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webextensions/webextension1.xml" ContentType="application/vnd.ms-office.webextension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88" r:id="rId4"/>
    <p:sldId id="261" r:id="rId5"/>
    <p:sldId id="257" r:id="rId6"/>
    <p:sldId id="263" r:id="rId7"/>
    <p:sldId id="265" r:id="rId8"/>
    <p:sldId id="264" r:id="rId9"/>
    <p:sldId id="277" r:id="rId10"/>
    <p:sldId id="268" r:id="rId11"/>
    <p:sldId id="269" r:id="rId12"/>
    <p:sldId id="270" r:id="rId13"/>
    <p:sldId id="271" r:id="rId14"/>
    <p:sldId id="284" r:id="rId15"/>
    <p:sldId id="283" r:id="rId16"/>
    <p:sldId id="282" r:id="rId17"/>
    <p:sldId id="285" r:id="rId18"/>
    <p:sldId id="272" r:id="rId19"/>
    <p:sldId id="273" r:id="rId20"/>
    <p:sldId id="266" r:id="rId21"/>
    <p:sldId id="274" r:id="rId22"/>
    <p:sldId id="275" r:id="rId23"/>
    <p:sldId id="267" r:id="rId24"/>
    <p:sldId id="279" r:id="rId25"/>
    <p:sldId id="262" r:id="rId26"/>
    <p:sldId id="280" r:id="rId27"/>
    <p:sldId id="287" r:id="rId28"/>
    <p:sldId id="286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4C961B-ACF1-B65C-6F24-67861A7D47BE}" name="Guerra, Lauran" initials="LG" userId="S::lauran.guerra@tamucc.edu::f896b656-079a-4cad-ac63-81c4e9a73a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4EA"/>
    <a:srgbClr val="EEF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A1F74-D855-4CD7-90A2-0A9978615D23}" v="2" dt="2025-10-28T19:03:49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98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rra, Lauran" userId="f896b656-079a-4cad-ac63-81c4e9a73a8d" providerId="ADAL" clId="{15DA669A-6F5B-4C9B-A10B-2CE5B4431EEB}"/>
    <pc:docChg chg="modSld">
      <pc:chgData name="Guerra, Lauran" userId="f896b656-079a-4cad-ac63-81c4e9a73a8d" providerId="ADAL" clId="{15DA669A-6F5B-4C9B-A10B-2CE5B4431EEB}" dt="2025-10-28T19:03:45.730" v="5" actId="20577"/>
      <pc:docMkLst>
        <pc:docMk/>
      </pc:docMkLst>
      <pc:sldChg chg="modNotesTx">
        <pc:chgData name="Guerra, Lauran" userId="f896b656-079a-4cad-ac63-81c4e9a73a8d" providerId="ADAL" clId="{15DA669A-6F5B-4C9B-A10B-2CE5B4431EEB}" dt="2025-10-28T19:03:16.426" v="1" actId="20577"/>
        <pc:sldMkLst>
          <pc:docMk/>
          <pc:sldMk cId="1746258583" sldId="257"/>
        </pc:sldMkLst>
      </pc:sldChg>
      <pc:sldChg chg="modNotesTx">
        <pc:chgData name="Guerra, Lauran" userId="f896b656-079a-4cad-ac63-81c4e9a73a8d" providerId="ADAL" clId="{15DA669A-6F5B-4C9B-A10B-2CE5B4431EEB}" dt="2025-10-28T19:03:12.350" v="0" actId="20577"/>
        <pc:sldMkLst>
          <pc:docMk/>
          <pc:sldMk cId="1344247554" sldId="261"/>
        </pc:sldMkLst>
      </pc:sldChg>
      <pc:sldChg chg="modNotesTx">
        <pc:chgData name="Guerra, Lauran" userId="f896b656-079a-4cad-ac63-81c4e9a73a8d" providerId="ADAL" clId="{15DA669A-6F5B-4C9B-A10B-2CE5B4431EEB}" dt="2025-10-28T19:03:41.975" v="4" actId="20577"/>
        <pc:sldMkLst>
          <pc:docMk/>
          <pc:sldMk cId="4011877982" sldId="262"/>
        </pc:sldMkLst>
      </pc:sldChg>
      <pc:sldChg chg="modNotesTx">
        <pc:chgData name="Guerra, Lauran" userId="f896b656-079a-4cad-ac63-81c4e9a73a8d" providerId="ADAL" clId="{15DA669A-6F5B-4C9B-A10B-2CE5B4431EEB}" dt="2025-10-28T19:03:18.600" v="2" actId="20577"/>
        <pc:sldMkLst>
          <pc:docMk/>
          <pc:sldMk cId="23449589" sldId="263"/>
        </pc:sldMkLst>
      </pc:sldChg>
      <pc:sldChg chg="modNotesTx">
        <pc:chgData name="Guerra, Lauran" userId="f896b656-079a-4cad-ac63-81c4e9a73a8d" providerId="ADAL" clId="{15DA669A-6F5B-4C9B-A10B-2CE5B4431EEB}" dt="2025-10-28T19:03:27.937" v="3" actId="20577"/>
        <pc:sldMkLst>
          <pc:docMk/>
          <pc:sldMk cId="3159028717" sldId="271"/>
        </pc:sldMkLst>
      </pc:sldChg>
      <pc:sldChg chg="modNotesTx">
        <pc:chgData name="Guerra, Lauran" userId="f896b656-079a-4cad-ac63-81c4e9a73a8d" providerId="ADAL" clId="{15DA669A-6F5B-4C9B-A10B-2CE5B4431EEB}" dt="2025-10-28T19:03:45.730" v="5" actId="20577"/>
        <pc:sldMkLst>
          <pc:docMk/>
          <pc:sldMk cId="3049988753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29BD5-2795-44FA-B6E5-A3667022C9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C591DD-38E2-4042-B4B4-B5C05C400770}">
      <dgm:prSet/>
      <dgm:spPr/>
      <dgm:t>
        <a:bodyPr/>
        <a:lstStyle/>
        <a:p>
          <a:r>
            <a:rPr lang="en-US"/>
            <a:t>Identify key components of a scalable quality assurance framework for online program development. </a:t>
          </a:r>
        </a:p>
      </dgm:t>
    </dgm:pt>
    <dgm:pt modelId="{348BBBAF-831D-4552-8384-04A796E310C0}" type="parTrans" cxnId="{F6606CA8-8C3B-43F2-9658-F78AEFDF6737}">
      <dgm:prSet/>
      <dgm:spPr/>
      <dgm:t>
        <a:bodyPr/>
        <a:lstStyle/>
        <a:p>
          <a:endParaRPr lang="en-US"/>
        </a:p>
      </dgm:t>
    </dgm:pt>
    <dgm:pt modelId="{72A3D90C-D3A1-4DDE-91B8-2E68B36E9140}" type="sibTrans" cxnId="{F6606CA8-8C3B-43F2-9658-F78AEFDF6737}">
      <dgm:prSet/>
      <dgm:spPr/>
      <dgm:t>
        <a:bodyPr/>
        <a:lstStyle/>
        <a:p>
          <a:endParaRPr lang="en-US"/>
        </a:p>
      </dgm:t>
    </dgm:pt>
    <dgm:pt modelId="{109A7469-8D2B-4C36-9222-CCB1E2C42284}">
      <dgm:prSet/>
      <dgm:spPr/>
      <dgm:t>
        <a:bodyPr/>
        <a:lstStyle/>
        <a:p>
          <a:r>
            <a:rPr lang="en-US"/>
            <a:t>Apply strategies for supporting faculty through structured training and milestone check-ins. </a:t>
          </a:r>
        </a:p>
      </dgm:t>
    </dgm:pt>
    <dgm:pt modelId="{F4600E20-28FD-438A-BE9F-BE10B06BDAED}" type="parTrans" cxnId="{93671EF5-ED77-4112-BBE5-C9C44D24648B}">
      <dgm:prSet/>
      <dgm:spPr/>
      <dgm:t>
        <a:bodyPr/>
        <a:lstStyle/>
        <a:p>
          <a:endParaRPr lang="en-US"/>
        </a:p>
      </dgm:t>
    </dgm:pt>
    <dgm:pt modelId="{ECB9AE99-86AA-4E33-A584-B957BA9AD930}" type="sibTrans" cxnId="{93671EF5-ED77-4112-BBE5-C9C44D24648B}">
      <dgm:prSet/>
      <dgm:spPr/>
      <dgm:t>
        <a:bodyPr/>
        <a:lstStyle/>
        <a:p>
          <a:endParaRPr lang="en-US"/>
        </a:p>
      </dgm:t>
    </dgm:pt>
    <dgm:pt modelId="{2DF73BB1-7951-4CF4-AF1C-4729E7670AC5}">
      <dgm:prSet/>
      <dgm:spPr/>
      <dgm:t>
        <a:bodyPr/>
        <a:lstStyle/>
        <a:p>
          <a:r>
            <a:rPr lang="en-US"/>
            <a:t>Evaluate lessons learned from a pilot implementation to inform their own program design. </a:t>
          </a:r>
        </a:p>
      </dgm:t>
    </dgm:pt>
    <dgm:pt modelId="{60F396E0-9C5E-4143-ABAD-A01941BBEC51}" type="parTrans" cxnId="{3536AC2C-4525-4224-BECA-9E64DD03CD01}">
      <dgm:prSet/>
      <dgm:spPr/>
      <dgm:t>
        <a:bodyPr/>
        <a:lstStyle/>
        <a:p>
          <a:endParaRPr lang="en-US"/>
        </a:p>
      </dgm:t>
    </dgm:pt>
    <dgm:pt modelId="{CE3127FB-E683-4C5A-A4D3-10B6446E5127}" type="sibTrans" cxnId="{3536AC2C-4525-4224-BECA-9E64DD03CD01}">
      <dgm:prSet/>
      <dgm:spPr/>
      <dgm:t>
        <a:bodyPr/>
        <a:lstStyle/>
        <a:p>
          <a:endParaRPr lang="en-US"/>
        </a:p>
      </dgm:t>
    </dgm:pt>
    <dgm:pt modelId="{91AE7A4F-2C70-4AF4-9EA9-7D87338E0C39}" type="pres">
      <dgm:prSet presAssocID="{66F29BD5-2795-44FA-B6E5-A3667022C9FC}" presName="root" presStyleCnt="0">
        <dgm:presLayoutVars>
          <dgm:dir/>
          <dgm:resizeHandles val="exact"/>
        </dgm:presLayoutVars>
      </dgm:prSet>
      <dgm:spPr/>
    </dgm:pt>
    <dgm:pt modelId="{8F21C9D7-CEB2-45DD-809F-7F08F6E33471}" type="pres">
      <dgm:prSet presAssocID="{5FC591DD-38E2-4042-B4B4-B5C05C400770}" presName="compNode" presStyleCnt="0"/>
      <dgm:spPr/>
    </dgm:pt>
    <dgm:pt modelId="{B6A80365-7A21-4114-A27B-0080BD7C77C6}" type="pres">
      <dgm:prSet presAssocID="{5FC591DD-38E2-4042-B4B4-B5C05C400770}" presName="bgRect" presStyleLbl="bgShp" presStyleIdx="0" presStyleCnt="3"/>
      <dgm:spPr>
        <a:solidFill>
          <a:schemeClr val="accent1">
            <a:lumMod val="50000"/>
          </a:schemeClr>
        </a:solidFill>
      </dgm:spPr>
    </dgm:pt>
    <dgm:pt modelId="{5A07E2E2-30C4-4A0E-800D-CBC2266E9FC2}" type="pres">
      <dgm:prSet presAssocID="{5FC591DD-38E2-4042-B4B4-B5C05C4007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12FCB07-654A-4EF7-BAAF-120AB138320F}" type="pres">
      <dgm:prSet presAssocID="{5FC591DD-38E2-4042-B4B4-B5C05C400770}" presName="spaceRect" presStyleCnt="0"/>
      <dgm:spPr/>
    </dgm:pt>
    <dgm:pt modelId="{ABEAB991-2CCE-404E-BB05-19C56B886A44}" type="pres">
      <dgm:prSet presAssocID="{5FC591DD-38E2-4042-B4B4-B5C05C400770}" presName="parTx" presStyleLbl="revTx" presStyleIdx="0" presStyleCnt="3">
        <dgm:presLayoutVars>
          <dgm:chMax val="0"/>
          <dgm:chPref val="0"/>
        </dgm:presLayoutVars>
      </dgm:prSet>
      <dgm:spPr/>
    </dgm:pt>
    <dgm:pt modelId="{F1A2B60B-2127-43DD-BA75-2B038654DF8C}" type="pres">
      <dgm:prSet presAssocID="{72A3D90C-D3A1-4DDE-91B8-2E68B36E9140}" presName="sibTrans" presStyleCnt="0"/>
      <dgm:spPr/>
    </dgm:pt>
    <dgm:pt modelId="{A933B505-4604-4DF3-9B78-3B451DD4277D}" type="pres">
      <dgm:prSet presAssocID="{109A7469-8D2B-4C36-9222-CCB1E2C42284}" presName="compNode" presStyleCnt="0"/>
      <dgm:spPr/>
    </dgm:pt>
    <dgm:pt modelId="{9B87FFE5-4949-41C6-AF8B-1A3659D2C907}" type="pres">
      <dgm:prSet presAssocID="{109A7469-8D2B-4C36-9222-CCB1E2C42284}" presName="bgRect" presStyleLbl="bgShp" presStyleIdx="1" presStyleCnt="3"/>
      <dgm:spPr/>
    </dgm:pt>
    <dgm:pt modelId="{0773DAA0-6F55-4F12-98C8-62CADD2C8944}" type="pres">
      <dgm:prSet presAssocID="{109A7469-8D2B-4C36-9222-CCB1E2C422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D43B22B-2EF6-41A1-8B1B-6830C4B4BAE6}" type="pres">
      <dgm:prSet presAssocID="{109A7469-8D2B-4C36-9222-CCB1E2C42284}" presName="spaceRect" presStyleCnt="0"/>
      <dgm:spPr/>
    </dgm:pt>
    <dgm:pt modelId="{24BFEFDB-1362-496D-B81F-779865AAE091}" type="pres">
      <dgm:prSet presAssocID="{109A7469-8D2B-4C36-9222-CCB1E2C42284}" presName="parTx" presStyleLbl="revTx" presStyleIdx="1" presStyleCnt="3">
        <dgm:presLayoutVars>
          <dgm:chMax val="0"/>
          <dgm:chPref val="0"/>
        </dgm:presLayoutVars>
      </dgm:prSet>
      <dgm:spPr/>
    </dgm:pt>
    <dgm:pt modelId="{B529D7A7-0A78-4003-9844-20AEBDBB260D}" type="pres">
      <dgm:prSet presAssocID="{ECB9AE99-86AA-4E33-A584-B957BA9AD930}" presName="sibTrans" presStyleCnt="0"/>
      <dgm:spPr/>
    </dgm:pt>
    <dgm:pt modelId="{0821A518-275E-49F8-A52C-CEC3472C30D4}" type="pres">
      <dgm:prSet presAssocID="{2DF73BB1-7951-4CF4-AF1C-4729E7670AC5}" presName="compNode" presStyleCnt="0"/>
      <dgm:spPr/>
    </dgm:pt>
    <dgm:pt modelId="{3762A49A-02DD-4069-8BD5-4D292417FCFD}" type="pres">
      <dgm:prSet presAssocID="{2DF73BB1-7951-4CF4-AF1C-4729E7670AC5}" presName="bgRect" presStyleLbl="bgShp" presStyleIdx="2" presStyleCnt="3"/>
      <dgm:spPr>
        <a:solidFill>
          <a:schemeClr val="accent5">
            <a:lumMod val="50000"/>
          </a:schemeClr>
        </a:solidFill>
      </dgm:spPr>
    </dgm:pt>
    <dgm:pt modelId="{C8669594-E467-4C7F-95BE-2AE9DC3D9678}" type="pres">
      <dgm:prSet presAssocID="{2DF73BB1-7951-4CF4-AF1C-4729E7670A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E4F5E54-0AA8-4C93-89AB-37273F71617A}" type="pres">
      <dgm:prSet presAssocID="{2DF73BB1-7951-4CF4-AF1C-4729E7670AC5}" presName="spaceRect" presStyleCnt="0"/>
      <dgm:spPr/>
    </dgm:pt>
    <dgm:pt modelId="{32AB3CE2-30DF-4151-81D6-62F81470C7A8}" type="pres">
      <dgm:prSet presAssocID="{2DF73BB1-7951-4CF4-AF1C-4729E7670A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36AC2C-4525-4224-BECA-9E64DD03CD01}" srcId="{66F29BD5-2795-44FA-B6E5-A3667022C9FC}" destId="{2DF73BB1-7951-4CF4-AF1C-4729E7670AC5}" srcOrd="2" destOrd="0" parTransId="{60F396E0-9C5E-4143-ABAD-A01941BBEC51}" sibTransId="{CE3127FB-E683-4C5A-A4D3-10B6446E5127}"/>
    <dgm:cxn modelId="{D2962249-61F4-4EC9-976F-6F7313B14584}" type="presOf" srcId="{5FC591DD-38E2-4042-B4B4-B5C05C400770}" destId="{ABEAB991-2CCE-404E-BB05-19C56B886A44}" srcOrd="0" destOrd="0" presId="urn:microsoft.com/office/officeart/2018/2/layout/IconVerticalSolidList"/>
    <dgm:cxn modelId="{74E2CB6D-4005-4504-8B6A-BD07280FA090}" type="presOf" srcId="{66F29BD5-2795-44FA-B6E5-A3667022C9FC}" destId="{91AE7A4F-2C70-4AF4-9EA9-7D87338E0C39}" srcOrd="0" destOrd="0" presId="urn:microsoft.com/office/officeart/2018/2/layout/IconVerticalSolidList"/>
    <dgm:cxn modelId="{F6606CA8-8C3B-43F2-9658-F78AEFDF6737}" srcId="{66F29BD5-2795-44FA-B6E5-A3667022C9FC}" destId="{5FC591DD-38E2-4042-B4B4-B5C05C400770}" srcOrd="0" destOrd="0" parTransId="{348BBBAF-831D-4552-8384-04A796E310C0}" sibTransId="{72A3D90C-D3A1-4DDE-91B8-2E68B36E9140}"/>
    <dgm:cxn modelId="{E20915B1-C964-4C3D-A479-8B8DD5F15A75}" type="presOf" srcId="{109A7469-8D2B-4C36-9222-CCB1E2C42284}" destId="{24BFEFDB-1362-496D-B81F-779865AAE091}" srcOrd="0" destOrd="0" presId="urn:microsoft.com/office/officeart/2018/2/layout/IconVerticalSolidList"/>
    <dgm:cxn modelId="{CC9DB3BD-6158-44FB-B4A5-5DC7AB620541}" type="presOf" srcId="{2DF73BB1-7951-4CF4-AF1C-4729E7670AC5}" destId="{32AB3CE2-30DF-4151-81D6-62F81470C7A8}" srcOrd="0" destOrd="0" presId="urn:microsoft.com/office/officeart/2018/2/layout/IconVerticalSolidList"/>
    <dgm:cxn modelId="{93671EF5-ED77-4112-BBE5-C9C44D24648B}" srcId="{66F29BD5-2795-44FA-B6E5-A3667022C9FC}" destId="{109A7469-8D2B-4C36-9222-CCB1E2C42284}" srcOrd="1" destOrd="0" parTransId="{F4600E20-28FD-438A-BE9F-BE10B06BDAED}" sibTransId="{ECB9AE99-86AA-4E33-A584-B957BA9AD930}"/>
    <dgm:cxn modelId="{A83F835F-D1E5-4188-B198-827AAFF0F9F4}" type="presParOf" srcId="{91AE7A4F-2C70-4AF4-9EA9-7D87338E0C39}" destId="{8F21C9D7-CEB2-45DD-809F-7F08F6E33471}" srcOrd="0" destOrd="0" presId="urn:microsoft.com/office/officeart/2018/2/layout/IconVerticalSolidList"/>
    <dgm:cxn modelId="{ED77B0E5-2AF8-4872-ACEB-2AD8C6C7D70F}" type="presParOf" srcId="{8F21C9D7-CEB2-45DD-809F-7F08F6E33471}" destId="{B6A80365-7A21-4114-A27B-0080BD7C77C6}" srcOrd="0" destOrd="0" presId="urn:microsoft.com/office/officeart/2018/2/layout/IconVerticalSolidList"/>
    <dgm:cxn modelId="{630D6E75-5735-4C1B-9652-CE8B3109C74D}" type="presParOf" srcId="{8F21C9D7-CEB2-45DD-809F-7F08F6E33471}" destId="{5A07E2E2-30C4-4A0E-800D-CBC2266E9FC2}" srcOrd="1" destOrd="0" presId="urn:microsoft.com/office/officeart/2018/2/layout/IconVerticalSolidList"/>
    <dgm:cxn modelId="{5BE94AEF-464A-42CA-99F6-C8A6E0D0CE66}" type="presParOf" srcId="{8F21C9D7-CEB2-45DD-809F-7F08F6E33471}" destId="{812FCB07-654A-4EF7-BAAF-120AB138320F}" srcOrd="2" destOrd="0" presId="urn:microsoft.com/office/officeart/2018/2/layout/IconVerticalSolidList"/>
    <dgm:cxn modelId="{59849CDB-8AEF-4B95-826E-D77668D0B895}" type="presParOf" srcId="{8F21C9D7-CEB2-45DD-809F-7F08F6E33471}" destId="{ABEAB991-2CCE-404E-BB05-19C56B886A44}" srcOrd="3" destOrd="0" presId="urn:microsoft.com/office/officeart/2018/2/layout/IconVerticalSolidList"/>
    <dgm:cxn modelId="{8A2AD105-4617-4ED5-A677-0AB427EEBF22}" type="presParOf" srcId="{91AE7A4F-2C70-4AF4-9EA9-7D87338E0C39}" destId="{F1A2B60B-2127-43DD-BA75-2B038654DF8C}" srcOrd="1" destOrd="0" presId="urn:microsoft.com/office/officeart/2018/2/layout/IconVerticalSolidList"/>
    <dgm:cxn modelId="{250A537A-E734-494A-AD0A-86DF12F6CDC3}" type="presParOf" srcId="{91AE7A4F-2C70-4AF4-9EA9-7D87338E0C39}" destId="{A933B505-4604-4DF3-9B78-3B451DD4277D}" srcOrd="2" destOrd="0" presId="urn:microsoft.com/office/officeart/2018/2/layout/IconVerticalSolidList"/>
    <dgm:cxn modelId="{6912D6EE-FB77-453F-A9EE-7AEF7417CC49}" type="presParOf" srcId="{A933B505-4604-4DF3-9B78-3B451DD4277D}" destId="{9B87FFE5-4949-41C6-AF8B-1A3659D2C907}" srcOrd="0" destOrd="0" presId="urn:microsoft.com/office/officeart/2018/2/layout/IconVerticalSolidList"/>
    <dgm:cxn modelId="{1772043D-18C2-485D-BA26-C168B7BCF655}" type="presParOf" srcId="{A933B505-4604-4DF3-9B78-3B451DD4277D}" destId="{0773DAA0-6F55-4F12-98C8-62CADD2C8944}" srcOrd="1" destOrd="0" presId="urn:microsoft.com/office/officeart/2018/2/layout/IconVerticalSolidList"/>
    <dgm:cxn modelId="{EAD37416-B4BF-433D-BD60-64D218B6F7E6}" type="presParOf" srcId="{A933B505-4604-4DF3-9B78-3B451DD4277D}" destId="{8D43B22B-2EF6-41A1-8B1B-6830C4B4BAE6}" srcOrd="2" destOrd="0" presId="urn:microsoft.com/office/officeart/2018/2/layout/IconVerticalSolidList"/>
    <dgm:cxn modelId="{155A4644-ECF3-4F81-BE5C-F235AC3A72CA}" type="presParOf" srcId="{A933B505-4604-4DF3-9B78-3B451DD4277D}" destId="{24BFEFDB-1362-496D-B81F-779865AAE091}" srcOrd="3" destOrd="0" presId="urn:microsoft.com/office/officeart/2018/2/layout/IconVerticalSolidList"/>
    <dgm:cxn modelId="{0F4C9C7D-E707-424C-9019-EB9396BE3CF1}" type="presParOf" srcId="{91AE7A4F-2C70-4AF4-9EA9-7D87338E0C39}" destId="{B529D7A7-0A78-4003-9844-20AEBDBB260D}" srcOrd="3" destOrd="0" presId="urn:microsoft.com/office/officeart/2018/2/layout/IconVerticalSolidList"/>
    <dgm:cxn modelId="{728041B8-5471-4699-B145-7255015B2215}" type="presParOf" srcId="{91AE7A4F-2C70-4AF4-9EA9-7D87338E0C39}" destId="{0821A518-275E-49F8-A52C-CEC3472C30D4}" srcOrd="4" destOrd="0" presId="urn:microsoft.com/office/officeart/2018/2/layout/IconVerticalSolidList"/>
    <dgm:cxn modelId="{3BBD010E-6D3C-4C61-B846-7D387E50A34D}" type="presParOf" srcId="{0821A518-275E-49F8-A52C-CEC3472C30D4}" destId="{3762A49A-02DD-4069-8BD5-4D292417FCFD}" srcOrd="0" destOrd="0" presId="urn:microsoft.com/office/officeart/2018/2/layout/IconVerticalSolidList"/>
    <dgm:cxn modelId="{33714D9E-50EB-4B13-8EF0-3F3FE681DF55}" type="presParOf" srcId="{0821A518-275E-49F8-A52C-CEC3472C30D4}" destId="{C8669594-E467-4C7F-95BE-2AE9DC3D9678}" srcOrd="1" destOrd="0" presId="urn:microsoft.com/office/officeart/2018/2/layout/IconVerticalSolidList"/>
    <dgm:cxn modelId="{653CDF3D-9819-4B95-830C-E732A6C74FE8}" type="presParOf" srcId="{0821A518-275E-49F8-A52C-CEC3472C30D4}" destId="{CE4F5E54-0AA8-4C93-89AB-37273F71617A}" srcOrd="2" destOrd="0" presId="urn:microsoft.com/office/officeart/2018/2/layout/IconVerticalSolidList"/>
    <dgm:cxn modelId="{5593B72F-84AC-469D-BE32-64E02AFAB252}" type="presParOf" srcId="{0821A518-275E-49F8-A52C-CEC3472C30D4}" destId="{32AB3CE2-30DF-4151-81D6-62F81470C7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67F3C-65B4-4643-8099-D0F7779F89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8CBF275-AE03-4A3D-9398-A6CABC004523}">
      <dgm:prSet phldrT="[Text]"/>
      <dgm:spPr/>
      <dgm:t>
        <a:bodyPr/>
        <a:lstStyle/>
        <a:p>
          <a:r>
            <a:rPr lang="en-US" dirty="0"/>
            <a:t>Faculty develop course</a:t>
          </a:r>
        </a:p>
      </dgm:t>
    </dgm:pt>
    <dgm:pt modelId="{3CB087B3-8E55-46D4-B9A5-F10CB1922C1F}" type="parTrans" cxnId="{81E30364-037F-4127-810B-352CB51E1FC7}">
      <dgm:prSet/>
      <dgm:spPr/>
      <dgm:t>
        <a:bodyPr/>
        <a:lstStyle/>
        <a:p>
          <a:endParaRPr lang="en-US"/>
        </a:p>
      </dgm:t>
    </dgm:pt>
    <dgm:pt modelId="{9E9C02C8-72B4-4138-867A-1796233FCC1D}" type="sibTrans" cxnId="{81E30364-037F-4127-810B-352CB51E1FC7}">
      <dgm:prSet/>
      <dgm:spPr/>
      <dgm:t>
        <a:bodyPr/>
        <a:lstStyle/>
        <a:p>
          <a:endParaRPr lang="en-US"/>
        </a:p>
      </dgm:t>
    </dgm:pt>
    <dgm:pt modelId="{A29C1B39-E2EA-4E60-8250-39F24552C37B}">
      <dgm:prSet phldrT="[Text]"/>
      <dgm:spPr/>
      <dgm:t>
        <a:bodyPr/>
        <a:lstStyle/>
        <a:p>
          <a:r>
            <a:rPr lang="en-US" dirty="0"/>
            <a:t>ID’s Review Course*</a:t>
          </a:r>
        </a:p>
      </dgm:t>
    </dgm:pt>
    <dgm:pt modelId="{CA7C6062-10CF-4CBF-B3AA-3C5C8875C6EF}" type="parTrans" cxnId="{AF511926-AF08-4847-9037-B566DB3A4B1C}">
      <dgm:prSet/>
      <dgm:spPr/>
      <dgm:t>
        <a:bodyPr/>
        <a:lstStyle/>
        <a:p>
          <a:endParaRPr lang="en-US"/>
        </a:p>
      </dgm:t>
    </dgm:pt>
    <dgm:pt modelId="{B403DD05-AE09-43F1-B8FB-D1547D85A4CB}" type="sibTrans" cxnId="{AF511926-AF08-4847-9037-B566DB3A4B1C}">
      <dgm:prSet/>
      <dgm:spPr/>
      <dgm:t>
        <a:bodyPr/>
        <a:lstStyle/>
        <a:p>
          <a:endParaRPr lang="en-US"/>
        </a:p>
      </dgm:t>
    </dgm:pt>
    <dgm:pt modelId="{7F5D9976-3076-40CB-8353-320CD44A3380}">
      <dgm:prSet phldrT="[Text]"/>
      <dgm:spPr/>
      <dgm:t>
        <a:bodyPr/>
        <a:lstStyle/>
        <a:p>
          <a:r>
            <a:rPr lang="en-US" dirty="0"/>
            <a:t>Faculty may or may not apply recs</a:t>
          </a:r>
        </a:p>
      </dgm:t>
    </dgm:pt>
    <dgm:pt modelId="{B0B4CB46-F066-4B72-B3A6-B574F58577CF}" type="parTrans" cxnId="{2944B2A7-34FB-4B70-A81F-C8143AD69DCF}">
      <dgm:prSet/>
      <dgm:spPr/>
      <dgm:t>
        <a:bodyPr/>
        <a:lstStyle/>
        <a:p>
          <a:endParaRPr lang="en-US"/>
        </a:p>
      </dgm:t>
    </dgm:pt>
    <dgm:pt modelId="{5F7271A4-4997-409D-86FE-857E7CA13E75}" type="sibTrans" cxnId="{2944B2A7-34FB-4B70-A81F-C8143AD69DCF}">
      <dgm:prSet/>
      <dgm:spPr/>
      <dgm:t>
        <a:bodyPr/>
        <a:lstStyle/>
        <a:p>
          <a:endParaRPr lang="en-US"/>
        </a:p>
      </dgm:t>
    </dgm:pt>
    <dgm:pt modelId="{3588FE9A-C1DA-4956-98EA-994AEA6AB8A2}" type="pres">
      <dgm:prSet presAssocID="{21567F3C-65B4-4643-8099-D0F7779F89B0}" presName="Name0" presStyleCnt="0">
        <dgm:presLayoutVars>
          <dgm:dir/>
          <dgm:resizeHandles val="exact"/>
        </dgm:presLayoutVars>
      </dgm:prSet>
      <dgm:spPr/>
    </dgm:pt>
    <dgm:pt modelId="{A589CC92-89D3-40BE-80F2-8975CB32E1FC}" type="pres">
      <dgm:prSet presAssocID="{F8CBF275-AE03-4A3D-9398-A6CABC004523}" presName="node" presStyleLbl="node1" presStyleIdx="0" presStyleCnt="3">
        <dgm:presLayoutVars>
          <dgm:bulletEnabled val="1"/>
        </dgm:presLayoutVars>
      </dgm:prSet>
      <dgm:spPr/>
    </dgm:pt>
    <dgm:pt modelId="{6DA2503F-F64D-4E79-9A09-CB794AD7175E}" type="pres">
      <dgm:prSet presAssocID="{9E9C02C8-72B4-4138-867A-1796233FCC1D}" presName="sibTrans" presStyleLbl="sibTrans2D1" presStyleIdx="0" presStyleCnt="2"/>
      <dgm:spPr/>
    </dgm:pt>
    <dgm:pt modelId="{10DE8CBB-398D-4DE3-A309-B2099988D31D}" type="pres">
      <dgm:prSet presAssocID="{9E9C02C8-72B4-4138-867A-1796233FCC1D}" presName="connectorText" presStyleLbl="sibTrans2D1" presStyleIdx="0" presStyleCnt="2"/>
      <dgm:spPr/>
    </dgm:pt>
    <dgm:pt modelId="{0ABA597B-EFCD-4B4A-B8E9-734631D67945}" type="pres">
      <dgm:prSet presAssocID="{A29C1B39-E2EA-4E60-8250-39F24552C37B}" presName="node" presStyleLbl="node1" presStyleIdx="1" presStyleCnt="3">
        <dgm:presLayoutVars>
          <dgm:bulletEnabled val="1"/>
        </dgm:presLayoutVars>
      </dgm:prSet>
      <dgm:spPr/>
    </dgm:pt>
    <dgm:pt modelId="{F3966351-32BA-4156-B45A-817FCE1D463B}" type="pres">
      <dgm:prSet presAssocID="{B403DD05-AE09-43F1-B8FB-D1547D85A4CB}" presName="sibTrans" presStyleLbl="sibTrans2D1" presStyleIdx="1" presStyleCnt="2"/>
      <dgm:spPr/>
    </dgm:pt>
    <dgm:pt modelId="{7B20714D-A3FE-4D27-85EC-B4590847355A}" type="pres">
      <dgm:prSet presAssocID="{B403DD05-AE09-43F1-B8FB-D1547D85A4CB}" presName="connectorText" presStyleLbl="sibTrans2D1" presStyleIdx="1" presStyleCnt="2"/>
      <dgm:spPr/>
    </dgm:pt>
    <dgm:pt modelId="{33E83018-A497-4B07-AB6C-EEE8F71D77BD}" type="pres">
      <dgm:prSet presAssocID="{7F5D9976-3076-40CB-8353-320CD44A3380}" presName="node" presStyleLbl="node1" presStyleIdx="2" presStyleCnt="3">
        <dgm:presLayoutVars>
          <dgm:bulletEnabled val="1"/>
        </dgm:presLayoutVars>
      </dgm:prSet>
      <dgm:spPr/>
    </dgm:pt>
  </dgm:ptLst>
  <dgm:cxnLst>
    <dgm:cxn modelId="{35CF2B10-9DC3-4374-A04B-8C33B6D2D99E}" type="presOf" srcId="{9E9C02C8-72B4-4138-867A-1796233FCC1D}" destId="{6DA2503F-F64D-4E79-9A09-CB794AD7175E}" srcOrd="0" destOrd="0" presId="urn:microsoft.com/office/officeart/2005/8/layout/process1"/>
    <dgm:cxn modelId="{AF511926-AF08-4847-9037-B566DB3A4B1C}" srcId="{21567F3C-65B4-4643-8099-D0F7779F89B0}" destId="{A29C1B39-E2EA-4E60-8250-39F24552C37B}" srcOrd="1" destOrd="0" parTransId="{CA7C6062-10CF-4CBF-B3AA-3C5C8875C6EF}" sibTransId="{B403DD05-AE09-43F1-B8FB-D1547D85A4CB}"/>
    <dgm:cxn modelId="{95FEFA29-C336-4E9A-A876-FFA6DB860051}" type="presOf" srcId="{F8CBF275-AE03-4A3D-9398-A6CABC004523}" destId="{A589CC92-89D3-40BE-80F2-8975CB32E1FC}" srcOrd="0" destOrd="0" presId="urn:microsoft.com/office/officeart/2005/8/layout/process1"/>
    <dgm:cxn modelId="{FD5D6660-79EB-4B4A-B3A7-6DE9DBE0A7A5}" type="presOf" srcId="{B403DD05-AE09-43F1-B8FB-D1547D85A4CB}" destId="{F3966351-32BA-4156-B45A-817FCE1D463B}" srcOrd="0" destOrd="0" presId="urn:microsoft.com/office/officeart/2005/8/layout/process1"/>
    <dgm:cxn modelId="{C6154B61-5AF4-4D21-B8BA-CA82A3F2FE46}" type="presOf" srcId="{7F5D9976-3076-40CB-8353-320CD44A3380}" destId="{33E83018-A497-4B07-AB6C-EEE8F71D77BD}" srcOrd="0" destOrd="0" presId="urn:microsoft.com/office/officeart/2005/8/layout/process1"/>
    <dgm:cxn modelId="{D5CC0463-2CED-43EF-B79D-DB464F953EC3}" type="presOf" srcId="{B403DD05-AE09-43F1-B8FB-D1547D85A4CB}" destId="{7B20714D-A3FE-4D27-85EC-B4590847355A}" srcOrd="1" destOrd="0" presId="urn:microsoft.com/office/officeart/2005/8/layout/process1"/>
    <dgm:cxn modelId="{81E30364-037F-4127-810B-352CB51E1FC7}" srcId="{21567F3C-65B4-4643-8099-D0F7779F89B0}" destId="{F8CBF275-AE03-4A3D-9398-A6CABC004523}" srcOrd="0" destOrd="0" parTransId="{3CB087B3-8E55-46D4-B9A5-F10CB1922C1F}" sibTransId="{9E9C02C8-72B4-4138-867A-1796233FCC1D}"/>
    <dgm:cxn modelId="{04D89C86-F870-49AF-8AA4-87BB4ED4530A}" type="presOf" srcId="{9E9C02C8-72B4-4138-867A-1796233FCC1D}" destId="{10DE8CBB-398D-4DE3-A309-B2099988D31D}" srcOrd="1" destOrd="0" presId="urn:microsoft.com/office/officeart/2005/8/layout/process1"/>
    <dgm:cxn modelId="{148DE5A1-6D1C-4D88-9D19-37269EDB8F4A}" type="presOf" srcId="{A29C1B39-E2EA-4E60-8250-39F24552C37B}" destId="{0ABA597B-EFCD-4B4A-B8E9-734631D67945}" srcOrd="0" destOrd="0" presId="urn:microsoft.com/office/officeart/2005/8/layout/process1"/>
    <dgm:cxn modelId="{2944B2A7-34FB-4B70-A81F-C8143AD69DCF}" srcId="{21567F3C-65B4-4643-8099-D0F7779F89B0}" destId="{7F5D9976-3076-40CB-8353-320CD44A3380}" srcOrd="2" destOrd="0" parTransId="{B0B4CB46-F066-4B72-B3A6-B574F58577CF}" sibTransId="{5F7271A4-4997-409D-86FE-857E7CA13E75}"/>
    <dgm:cxn modelId="{2C4D21F7-FD83-424E-8773-96DB6EAD7450}" type="presOf" srcId="{21567F3C-65B4-4643-8099-D0F7779F89B0}" destId="{3588FE9A-C1DA-4956-98EA-994AEA6AB8A2}" srcOrd="0" destOrd="0" presId="urn:microsoft.com/office/officeart/2005/8/layout/process1"/>
    <dgm:cxn modelId="{6A65BA09-D536-4D8F-8B23-BFAA0D8ABB23}" type="presParOf" srcId="{3588FE9A-C1DA-4956-98EA-994AEA6AB8A2}" destId="{A589CC92-89D3-40BE-80F2-8975CB32E1FC}" srcOrd="0" destOrd="0" presId="urn:microsoft.com/office/officeart/2005/8/layout/process1"/>
    <dgm:cxn modelId="{8DFEB284-90E3-4BDB-832A-4DDEE477DAA6}" type="presParOf" srcId="{3588FE9A-C1DA-4956-98EA-994AEA6AB8A2}" destId="{6DA2503F-F64D-4E79-9A09-CB794AD7175E}" srcOrd="1" destOrd="0" presId="urn:microsoft.com/office/officeart/2005/8/layout/process1"/>
    <dgm:cxn modelId="{8FBE6AAC-BC96-41A3-B18D-10B9879F535A}" type="presParOf" srcId="{6DA2503F-F64D-4E79-9A09-CB794AD7175E}" destId="{10DE8CBB-398D-4DE3-A309-B2099988D31D}" srcOrd="0" destOrd="0" presId="urn:microsoft.com/office/officeart/2005/8/layout/process1"/>
    <dgm:cxn modelId="{2CB176FE-D10A-4E47-966B-B17984D6B00A}" type="presParOf" srcId="{3588FE9A-C1DA-4956-98EA-994AEA6AB8A2}" destId="{0ABA597B-EFCD-4B4A-B8E9-734631D67945}" srcOrd="2" destOrd="0" presId="urn:microsoft.com/office/officeart/2005/8/layout/process1"/>
    <dgm:cxn modelId="{A54B1C91-C2F2-483A-BF70-DAE74645A49D}" type="presParOf" srcId="{3588FE9A-C1DA-4956-98EA-994AEA6AB8A2}" destId="{F3966351-32BA-4156-B45A-817FCE1D463B}" srcOrd="3" destOrd="0" presId="urn:microsoft.com/office/officeart/2005/8/layout/process1"/>
    <dgm:cxn modelId="{7DE8A7D9-BDD0-4E20-BC88-BD87B7DE3B2C}" type="presParOf" srcId="{F3966351-32BA-4156-B45A-817FCE1D463B}" destId="{7B20714D-A3FE-4D27-85EC-B4590847355A}" srcOrd="0" destOrd="0" presId="urn:microsoft.com/office/officeart/2005/8/layout/process1"/>
    <dgm:cxn modelId="{6AFA203D-64D6-4FCC-B612-FAAB49EE7E0C}" type="presParOf" srcId="{3588FE9A-C1DA-4956-98EA-994AEA6AB8A2}" destId="{33E83018-A497-4B07-AB6C-EEE8F71D77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61663-6F47-4FAF-8868-6E520D4F74B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DABF64-9EF8-458F-826E-306DAEB98B4F}">
      <dgm:prSet/>
      <dgm:spPr/>
      <dgm:t>
        <a:bodyPr/>
        <a:lstStyle/>
        <a:p>
          <a:r>
            <a:rPr lang="en-US"/>
            <a:t>No concerted effort to send faculty through APPQMR or to develop courses based on the QM rubric. </a:t>
          </a:r>
        </a:p>
      </dgm:t>
    </dgm:pt>
    <dgm:pt modelId="{65A77655-3D44-4DE9-9A97-A9E3F29E3913}" type="parTrans" cxnId="{DA46394D-0CE3-41F9-892E-2A228E0AE819}">
      <dgm:prSet/>
      <dgm:spPr/>
      <dgm:t>
        <a:bodyPr/>
        <a:lstStyle/>
        <a:p>
          <a:endParaRPr lang="en-US"/>
        </a:p>
      </dgm:t>
    </dgm:pt>
    <dgm:pt modelId="{84A242E0-84DA-4522-9865-CD67E03798A2}" type="sibTrans" cxnId="{DA46394D-0CE3-41F9-892E-2A228E0AE819}">
      <dgm:prSet/>
      <dgm:spPr/>
      <dgm:t>
        <a:bodyPr/>
        <a:lstStyle/>
        <a:p>
          <a:endParaRPr lang="en-US"/>
        </a:p>
      </dgm:t>
    </dgm:pt>
    <dgm:pt modelId="{0942C3EB-7E79-4648-B912-064F4C200120}">
      <dgm:prSet/>
      <dgm:spPr/>
      <dgm:t>
        <a:bodyPr/>
        <a:lstStyle/>
        <a:p>
          <a:r>
            <a:rPr lang="en-US"/>
            <a:t>No courses undergoing QM review.</a:t>
          </a:r>
        </a:p>
      </dgm:t>
    </dgm:pt>
    <dgm:pt modelId="{970D12F3-CA7C-4161-A976-627F884EBE95}" type="parTrans" cxnId="{7819EE6A-45FC-40E0-A4A9-9DC64B82A435}">
      <dgm:prSet/>
      <dgm:spPr/>
      <dgm:t>
        <a:bodyPr/>
        <a:lstStyle/>
        <a:p>
          <a:endParaRPr lang="en-US"/>
        </a:p>
      </dgm:t>
    </dgm:pt>
    <dgm:pt modelId="{D63C22D5-F340-41D9-B5C8-255AF9140814}" type="sibTrans" cxnId="{7819EE6A-45FC-40E0-A4A9-9DC64B82A435}">
      <dgm:prSet/>
      <dgm:spPr/>
      <dgm:t>
        <a:bodyPr/>
        <a:lstStyle/>
        <a:p>
          <a:endParaRPr lang="en-US"/>
        </a:p>
      </dgm:t>
    </dgm:pt>
    <dgm:pt modelId="{6AE9AE20-8FF1-4646-9BE6-02B5A058FC00}">
      <dgm:prSet/>
      <dgm:spPr/>
      <dgm:t>
        <a:bodyPr/>
        <a:lstStyle/>
        <a:p>
          <a:r>
            <a:rPr lang="en-US"/>
            <a:t>What changed?</a:t>
          </a:r>
        </a:p>
      </dgm:t>
    </dgm:pt>
    <dgm:pt modelId="{4F7F0B2E-E837-40CC-B381-940001DF61DB}" type="parTrans" cxnId="{2BE3118F-8674-4946-A75B-D4AD63941111}">
      <dgm:prSet/>
      <dgm:spPr/>
      <dgm:t>
        <a:bodyPr/>
        <a:lstStyle/>
        <a:p>
          <a:endParaRPr lang="en-US"/>
        </a:p>
      </dgm:t>
    </dgm:pt>
    <dgm:pt modelId="{D0813ECC-BC64-4C79-B0F4-DCD2E91626BB}" type="sibTrans" cxnId="{2BE3118F-8674-4946-A75B-D4AD63941111}">
      <dgm:prSet/>
      <dgm:spPr/>
      <dgm:t>
        <a:bodyPr/>
        <a:lstStyle/>
        <a:p>
          <a:endParaRPr lang="en-US"/>
        </a:p>
      </dgm:t>
    </dgm:pt>
    <dgm:pt modelId="{3D935486-D3E2-4B21-9511-B2F54DF9776D}">
      <dgm:prSet/>
      <dgm:spPr/>
      <dgm:t>
        <a:bodyPr/>
        <a:lstStyle/>
        <a:p>
          <a:r>
            <a:rPr lang="en-US"/>
            <a:t>Leadership!</a:t>
          </a:r>
        </a:p>
      </dgm:t>
    </dgm:pt>
    <dgm:pt modelId="{14F0962C-79E7-4C77-BF89-51AE9E0ED828}" type="parTrans" cxnId="{00D5EE4F-B933-48A4-ABA8-C16972FF069B}">
      <dgm:prSet/>
      <dgm:spPr/>
      <dgm:t>
        <a:bodyPr/>
        <a:lstStyle/>
        <a:p>
          <a:endParaRPr lang="en-US"/>
        </a:p>
      </dgm:t>
    </dgm:pt>
    <dgm:pt modelId="{C651BAFC-7036-40DC-B993-D99668F080B6}" type="sibTrans" cxnId="{00D5EE4F-B933-48A4-ABA8-C16972FF069B}">
      <dgm:prSet/>
      <dgm:spPr/>
      <dgm:t>
        <a:bodyPr/>
        <a:lstStyle/>
        <a:p>
          <a:endParaRPr lang="en-US"/>
        </a:p>
      </dgm:t>
    </dgm:pt>
    <dgm:pt modelId="{B6D5B218-917B-4477-8258-0FC65B6C9EB4}" type="pres">
      <dgm:prSet presAssocID="{86B61663-6F47-4FAF-8868-6E520D4F74BB}" presName="vert0" presStyleCnt="0">
        <dgm:presLayoutVars>
          <dgm:dir/>
          <dgm:animOne val="branch"/>
          <dgm:animLvl val="lvl"/>
        </dgm:presLayoutVars>
      </dgm:prSet>
      <dgm:spPr/>
    </dgm:pt>
    <dgm:pt modelId="{BA2BC550-54E7-44A0-831B-F5D93938D772}" type="pres">
      <dgm:prSet presAssocID="{39DABF64-9EF8-458F-826E-306DAEB98B4F}" presName="thickLine" presStyleLbl="alignNode1" presStyleIdx="0" presStyleCnt="4"/>
      <dgm:spPr/>
    </dgm:pt>
    <dgm:pt modelId="{3CCD8436-8BB6-4EA2-BE28-AC7FF8B312B8}" type="pres">
      <dgm:prSet presAssocID="{39DABF64-9EF8-458F-826E-306DAEB98B4F}" presName="horz1" presStyleCnt="0"/>
      <dgm:spPr/>
    </dgm:pt>
    <dgm:pt modelId="{1E536F02-4F1D-4059-AF44-646521BF1AF8}" type="pres">
      <dgm:prSet presAssocID="{39DABF64-9EF8-458F-826E-306DAEB98B4F}" presName="tx1" presStyleLbl="revTx" presStyleIdx="0" presStyleCnt="4"/>
      <dgm:spPr/>
    </dgm:pt>
    <dgm:pt modelId="{E4AFA770-2CA7-4B7E-AA69-28315DCDF075}" type="pres">
      <dgm:prSet presAssocID="{39DABF64-9EF8-458F-826E-306DAEB98B4F}" presName="vert1" presStyleCnt="0"/>
      <dgm:spPr/>
    </dgm:pt>
    <dgm:pt modelId="{DA735B76-B396-4581-B67C-39DC16A19825}" type="pres">
      <dgm:prSet presAssocID="{0942C3EB-7E79-4648-B912-064F4C200120}" presName="thickLine" presStyleLbl="alignNode1" presStyleIdx="1" presStyleCnt="4"/>
      <dgm:spPr/>
    </dgm:pt>
    <dgm:pt modelId="{29C89D2E-1AC0-40B9-9B47-EF5D0C4A0B9B}" type="pres">
      <dgm:prSet presAssocID="{0942C3EB-7E79-4648-B912-064F4C200120}" presName="horz1" presStyleCnt="0"/>
      <dgm:spPr/>
    </dgm:pt>
    <dgm:pt modelId="{F18155EA-3CD2-4752-B3AD-96E3D1FE55EB}" type="pres">
      <dgm:prSet presAssocID="{0942C3EB-7E79-4648-B912-064F4C200120}" presName="tx1" presStyleLbl="revTx" presStyleIdx="1" presStyleCnt="4"/>
      <dgm:spPr/>
    </dgm:pt>
    <dgm:pt modelId="{516C9588-4E31-45EA-B9A5-4600CDEACACC}" type="pres">
      <dgm:prSet presAssocID="{0942C3EB-7E79-4648-B912-064F4C200120}" presName="vert1" presStyleCnt="0"/>
      <dgm:spPr/>
    </dgm:pt>
    <dgm:pt modelId="{97A18FF3-9E16-4B3C-A983-51C2D7C3D6EB}" type="pres">
      <dgm:prSet presAssocID="{6AE9AE20-8FF1-4646-9BE6-02B5A058FC00}" presName="thickLine" presStyleLbl="alignNode1" presStyleIdx="2" presStyleCnt="4"/>
      <dgm:spPr/>
    </dgm:pt>
    <dgm:pt modelId="{D7CC2B37-1C1E-49EB-B761-38A5C78FF848}" type="pres">
      <dgm:prSet presAssocID="{6AE9AE20-8FF1-4646-9BE6-02B5A058FC00}" presName="horz1" presStyleCnt="0"/>
      <dgm:spPr/>
    </dgm:pt>
    <dgm:pt modelId="{7C1B6CC0-471E-4E0D-A575-C48CBF7C5165}" type="pres">
      <dgm:prSet presAssocID="{6AE9AE20-8FF1-4646-9BE6-02B5A058FC00}" presName="tx1" presStyleLbl="revTx" presStyleIdx="2" presStyleCnt="4"/>
      <dgm:spPr/>
    </dgm:pt>
    <dgm:pt modelId="{42724EBD-A2B7-4A8D-8107-39F26E1CE4A4}" type="pres">
      <dgm:prSet presAssocID="{6AE9AE20-8FF1-4646-9BE6-02B5A058FC00}" presName="vert1" presStyleCnt="0"/>
      <dgm:spPr/>
    </dgm:pt>
    <dgm:pt modelId="{46A24668-95D6-474C-B3FC-2F786C6875E1}" type="pres">
      <dgm:prSet presAssocID="{3D935486-D3E2-4B21-9511-B2F54DF9776D}" presName="thickLine" presStyleLbl="alignNode1" presStyleIdx="3" presStyleCnt="4"/>
      <dgm:spPr/>
    </dgm:pt>
    <dgm:pt modelId="{66C116E5-EA6D-4AF4-BBE4-A3A4E4642672}" type="pres">
      <dgm:prSet presAssocID="{3D935486-D3E2-4B21-9511-B2F54DF9776D}" presName="horz1" presStyleCnt="0"/>
      <dgm:spPr/>
    </dgm:pt>
    <dgm:pt modelId="{0220EFF1-F166-4CE8-B135-569941B11BAD}" type="pres">
      <dgm:prSet presAssocID="{3D935486-D3E2-4B21-9511-B2F54DF9776D}" presName="tx1" presStyleLbl="revTx" presStyleIdx="3" presStyleCnt="4"/>
      <dgm:spPr/>
    </dgm:pt>
    <dgm:pt modelId="{BEAAB6BF-6768-4A05-AB01-3832ED9381A5}" type="pres">
      <dgm:prSet presAssocID="{3D935486-D3E2-4B21-9511-B2F54DF9776D}" presName="vert1" presStyleCnt="0"/>
      <dgm:spPr/>
    </dgm:pt>
  </dgm:ptLst>
  <dgm:cxnLst>
    <dgm:cxn modelId="{404B9217-4000-4FE6-A078-793B26792BFF}" type="presOf" srcId="{86B61663-6F47-4FAF-8868-6E520D4F74BB}" destId="{B6D5B218-917B-4477-8258-0FC65B6C9EB4}" srcOrd="0" destOrd="0" presId="urn:microsoft.com/office/officeart/2008/layout/LinedList"/>
    <dgm:cxn modelId="{CBD12C2B-52A5-4C51-8223-99D56A4E17C0}" type="presOf" srcId="{6AE9AE20-8FF1-4646-9BE6-02B5A058FC00}" destId="{7C1B6CC0-471E-4E0D-A575-C48CBF7C5165}" srcOrd="0" destOrd="0" presId="urn:microsoft.com/office/officeart/2008/layout/LinedList"/>
    <dgm:cxn modelId="{7819EE6A-45FC-40E0-A4A9-9DC64B82A435}" srcId="{86B61663-6F47-4FAF-8868-6E520D4F74BB}" destId="{0942C3EB-7E79-4648-B912-064F4C200120}" srcOrd="1" destOrd="0" parTransId="{970D12F3-CA7C-4161-A976-627F884EBE95}" sibTransId="{D63C22D5-F340-41D9-B5C8-255AF9140814}"/>
    <dgm:cxn modelId="{DA46394D-0CE3-41F9-892E-2A228E0AE819}" srcId="{86B61663-6F47-4FAF-8868-6E520D4F74BB}" destId="{39DABF64-9EF8-458F-826E-306DAEB98B4F}" srcOrd="0" destOrd="0" parTransId="{65A77655-3D44-4DE9-9A97-A9E3F29E3913}" sibTransId="{84A242E0-84DA-4522-9865-CD67E03798A2}"/>
    <dgm:cxn modelId="{00D5EE4F-B933-48A4-ABA8-C16972FF069B}" srcId="{86B61663-6F47-4FAF-8868-6E520D4F74BB}" destId="{3D935486-D3E2-4B21-9511-B2F54DF9776D}" srcOrd="3" destOrd="0" parTransId="{14F0962C-79E7-4C77-BF89-51AE9E0ED828}" sibTransId="{C651BAFC-7036-40DC-B993-D99668F080B6}"/>
    <dgm:cxn modelId="{B0CBA77A-E039-431F-940A-BB84007DBC24}" type="presOf" srcId="{3D935486-D3E2-4B21-9511-B2F54DF9776D}" destId="{0220EFF1-F166-4CE8-B135-569941B11BAD}" srcOrd="0" destOrd="0" presId="urn:microsoft.com/office/officeart/2008/layout/LinedList"/>
    <dgm:cxn modelId="{2BE3118F-8674-4946-A75B-D4AD63941111}" srcId="{86B61663-6F47-4FAF-8868-6E520D4F74BB}" destId="{6AE9AE20-8FF1-4646-9BE6-02B5A058FC00}" srcOrd="2" destOrd="0" parTransId="{4F7F0B2E-E837-40CC-B381-940001DF61DB}" sibTransId="{D0813ECC-BC64-4C79-B0F4-DCD2E91626BB}"/>
    <dgm:cxn modelId="{F3BE38B3-8CAC-4E07-B4B9-A1C84BF0188F}" type="presOf" srcId="{39DABF64-9EF8-458F-826E-306DAEB98B4F}" destId="{1E536F02-4F1D-4059-AF44-646521BF1AF8}" srcOrd="0" destOrd="0" presId="urn:microsoft.com/office/officeart/2008/layout/LinedList"/>
    <dgm:cxn modelId="{70DDD9DF-903C-4AC8-B745-038C4F0B2B67}" type="presOf" srcId="{0942C3EB-7E79-4648-B912-064F4C200120}" destId="{F18155EA-3CD2-4752-B3AD-96E3D1FE55EB}" srcOrd="0" destOrd="0" presId="urn:microsoft.com/office/officeart/2008/layout/LinedList"/>
    <dgm:cxn modelId="{1F9032B2-58E3-401C-A5D8-7B4AF2843F2B}" type="presParOf" srcId="{B6D5B218-917B-4477-8258-0FC65B6C9EB4}" destId="{BA2BC550-54E7-44A0-831B-F5D93938D772}" srcOrd="0" destOrd="0" presId="urn:microsoft.com/office/officeart/2008/layout/LinedList"/>
    <dgm:cxn modelId="{7F5323E0-6701-440A-A849-7F9364C97F6C}" type="presParOf" srcId="{B6D5B218-917B-4477-8258-0FC65B6C9EB4}" destId="{3CCD8436-8BB6-4EA2-BE28-AC7FF8B312B8}" srcOrd="1" destOrd="0" presId="urn:microsoft.com/office/officeart/2008/layout/LinedList"/>
    <dgm:cxn modelId="{AF418DB5-D54D-4CC2-8848-4960F52F795A}" type="presParOf" srcId="{3CCD8436-8BB6-4EA2-BE28-AC7FF8B312B8}" destId="{1E536F02-4F1D-4059-AF44-646521BF1AF8}" srcOrd="0" destOrd="0" presId="urn:microsoft.com/office/officeart/2008/layout/LinedList"/>
    <dgm:cxn modelId="{1A1F99C0-37A6-4466-98D3-0CE49DF1FFDB}" type="presParOf" srcId="{3CCD8436-8BB6-4EA2-BE28-AC7FF8B312B8}" destId="{E4AFA770-2CA7-4B7E-AA69-28315DCDF075}" srcOrd="1" destOrd="0" presId="urn:microsoft.com/office/officeart/2008/layout/LinedList"/>
    <dgm:cxn modelId="{D7A74CC5-9090-4091-9E3C-2389C888C6E1}" type="presParOf" srcId="{B6D5B218-917B-4477-8258-0FC65B6C9EB4}" destId="{DA735B76-B396-4581-B67C-39DC16A19825}" srcOrd="2" destOrd="0" presId="urn:microsoft.com/office/officeart/2008/layout/LinedList"/>
    <dgm:cxn modelId="{16C1ECF3-D6B1-40A6-91BB-2F0547F0D03B}" type="presParOf" srcId="{B6D5B218-917B-4477-8258-0FC65B6C9EB4}" destId="{29C89D2E-1AC0-40B9-9B47-EF5D0C4A0B9B}" srcOrd="3" destOrd="0" presId="urn:microsoft.com/office/officeart/2008/layout/LinedList"/>
    <dgm:cxn modelId="{CEDEEE2A-BFD5-4504-9D4B-E8A7474C15B3}" type="presParOf" srcId="{29C89D2E-1AC0-40B9-9B47-EF5D0C4A0B9B}" destId="{F18155EA-3CD2-4752-B3AD-96E3D1FE55EB}" srcOrd="0" destOrd="0" presId="urn:microsoft.com/office/officeart/2008/layout/LinedList"/>
    <dgm:cxn modelId="{BF0358BD-F68A-415C-8EAD-A10E715357C3}" type="presParOf" srcId="{29C89D2E-1AC0-40B9-9B47-EF5D0C4A0B9B}" destId="{516C9588-4E31-45EA-B9A5-4600CDEACACC}" srcOrd="1" destOrd="0" presId="urn:microsoft.com/office/officeart/2008/layout/LinedList"/>
    <dgm:cxn modelId="{788B6706-A530-447A-8953-057ABD95A99D}" type="presParOf" srcId="{B6D5B218-917B-4477-8258-0FC65B6C9EB4}" destId="{97A18FF3-9E16-4B3C-A983-51C2D7C3D6EB}" srcOrd="4" destOrd="0" presId="urn:microsoft.com/office/officeart/2008/layout/LinedList"/>
    <dgm:cxn modelId="{53597515-67FE-4527-A7E7-49F1AF9D5DDF}" type="presParOf" srcId="{B6D5B218-917B-4477-8258-0FC65B6C9EB4}" destId="{D7CC2B37-1C1E-49EB-B761-38A5C78FF848}" srcOrd="5" destOrd="0" presId="urn:microsoft.com/office/officeart/2008/layout/LinedList"/>
    <dgm:cxn modelId="{B07255B7-7100-48E0-9CBE-AD02AA06EDD4}" type="presParOf" srcId="{D7CC2B37-1C1E-49EB-B761-38A5C78FF848}" destId="{7C1B6CC0-471E-4E0D-A575-C48CBF7C5165}" srcOrd="0" destOrd="0" presId="urn:microsoft.com/office/officeart/2008/layout/LinedList"/>
    <dgm:cxn modelId="{A65B8313-4DAB-4162-AEB7-627B9EE5E7C6}" type="presParOf" srcId="{D7CC2B37-1C1E-49EB-B761-38A5C78FF848}" destId="{42724EBD-A2B7-4A8D-8107-39F26E1CE4A4}" srcOrd="1" destOrd="0" presId="urn:microsoft.com/office/officeart/2008/layout/LinedList"/>
    <dgm:cxn modelId="{907EF950-955C-411E-BB61-4BE4E7B36C41}" type="presParOf" srcId="{B6D5B218-917B-4477-8258-0FC65B6C9EB4}" destId="{46A24668-95D6-474C-B3FC-2F786C6875E1}" srcOrd="6" destOrd="0" presId="urn:microsoft.com/office/officeart/2008/layout/LinedList"/>
    <dgm:cxn modelId="{92AF333F-E6B2-4E90-B741-B648DB0F2111}" type="presParOf" srcId="{B6D5B218-917B-4477-8258-0FC65B6C9EB4}" destId="{66C116E5-EA6D-4AF4-BBE4-A3A4E4642672}" srcOrd="7" destOrd="0" presId="urn:microsoft.com/office/officeart/2008/layout/LinedList"/>
    <dgm:cxn modelId="{2F9CFEE6-214D-4177-BA37-A0FA9712E9FF}" type="presParOf" srcId="{66C116E5-EA6D-4AF4-BBE4-A3A4E4642672}" destId="{0220EFF1-F166-4CE8-B135-569941B11BAD}" srcOrd="0" destOrd="0" presId="urn:microsoft.com/office/officeart/2008/layout/LinedList"/>
    <dgm:cxn modelId="{3A5F6857-4B5A-41C2-9FC4-C310C400D35D}" type="presParOf" srcId="{66C116E5-EA6D-4AF4-BBE4-A3A4E4642672}" destId="{BEAAB6BF-6768-4A05-AB01-3832ED9381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F5A2-1F43-46C7-B2D3-04599BA1D8D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74AAC-CBD4-4037-9259-8B7272EB7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Scalability</a:t>
          </a:r>
        </a:p>
      </dgm:t>
    </dgm:pt>
    <dgm:pt modelId="{53C84039-A919-4C0F-938A-AE58B67A1D33}" type="parTrans" cxnId="{06E3CF78-5909-4CB1-B4BD-3AEFDC9DF156}">
      <dgm:prSet/>
      <dgm:spPr/>
      <dgm:t>
        <a:bodyPr/>
        <a:lstStyle/>
        <a:p>
          <a:endParaRPr lang="en-US"/>
        </a:p>
      </dgm:t>
    </dgm:pt>
    <dgm:pt modelId="{B9FAC91F-6A71-4F67-8AD4-EF69A67C9DD2}" type="sibTrans" cxnId="{06E3CF78-5909-4CB1-B4BD-3AEFDC9DF1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E39431-3579-4403-A854-04CAAF7B9A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Buy-in</a:t>
          </a:r>
        </a:p>
      </dgm:t>
    </dgm:pt>
    <dgm:pt modelId="{CDB7590F-C3FA-4FE9-9AD4-ECBFFA30E845}" type="parTrans" cxnId="{3EA26E59-2E35-474D-9ADF-A4302964542F}">
      <dgm:prSet/>
      <dgm:spPr/>
      <dgm:t>
        <a:bodyPr/>
        <a:lstStyle/>
        <a:p>
          <a:endParaRPr lang="en-US"/>
        </a:p>
      </dgm:t>
    </dgm:pt>
    <dgm:pt modelId="{2928F4A1-2D25-422D-8763-06CEDD24D595}" type="sibTrans" cxnId="{3EA26E59-2E35-474D-9ADF-A430296454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445AB2-F8FD-4F58-AAC7-961673D290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Time</a:t>
          </a:r>
        </a:p>
      </dgm:t>
    </dgm:pt>
    <dgm:pt modelId="{A34F6360-1E5E-41B0-965F-8A4598D3146A}" type="parTrans" cxnId="{A40894C2-DF6B-425D-A1EE-EA7DE4EE0FBC}">
      <dgm:prSet/>
      <dgm:spPr/>
      <dgm:t>
        <a:bodyPr/>
        <a:lstStyle/>
        <a:p>
          <a:endParaRPr lang="en-US"/>
        </a:p>
      </dgm:t>
    </dgm:pt>
    <dgm:pt modelId="{CB975374-1C96-4003-BAC5-199CCF684DE4}" type="sibTrans" cxnId="{A40894C2-DF6B-425D-A1EE-EA7DE4EE0F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B45715-B9A7-4BA9-9B05-F6988115B3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/>
            <a:t>Resources</a:t>
          </a:r>
        </a:p>
      </dgm:t>
    </dgm:pt>
    <dgm:pt modelId="{1B396F6C-FB21-42A3-BA98-23A4CAEC3DFF}" type="parTrans" cxnId="{CAA0ACB8-9714-438F-AC2A-6AB73BF6D8F8}">
      <dgm:prSet/>
      <dgm:spPr/>
      <dgm:t>
        <a:bodyPr/>
        <a:lstStyle/>
        <a:p>
          <a:endParaRPr lang="en-US"/>
        </a:p>
      </dgm:t>
    </dgm:pt>
    <dgm:pt modelId="{210053B0-CC24-438C-B57B-3DD1B270E556}" type="sibTrans" cxnId="{CAA0ACB8-9714-438F-AC2A-6AB73BF6D8F8}">
      <dgm:prSet/>
      <dgm:spPr/>
      <dgm:t>
        <a:bodyPr/>
        <a:lstStyle/>
        <a:p>
          <a:endParaRPr lang="en-US"/>
        </a:p>
      </dgm:t>
    </dgm:pt>
    <dgm:pt modelId="{F5180B77-EB33-4C33-A692-28EBCA2E7BEE}" type="pres">
      <dgm:prSet presAssocID="{E817F5A2-1F43-46C7-B2D3-04599BA1D8DA}" presName="root" presStyleCnt="0">
        <dgm:presLayoutVars>
          <dgm:dir/>
          <dgm:resizeHandles val="exact"/>
        </dgm:presLayoutVars>
      </dgm:prSet>
      <dgm:spPr/>
    </dgm:pt>
    <dgm:pt modelId="{1B7FA342-6EB2-462A-91B6-3EA4DB455C82}" type="pres">
      <dgm:prSet presAssocID="{E817F5A2-1F43-46C7-B2D3-04599BA1D8DA}" presName="container" presStyleCnt="0">
        <dgm:presLayoutVars>
          <dgm:dir/>
          <dgm:resizeHandles val="exact"/>
        </dgm:presLayoutVars>
      </dgm:prSet>
      <dgm:spPr/>
    </dgm:pt>
    <dgm:pt modelId="{7553C0DE-3939-4D9C-AD3A-7149B752BBC5}" type="pres">
      <dgm:prSet presAssocID="{0D574AAC-CBD4-4037-9259-8B7272EB7082}" presName="compNode" presStyleCnt="0"/>
      <dgm:spPr/>
    </dgm:pt>
    <dgm:pt modelId="{D325596F-0AEE-425B-B14B-17D0D939B402}" type="pres">
      <dgm:prSet presAssocID="{0D574AAC-CBD4-4037-9259-8B7272EB7082}" presName="iconBgRect" presStyleLbl="bgShp" presStyleIdx="0" presStyleCnt="4"/>
      <dgm:spPr/>
    </dgm:pt>
    <dgm:pt modelId="{4662B10A-F0CD-44AE-B9DA-CA1D4182A818}" type="pres">
      <dgm:prSet presAssocID="{0D574AAC-CBD4-4037-9259-8B7272EB70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681C2015-113F-4DCF-B6C1-F11976F3B9B9}" type="pres">
      <dgm:prSet presAssocID="{0D574AAC-CBD4-4037-9259-8B7272EB7082}" presName="spaceRect" presStyleCnt="0"/>
      <dgm:spPr/>
    </dgm:pt>
    <dgm:pt modelId="{11807DAA-F185-49A7-B8A8-396FFDE945E3}" type="pres">
      <dgm:prSet presAssocID="{0D574AAC-CBD4-4037-9259-8B7272EB7082}" presName="textRect" presStyleLbl="revTx" presStyleIdx="0" presStyleCnt="4">
        <dgm:presLayoutVars>
          <dgm:chMax val="1"/>
          <dgm:chPref val="1"/>
        </dgm:presLayoutVars>
      </dgm:prSet>
      <dgm:spPr/>
    </dgm:pt>
    <dgm:pt modelId="{E80CB784-A3AF-4750-9C0A-6AE39BA271C6}" type="pres">
      <dgm:prSet presAssocID="{B9FAC91F-6A71-4F67-8AD4-EF69A67C9DD2}" presName="sibTrans" presStyleLbl="sibTrans2D1" presStyleIdx="0" presStyleCnt="0"/>
      <dgm:spPr/>
    </dgm:pt>
    <dgm:pt modelId="{E65FFE5A-F0CA-4BFC-8D68-7EF4EB3D19A8}" type="pres">
      <dgm:prSet presAssocID="{AFE39431-3579-4403-A854-04CAAF7B9A3B}" presName="compNode" presStyleCnt="0"/>
      <dgm:spPr/>
    </dgm:pt>
    <dgm:pt modelId="{B58E304B-5C0F-4584-BCBB-0D7313B77BF6}" type="pres">
      <dgm:prSet presAssocID="{AFE39431-3579-4403-A854-04CAAF7B9A3B}" presName="iconBgRect" presStyleLbl="bgShp" presStyleIdx="1" presStyleCnt="4"/>
      <dgm:spPr/>
    </dgm:pt>
    <dgm:pt modelId="{5B7A31DA-61C5-4184-BADC-E5C673811F9A}" type="pres">
      <dgm:prSet presAssocID="{AFE39431-3579-4403-A854-04CAAF7B9A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 with solid fill"/>
        </a:ext>
      </dgm:extLst>
    </dgm:pt>
    <dgm:pt modelId="{16BE3507-CB5A-439D-826C-88038216B012}" type="pres">
      <dgm:prSet presAssocID="{AFE39431-3579-4403-A854-04CAAF7B9A3B}" presName="spaceRect" presStyleCnt="0"/>
      <dgm:spPr/>
    </dgm:pt>
    <dgm:pt modelId="{F59CB99F-33AF-4800-B44C-FAB1535D21AF}" type="pres">
      <dgm:prSet presAssocID="{AFE39431-3579-4403-A854-04CAAF7B9A3B}" presName="textRect" presStyleLbl="revTx" presStyleIdx="1" presStyleCnt="4">
        <dgm:presLayoutVars>
          <dgm:chMax val="1"/>
          <dgm:chPref val="1"/>
        </dgm:presLayoutVars>
      </dgm:prSet>
      <dgm:spPr/>
    </dgm:pt>
    <dgm:pt modelId="{3524FE35-46BF-44F5-9FEE-A77F2DA3A765}" type="pres">
      <dgm:prSet presAssocID="{2928F4A1-2D25-422D-8763-06CEDD24D595}" presName="sibTrans" presStyleLbl="sibTrans2D1" presStyleIdx="0" presStyleCnt="0"/>
      <dgm:spPr/>
    </dgm:pt>
    <dgm:pt modelId="{11C97372-124F-4BB0-BEDA-EBF6A30EABE4}" type="pres">
      <dgm:prSet presAssocID="{77445AB2-F8FD-4F58-AAC7-961673D29070}" presName="compNode" presStyleCnt="0"/>
      <dgm:spPr/>
    </dgm:pt>
    <dgm:pt modelId="{821C5F78-99C7-445F-969B-E11FD979D58D}" type="pres">
      <dgm:prSet presAssocID="{77445AB2-F8FD-4F58-AAC7-961673D29070}" presName="iconBgRect" presStyleLbl="bgShp" presStyleIdx="2" presStyleCnt="4"/>
      <dgm:spPr/>
    </dgm:pt>
    <dgm:pt modelId="{AD5C304A-94D9-4B89-8935-B04087513AE7}" type="pres">
      <dgm:prSet presAssocID="{77445AB2-F8FD-4F58-AAC7-961673D290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776415F-15E2-457F-8504-D3E0F51EB1B9}" type="pres">
      <dgm:prSet presAssocID="{77445AB2-F8FD-4F58-AAC7-961673D29070}" presName="spaceRect" presStyleCnt="0"/>
      <dgm:spPr/>
    </dgm:pt>
    <dgm:pt modelId="{F7DA7CD7-A70B-45F3-90C7-D7C40A6199B0}" type="pres">
      <dgm:prSet presAssocID="{77445AB2-F8FD-4F58-AAC7-961673D29070}" presName="textRect" presStyleLbl="revTx" presStyleIdx="2" presStyleCnt="4">
        <dgm:presLayoutVars>
          <dgm:chMax val="1"/>
          <dgm:chPref val="1"/>
        </dgm:presLayoutVars>
      </dgm:prSet>
      <dgm:spPr/>
    </dgm:pt>
    <dgm:pt modelId="{73BFF364-D3F8-41B9-8AC5-574D3FDE7319}" type="pres">
      <dgm:prSet presAssocID="{CB975374-1C96-4003-BAC5-199CCF684DE4}" presName="sibTrans" presStyleLbl="sibTrans2D1" presStyleIdx="0" presStyleCnt="0"/>
      <dgm:spPr/>
    </dgm:pt>
    <dgm:pt modelId="{AC051C46-7BDB-46A4-A266-F59DC31C45C2}" type="pres">
      <dgm:prSet presAssocID="{CDB45715-B9A7-4BA9-9B05-F6988115B3B0}" presName="compNode" presStyleCnt="0"/>
      <dgm:spPr/>
    </dgm:pt>
    <dgm:pt modelId="{C182293B-DE12-42F8-8B08-72056BB1B477}" type="pres">
      <dgm:prSet presAssocID="{CDB45715-B9A7-4BA9-9B05-F6988115B3B0}" presName="iconBgRect" presStyleLbl="bgShp" presStyleIdx="3" presStyleCnt="4"/>
      <dgm:spPr/>
    </dgm:pt>
    <dgm:pt modelId="{21B62110-89CB-49EA-8288-130B96EBEAA0}" type="pres">
      <dgm:prSet presAssocID="{CDB45715-B9A7-4BA9-9B05-F6988115B3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F18379A9-4C15-4A98-92FD-1E98BA4887E0}" type="pres">
      <dgm:prSet presAssocID="{CDB45715-B9A7-4BA9-9B05-F6988115B3B0}" presName="spaceRect" presStyleCnt="0"/>
      <dgm:spPr/>
    </dgm:pt>
    <dgm:pt modelId="{31CD389B-7EE0-4A49-BE59-77DD84BED266}" type="pres">
      <dgm:prSet presAssocID="{CDB45715-B9A7-4BA9-9B05-F6988115B3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C5160C-86A5-433C-AA4E-7178BFC4B077}" type="presOf" srcId="{0D574AAC-CBD4-4037-9259-8B7272EB7082}" destId="{11807DAA-F185-49A7-B8A8-396FFDE945E3}" srcOrd="0" destOrd="0" presId="urn:microsoft.com/office/officeart/2018/2/layout/IconCircleList"/>
    <dgm:cxn modelId="{3E199937-2125-49A4-8EB5-5C803B3B7CEA}" type="presOf" srcId="{2928F4A1-2D25-422D-8763-06CEDD24D595}" destId="{3524FE35-46BF-44F5-9FEE-A77F2DA3A765}" srcOrd="0" destOrd="0" presId="urn:microsoft.com/office/officeart/2018/2/layout/IconCircleList"/>
    <dgm:cxn modelId="{2DE1104A-5408-4B77-B4D9-B097C6274010}" type="presOf" srcId="{E817F5A2-1F43-46C7-B2D3-04599BA1D8DA}" destId="{F5180B77-EB33-4C33-A692-28EBCA2E7BEE}" srcOrd="0" destOrd="0" presId="urn:microsoft.com/office/officeart/2018/2/layout/IconCircleList"/>
    <dgm:cxn modelId="{E7486E4C-3D37-4459-8BE3-64185700CCA1}" type="presOf" srcId="{B9FAC91F-6A71-4F67-8AD4-EF69A67C9DD2}" destId="{E80CB784-A3AF-4750-9C0A-6AE39BA271C6}" srcOrd="0" destOrd="0" presId="urn:microsoft.com/office/officeart/2018/2/layout/IconCircleList"/>
    <dgm:cxn modelId="{19F8C670-191B-47F8-8347-405A52ADE065}" type="presOf" srcId="{AFE39431-3579-4403-A854-04CAAF7B9A3B}" destId="{F59CB99F-33AF-4800-B44C-FAB1535D21AF}" srcOrd="0" destOrd="0" presId="urn:microsoft.com/office/officeart/2018/2/layout/IconCircleList"/>
    <dgm:cxn modelId="{EB865578-2037-4735-95C2-566BCA0B131E}" type="presOf" srcId="{CDB45715-B9A7-4BA9-9B05-F6988115B3B0}" destId="{31CD389B-7EE0-4A49-BE59-77DD84BED266}" srcOrd="0" destOrd="0" presId="urn:microsoft.com/office/officeart/2018/2/layout/IconCircleList"/>
    <dgm:cxn modelId="{06E3CF78-5909-4CB1-B4BD-3AEFDC9DF156}" srcId="{E817F5A2-1F43-46C7-B2D3-04599BA1D8DA}" destId="{0D574AAC-CBD4-4037-9259-8B7272EB7082}" srcOrd="0" destOrd="0" parTransId="{53C84039-A919-4C0F-938A-AE58B67A1D33}" sibTransId="{B9FAC91F-6A71-4F67-8AD4-EF69A67C9DD2}"/>
    <dgm:cxn modelId="{3EA26E59-2E35-474D-9ADF-A4302964542F}" srcId="{E817F5A2-1F43-46C7-B2D3-04599BA1D8DA}" destId="{AFE39431-3579-4403-A854-04CAAF7B9A3B}" srcOrd="1" destOrd="0" parTransId="{CDB7590F-C3FA-4FE9-9AD4-ECBFFA30E845}" sibTransId="{2928F4A1-2D25-422D-8763-06CEDD24D595}"/>
    <dgm:cxn modelId="{32BD6380-DC8F-4CF1-BD4B-E9E3724B3585}" type="presOf" srcId="{CB975374-1C96-4003-BAC5-199CCF684DE4}" destId="{73BFF364-D3F8-41B9-8AC5-574D3FDE7319}" srcOrd="0" destOrd="0" presId="urn:microsoft.com/office/officeart/2018/2/layout/IconCircleList"/>
    <dgm:cxn modelId="{87CCA686-EC6C-4C5E-94FF-A830E7279135}" type="presOf" srcId="{77445AB2-F8FD-4F58-AAC7-961673D29070}" destId="{F7DA7CD7-A70B-45F3-90C7-D7C40A6199B0}" srcOrd="0" destOrd="0" presId="urn:microsoft.com/office/officeart/2018/2/layout/IconCircleList"/>
    <dgm:cxn modelId="{CAA0ACB8-9714-438F-AC2A-6AB73BF6D8F8}" srcId="{E817F5A2-1F43-46C7-B2D3-04599BA1D8DA}" destId="{CDB45715-B9A7-4BA9-9B05-F6988115B3B0}" srcOrd="3" destOrd="0" parTransId="{1B396F6C-FB21-42A3-BA98-23A4CAEC3DFF}" sibTransId="{210053B0-CC24-438C-B57B-3DD1B270E556}"/>
    <dgm:cxn modelId="{A40894C2-DF6B-425D-A1EE-EA7DE4EE0FBC}" srcId="{E817F5A2-1F43-46C7-B2D3-04599BA1D8DA}" destId="{77445AB2-F8FD-4F58-AAC7-961673D29070}" srcOrd="2" destOrd="0" parTransId="{A34F6360-1E5E-41B0-965F-8A4598D3146A}" sibTransId="{CB975374-1C96-4003-BAC5-199CCF684DE4}"/>
    <dgm:cxn modelId="{CF51CFEF-19E0-416E-8019-502663363B4F}" type="presParOf" srcId="{F5180B77-EB33-4C33-A692-28EBCA2E7BEE}" destId="{1B7FA342-6EB2-462A-91B6-3EA4DB455C82}" srcOrd="0" destOrd="0" presId="urn:microsoft.com/office/officeart/2018/2/layout/IconCircleList"/>
    <dgm:cxn modelId="{E7157B33-7745-44F8-BD07-9D0EB1645C75}" type="presParOf" srcId="{1B7FA342-6EB2-462A-91B6-3EA4DB455C82}" destId="{7553C0DE-3939-4D9C-AD3A-7149B752BBC5}" srcOrd="0" destOrd="0" presId="urn:microsoft.com/office/officeart/2018/2/layout/IconCircleList"/>
    <dgm:cxn modelId="{3CD7F3EA-718F-46A5-9223-5985EC82127F}" type="presParOf" srcId="{7553C0DE-3939-4D9C-AD3A-7149B752BBC5}" destId="{D325596F-0AEE-425B-B14B-17D0D939B402}" srcOrd="0" destOrd="0" presId="urn:microsoft.com/office/officeart/2018/2/layout/IconCircleList"/>
    <dgm:cxn modelId="{81206777-0CB1-4683-97B8-D0A357CB8FB3}" type="presParOf" srcId="{7553C0DE-3939-4D9C-AD3A-7149B752BBC5}" destId="{4662B10A-F0CD-44AE-B9DA-CA1D4182A818}" srcOrd="1" destOrd="0" presId="urn:microsoft.com/office/officeart/2018/2/layout/IconCircleList"/>
    <dgm:cxn modelId="{9A459A0F-79CF-4EBC-A8C1-9AF4EFE79B76}" type="presParOf" srcId="{7553C0DE-3939-4D9C-AD3A-7149B752BBC5}" destId="{681C2015-113F-4DCF-B6C1-F11976F3B9B9}" srcOrd="2" destOrd="0" presId="urn:microsoft.com/office/officeart/2018/2/layout/IconCircleList"/>
    <dgm:cxn modelId="{58A37B0E-9E7E-4DF3-9D38-3F6DF77A4390}" type="presParOf" srcId="{7553C0DE-3939-4D9C-AD3A-7149B752BBC5}" destId="{11807DAA-F185-49A7-B8A8-396FFDE945E3}" srcOrd="3" destOrd="0" presId="urn:microsoft.com/office/officeart/2018/2/layout/IconCircleList"/>
    <dgm:cxn modelId="{B6337023-53EC-44BB-B540-EAE2BB08B5BD}" type="presParOf" srcId="{1B7FA342-6EB2-462A-91B6-3EA4DB455C82}" destId="{E80CB784-A3AF-4750-9C0A-6AE39BA271C6}" srcOrd="1" destOrd="0" presId="urn:microsoft.com/office/officeart/2018/2/layout/IconCircleList"/>
    <dgm:cxn modelId="{23B3FD68-97E3-4D94-94A4-333D397C8607}" type="presParOf" srcId="{1B7FA342-6EB2-462A-91B6-3EA4DB455C82}" destId="{E65FFE5A-F0CA-4BFC-8D68-7EF4EB3D19A8}" srcOrd="2" destOrd="0" presId="urn:microsoft.com/office/officeart/2018/2/layout/IconCircleList"/>
    <dgm:cxn modelId="{F0328A9A-691D-410F-9E66-532FEB1E9CB2}" type="presParOf" srcId="{E65FFE5A-F0CA-4BFC-8D68-7EF4EB3D19A8}" destId="{B58E304B-5C0F-4584-BCBB-0D7313B77BF6}" srcOrd="0" destOrd="0" presId="urn:microsoft.com/office/officeart/2018/2/layout/IconCircleList"/>
    <dgm:cxn modelId="{46221D4D-7325-4D62-96FC-16C75D89FE3A}" type="presParOf" srcId="{E65FFE5A-F0CA-4BFC-8D68-7EF4EB3D19A8}" destId="{5B7A31DA-61C5-4184-BADC-E5C673811F9A}" srcOrd="1" destOrd="0" presId="urn:microsoft.com/office/officeart/2018/2/layout/IconCircleList"/>
    <dgm:cxn modelId="{31B066E9-8BD4-45F0-8ADB-33575653902C}" type="presParOf" srcId="{E65FFE5A-F0CA-4BFC-8D68-7EF4EB3D19A8}" destId="{16BE3507-CB5A-439D-826C-88038216B012}" srcOrd="2" destOrd="0" presId="urn:microsoft.com/office/officeart/2018/2/layout/IconCircleList"/>
    <dgm:cxn modelId="{96112811-AAA1-4D1B-9DC0-33D3741EAF25}" type="presParOf" srcId="{E65FFE5A-F0CA-4BFC-8D68-7EF4EB3D19A8}" destId="{F59CB99F-33AF-4800-B44C-FAB1535D21AF}" srcOrd="3" destOrd="0" presId="urn:microsoft.com/office/officeart/2018/2/layout/IconCircleList"/>
    <dgm:cxn modelId="{C67DEB97-8BBE-4D6C-A6DA-FB0D29CDFC97}" type="presParOf" srcId="{1B7FA342-6EB2-462A-91B6-3EA4DB455C82}" destId="{3524FE35-46BF-44F5-9FEE-A77F2DA3A765}" srcOrd="3" destOrd="0" presId="urn:microsoft.com/office/officeart/2018/2/layout/IconCircleList"/>
    <dgm:cxn modelId="{97612B90-C95D-491C-B00D-03E0BEE70240}" type="presParOf" srcId="{1B7FA342-6EB2-462A-91B6-3EA4DB455C82}" destId="{11C97372-124F-4BB0-BEDA-EBF6A30EABE4}" srcOrd="4" destOrd="0" presId="urn:microsoft.com/office/officeart/2018/2/layout/IconCircleList"/>
    <dgm:cxn modelId="{72B59160-D9AE-4BC9-ABED-69D40D5C7626}" type="presParOf" srcId="{11C97372-124F-4BB0-BEDA-EBF6A30EABE4}" destId="{821C5F78-99C7-445F-969B-E11FD979D58D}" srcOrd="0" destOrd="0" presId="urn:microsoft.com/office/officeart/2018/2/layout/IconCircleList"/>
    <dgm:cxn modelId="{1C8BCBF1-510B-46B1-ADF8-18C28AD7896C}" type="presParOf" srcId="{11C97372-124F-4BB0-BEDA-EBF6A30EABE4}" destId="{AD5C304A-94D9-4B89-8935-B04087513AE7}" srcOrd="1" destOrd="0" presId="urn:microsoft.com/office/officeart/2018/2/layout/IconCircleList"/>
    <dgm:cxn modelId="{DFA05F79-F93A-4432-9C2B-815FFFAFDD12}" type="presParOf" srcId="{11C97372-124F-4BB0-BEDA-EBF6A30EABE4}" destId="{C776415F-15E2-457F-8504-D3E0F51EB1B9}" srcOrd="2" destOrd="0" presId="urn:microsoft.com/office/officeart/2018/2/layout/IconCircleList"/>
    <dgm:cxn modelId="{A3DD2A29-E6C9-4E55-ADE9-6C2F5E66A5CC}" type="presParOf" srcId="{11C97372-124F-4BB0-BEDA-EBF6A30EABE4}" destId="{F7DA7CD7-A70B-45F3-90C7-D7C40A6199B0}" srcOrd="3" destOrd="0" presId="urn:microsoft.com/office/officeart/2018/2/layout/IconCircleList"/>
    <dgm:cxn modelId="{98DBA627-780F-4943-8745-D69276714CB6}" type="presParOf" srcId="{1B7FA342-6EB2-462A-91B6-3EA4DB455C82}" destId="{73BFF364-D3F8-41B9-8AC5-574D3FDE7319}" srcOrd="5" destOrd="0" presId="urn:microsoft.com/office/officeart/2018/2/layout/IconCircleList"/>
    <dgm:cxn modelId="{91E41341-096E-4D8C-99FF-CABA9556393F}" type="presParOf" srcId="{1B7FA342-6EB2-462A-91B6-3EA4DB455C82}" destId="{AC051C46-7BDB-46A4-A266-F59DC31C45C2}" srcOrd="6" destOrd="0" presId="urn:microsoft.com/office/officeart/2018/2/layout/IconCircleList"/>
    <dgm:cxn modelId="{9FF0949B-0A31-44FB-A886-9512EF9B9669}" type="presParOf" srcId="{AC051C46-7BDB-46A4-A266-F59DC31C45C2}" destId="{C182293B-DE12-42F8-8B08-72056BB1B477}" srcOrd="0" destOrd="0" presId="urn:microsoft.com/office/officeart/2018/2/layout/IconCircleList"/>
    <dgm:cxn modelId="{CDF36F3E-86B4-4824-8CD8-AA1B10466959}" type="presParOf" srcId="{AC051C46-7BDB-46A4-A266-F59DC31C45C2}" destId="{21B62110-89CB-49EA-8288-130B96EBEAA0}" srcOrd="1" destOrd="0" presId="urn:microsoft.com/office/officeart/2018/2/layout/IconCircleList"/>
    <dgm:cxn modelId="{E41D79AC-6A72-4A6D-86B7-7DF7BD180C5D}" type="presParOf" srcId="{AC051C46-7BDB-46A4-A266-F59DC31C45C2}" destId="{F18379A9-4C15-4A98-92FD-1E98BA4887E0}" srcOrd="2" destOrd="0" presId="urn:microsoft.com/office/officeart/2018/2/layout/IconCircleList"/>
    <dgm:cxn modelId="{52CD5F33-735A-463C-A0DD-3B651E4D741D}" type="presParOf" srcId="{AC051C46-7BDB-46A4-A266-F59DC31C45C2}" destId="{31CD389B-7EE0-4A49-BE59-77DD84BED2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141D01-3B16-426F-A046-5EF4A266A1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92984D-2480-4277-AB75-F8BF4C18E3D0}">
      <dgm:prSet/>
      <dgm:spPr/>
      <dgm:t>
        <a:bodyPr/>
        <a:lstStyle/>
        <a:p>
          <a:r>
            <a:rPr lang="en-US"/>
            <a:t>Frameworks ensure consistency and scalability.</a:t>
          </a:r>
        </a:p>
      </dgm:t>
    </dgm:pt>
    <dgm:pt modelId="{6644E271-2D41-4252-8174-D9266B983B85}" type="parTrans" cxnId="{B1213DF0-2CBB-4864-9732-24BB498B0245}">
      <dgm:prSet/>
      <dgm:spPr/>
      <dgm:t>
        <a:bodyPr/>
        <a:lstStyle/>
        <a:p>
          <a:endParaRPr lang="en-US"/>
        </a:p>
      </dgm:t>
    </dgm:pt>
    <dgm:pt modelId="{B7757E21-ABA1-4627-88B5-F997569AD0DD}" type="sibTrans" cxnId="{B1213DF0-2CBB-4864-9732-24BB498B0245}">
      <dgm:prSet/>
      <dgm:spPr/>
      <dgm:t>
        <a:bodyPr/>
        <a:lstStyle/>
        <a:p>
          <a:endParaRPr lang="en-US"/>
        </a:p>
      </dgm:t>
    </dgm:pt>
    <dgm:pt modelId="{05B48D3A-F8A0-4932-B6BC-FD5D893FE729}">
      <dgm:prSet/>
      <dgm:spPr/>
      <dgm:t>
        <a:bodyPr/>
        <a:lstStyle/>
        <a:p>
          <a:r>
            <a:rPr lang="en-US"/>
            <a:t>Faculty and admin support is critical for sustainable quality.</a:t>
          </a:r>
        </a:p>
      </dgm:t>
    </dgm:pt>
    <dgm:pt modelId="{A8713DA3-23DF-46F9-B947-A6DCF5953CCF}" type="parTrans" cxnId="{E02191F0-C490-42ED-A73E-339E2F7EF002}">
      <dgm:prSet/>
      <dgm:spPr/>
      <dgm:t>
        <a:bodyPr/>
        <a:lstStyle/>
        <a:p>
          <a:endParaRPr lang="en-US"/>
        </a:p>
      </dgm:t>
    </dgm:pt>
    <dgm:pt modelId="{03CA8BFC-9704-44F9-AA0D-D0A8BD209AEB}" type="sibTrans" cxnId="{E02191F0-C490-42ED-A73E-339E2F7EF002}">
      <dgm:prSet/>
      <dgm:spPr/>
      <dgm:t>
        <a:bodyPr/>
        <a:lstStyle/>
        <a:p>
          <a:endParaRPr lang="en-US"/>
        </a:p>
      </dgm:t>
    </dgm:pt>
    <dgm:pt modelId="{D6B6BC32-245E-4784-9326-C898123E2C4B}">
      <dgm:prSet/>
      <dgm:spPr/>
      <dgm:t>
        <a:bodyPr/>
        <a:lstStyle/>
        <a:p>
          <a:r>
            <a:rPr lang="en-US"/>
            <a:t>Pilots provide insights for scaling successfully.</a:t>
          </a:r>
        </a:p>
      </dgm:t>
    </dgm:pt>
    <dgm:pt modelId="{087D450A-C7B3-4D44-8067-DB0321E3A6D8}" type="parTrans" cxnId="{ACB586D8-5B18-478B-8D59-4CE21A050CCA}">
      <dgm:prSet/>
      <dgm:spPr/>
      <dgm:t>
        <a:bodyPr/>
        <a:lstStyle/>
        <a:p>
          <a:endParaRPr lang="en-US"/>
        </a:p>
      </dgm:t>
    </dgm:pt>
    <dgm:pt modelId="{F2F8A956-1622-4F74-BB05-BFF143A480B6}" type="sibTrans" cxnId="{ACB586D8-5B18-478B-8D59-4CE21A050CCA}">
      <dgm:prSet/>
      <dgm:spPr/>
      <dgm:t>
        <a:bodyPr/>
        <a:lstStyle/>
        <a:p>
          <a:endParaRPr lang="en-US"/>
        </a:p>
      </dgm:t>
    </dgm:pt>
    <dgm:pt modelId="{C3EDA852-774E-4442-AE39-29D1CC5DADA1}" type="pres">
      <dgm:prSet presAssocID="{20141D01-3B16-426F-A046-5EF4A266A1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AC4AE3-15F0-4D50-96B4-F498A9857B04}" type="pres">
      <dgm:prSet presAssocID="{7692984D-2480-4277-AB75-F8BF4C18E3D0}" presName="hierRoot1" presStyleCnt="0"/>
      <dgm:spPr/>
    </dgm:pt>
    <dgm:pt modelId="{C7239358-26D4-4E70-87FE-E0AE68AFCF57}" type="pres">
      <dgm:prSet presAssocID="{7692984D-2480-4277-AB75-F8BF4C18E3D0}" presName="composite" presStyleCnt="0"/>
      <dgm:spPr/>
    </dgm:pt>
    <dgm:pt modelId="{69FD3D7E-1282-4339-B33E-113DBCB8DE00}" type="pres">
      <dgm:prSet presAssocID="{7692984D-2480-4277-AB75-F8BF4C18E3D0}" presName="background" presStyleLbl="node0" presStyleIdx="0" presStyleCnt="3"/>
      <dgm:spPr/>
    </dgm:pt>
    <dgm:pt modelId="{7D0999A2-4056-4D3A-8F19-A0CA502422CB}" type="pres">
      <dgm:prSet presAssocID="{7692984D-2480-4277-AB75-F8BF4C18E3D0}" presName="text" presStyleLbl="fgAcc0" presStyleIdx="0" presStyleCnt="3">
        <dgm:presLayoutVars>
          <dgm:chPref val="3"/>
        </dgm:presLayoutVars>
      </dgm:prSet>
      <dgm:spPr/>
    </dgm:pt>
    <dgm:pt modelId="{C60E40BC-F742-4B96-8083-AA93518194A3}" type="pres">
      <dgm:prSet presAssocID="{7692984D-2480-4277-AB75-F8BF4C18E3D0}" presName="hierChild2" presStyleCnt="0"/>
      <dgm:spPr/>
    </dgm:pt>
    <dgm:pt modelId="{83B0222E-00EB-4E4C-9EB5-56241D812D0D}" type="pres">
      <dgm:prSet presAssocID="{05B48D3A-F8A0-4932-B6BC-FD5D893FE729}" presName="hierRoot1" presStyleCnt="0"/>
      <dgm:spPr/>
    </dgm:pt>
    <dgm:pt modelId="{4C3BDC9A-9A92-41E0-AA16-8760FFA05BED}" type="pres">
      <dgm:prSet presAssocID="{05B48D3A-F8A0-4932-B6BC-FD5D893FE729}" presName="composite" presStyleCnt="0"/>
      <dgm:spPr/>
    </dgm:pt>
    <dgm:pt modelId="{1BDED2D4-8F4E-4DF9-8EA4-05564E6B6FC9}" type="pres">
      <dgm:prSet presAssocID="{05B48D3A-F8A0-4932-B6BC-FD5D893FE729}" presName="background" presStyleLbl="node0" presStyleIdx="1" presStyleCnt="3"/>
      <dgm:spPr/>
    </dgm:pt>
    <dgm:pt modelId="{BB40FD6C-9DFD-4033-8F29-FA37797AB6B0}" type="pres">
      <dgm:prSet presAssocID="{05B48D3A-F8A0-4932-B6BC-FD5D893FE729}" presName="text" presStyleLbl="fgAcc0" presStyleIdx="1" presStyleCnt="3">
        <dgm:presLayoutVars>
          <dgm:chPref val="3"/>
        </dgm:presLayoutVars>
      </dgm:prSet>
      <dgm:spPr/>
    </dgm:pt>
    <dgm:pt modelId="{C184333C-BCE9-4375-B2F8-5CD17BFAED99}" type="pres">
      <dgm:prSet presAssocID="{05B48D3A-F8A0-4932-B6BC-FD5D893FE729}" presName="hierChild2" presStyleCnt="0"/>
      <dgm:spPr/>
    </dgm:pt>
    <dgm:pt modelId="{9D8C12A7-FD7E-45EC-A59E-84A43B90C05E}" type="pres">
      <dgm:prSet presAssocID="{D6B6BC32-245E-4784-9326-C898123E2C4B}" presName="hierRoot1" presStyleCnt="0"/>
      <dgm:spPr/>
    </dgm:pt>
    <dgm:pt modelId="{022F01CD-F761-4F18-9957-254CEDACA884}" type="pres">
      <dgm:prSet presAssocID="{D6B6BC32-245E-4784-9326-C898123E2C4B}" presName="composite" presStyleCnt="0"/>
      <dgm:spPr/>
    </dgm:pt>
    <dgm:pt modelId="{EC576460-3A0A-40F9-8C36-6B86911048F6}" type="pres">
      <dgm:prSet presAssocID="{D6B6BC32-245E-4784-9326-C898123E2C4B}" presName="background" presStyleLbl="node0" presStyleIdx="2" presStyleCnt="3"/>
      <dgm:spPr/>
    </dgm:pt>
    <dgm:pt modelId="{30234367-40AA-43E1-9E3F-1029E8F44BD0}" type="pres">
      <dgm:prSet presAssocID="{D6B6BC32-245E-4784-9326-C898123E2C4B}" presName="text" presStyleLbl="fgAcc0" presStyleIdx="2" presStyleCnt="3">
        <dgm:presLayoutVars>
          <dgm:chPref val="3"/>
        </dgm:presLayoutVars>
      </dgm:prSet>
      <dgm:spPr/>
    </dgm:pt>
    <dgm:pt modelId="{F795B69C-28AD-44F5-8A28-DC439178A747}" type="pres">
      <dgm:prSet presAssocID="{D6B6BC32-245E-4784-9326-C898123E2C4B}" presName="hierChild2" presStyleCnt="0"/>
      <dgm:spPr/>
    </dgm:pt>
  </dgm:ptLst>
  <dgm:cxnLst>
    <dgm:cxn modelId="{5E881983-A9AD-404A-878E-CEBB61B91185}" type="presOf" srcId="{7692984D-2480-4277-AB75-F8BF4C18E3D0}" destId="{7D0999A2-4056-4D3A-8F19-A0CA502422CB}" srcOrd="0" destOrd="0" presId="urn:microsoft.com/office/officeart/2005/8/layout/hierarchy1"/>
    <dgm:cxn modelId="{129F0D92-2A49-41C6-948E-F9516C88B4B1}" type="presOf" srcId="{20141D01-3B16-426F-A046-5EF4A266A12E}" destId="{C3EDA852-774E-4442-AE39-29D1CC5DADA1}" srcOrd="0" destOrd="0" presId="urn:microsoft.com/office/officeart/2005/8/layout/hierarchy1"/>
    <dgm:cxn modelId="{5FFE0DD1-3982-42C8-9914-B642247E3E42}" type="presOf" srcId="{D6B6BC32-245E-4784-9326-C898123E2C4B}" destId="{30234367-40AA-43E1-9E3F-1029E8F44BD0}" srcOrd="0" destOrd="0" presId="urn:microsoft.com/office/officeart/2005/8/layout/hierarchy1"/>
    <dgm:cxn modelId="{ACB586D8-5B18-478B-8D59-4CE21A050CCA}" srcId="{20141D01-3B16-426F-A046-5EF4A266A12E}" destId="{D6B6BC32-245E-4784-9326-C898123E2C4B}" srcOrd="2" destOrd="0" parTransId="{087D450A-C7B3-4D44-8067-DB0321E3A6D8}" sibTransId="{F2F8A956-1622-4F74-BB05-BFF143A480B6}"/>
    <dgm:cxn modelId="{B1213DF0-2CBB-4864-9732-24BB498B0245}" srcId="{20141D01-3B16-426F-A046-5EF4A266A12E}" destId="{7692984D-2480-4277-AB75-F8BF4C18E3D0}" srcOrd="0" destOrd="0" parTransId="{6644E271-2D41-4252-8174-D9266B983B85}" sibTransId="{B7757E21-ABA1-4627-88B5-F997569AD0DD}"/>
    <dgm:cxn modelId="{E02191F0-C490-42ED-A73E-339E2F7EF002}" srcId="{20141D01-3B16-426F-A046-5EF4A266A12E}" destId="{05B48D3A-F8A0-4932-B6BC-FD5D893FE729}" srcOrd="1" destOrd="0" parTransId="{A8713DA3-23DF-46F9-B947-A6DCF5953CCF}" sibTransId="{03CA8BFC-9704-44F9-AA0D-D0A8BD209AEB}"/>
    <dgm:cxn modelId="{76BFCEF8-B55D-47A4-93C6-79A43B05D7D6}" type="presOf" srcId="{05B48D3A-F8A0-4932-B6BC-FD5D893FE729}" destId="{BB40FD6C-9DFD-4033-8F29-FA37797AB6B0}" srcOrd="0" destOrd="0" presId="urn:microsoft.com/office/officeart/2005/8/layout/hierarchy1"/>
    <dgm:cxn modelId="{A4398938-575C-4EB0-BB1B-94E8DB3B31B2}" type="presParOf" srcId="{C3EDA852-774E-4442-AE39-29D1CC5DADA1}" destId="{5DAC4AE3-15F0-4D50-96B4-F498A9857B04}" srcOrd="0" destOrd="0" presId="urn:microsoft.com/office/officeart/2005/8/layout/hierarchy1"/>
    <dgm:cxn modelId="{4BE6FD3C-2EEF-4B05-8CA1-7A5C7EF79B4A}" type="presParOf" srcId="{5DAC4AE3-15F0-4D50-96B4-F498A9857B04}" destId="{C7239358-26D4-4E70-87FE-E0AE68AFCF57}" srcOrd="0" destOrd="0" presId="urn:microsoft.com/office/officeart/2005/8/layout/hierarchy1"/>
    <dgm:cxn modelId="{B1CE3F28-CC8C-4F80-ADF9-3DAE14463FAE}" type="presParOf" srcId="{C7239358-26D4-4E70-87FE-E0AE68AFCF57}" destId="{69FD3D7E-1282-4339-B33E-113DBCB8DE00}" srcOrd="0" destOrd="0" presId="urn:microsoft.com/office/officeart/2005/8/layout/hierarchy1"/>
    <dgm:cxn modelId="{E1F769EE-6914-4FB8-B516-4D1BC824DA8F}" type="presParOf" srcId="{C7239358-26D4-4E70-87FE-E0AE68AFCF57}" destId="{7D0999A2-4056-4D3A-8F19-A0CA502422CB}" srcOrd="1" destOrd="0" presId="urn:microsoft.com/office/officeart/2005/8/layout/hierarchy1"/>
    <dgm:cxn modelId="{25EB15C4-5CA7-42A5-A4BB-7BAC2D01FCE8}" type="presParOf" srcId="{5DAC4AE3-15F0-4D50-96B4-F498A9857B04}" destId="{C60E40BC-F742-4B96-8083-AA93518194A3}" srcOrd="1" destOrd="0" presId="urn:microsoft.com/office/officeart/2005/8/layout/hierarchy1"/>
    <dgm:cxn modelId="{7AE8E1F1-B140-4869-B723-C63640BC06AC}" type="presParOf" srcId="{C3EDA852-774E-4442-AE39-29D1CC5DADA1}" destId="{83B0222E-00EB-4E4C-9EB5-56241D812D0D}" srcOrd="1" destOrd="0" presId="urn:microsoft.com/office/officeart/2005/8/layout/hierarchy1"/>
    <dgm:cxn modelId="{B6008B86-E433-4A2E-BE6D-0FD68A7E660B}" type="presParOf" srcId="{83B0222E-00EB-4E4C-9EB5-56241D812D0D}" destId="{4C3BDC9A-9A92-41E0-AA16-8760FFA05BED}" srcOrd="0" destOrd="0" presId="urn:microsoft.com/office/officeart/2005/8/layout/hierarchy1"/>
    <dgm:cxn modelId="{2F9553B0-F5D2-41B5-9DFB-B02380464314}" type="presParOf" srcId="{4C3BDC9A-9A92-41E0-AA16-8760FFA05BED}" destId="{1BDED2D4-8F4E-4DF9-8EA4-05564E6B6FC9}" srcOrd="0" destOrd="0" presId="urn:microsoft.com/office/officeart/2005/8/layout/hierarchy1"/>
    <dgm:cxn modelId="{64DDAEA8-0F97-4D4B-8D35-8C1B7525B2D9}" type="presParOf" srcId="{4C3BDC9A-9A92-41E0-AA16-8760FFA05BED}" destId="{BB40FD6C-9DFD-4033-8F29-FA37797AB6B0}" srcOrd="1" destOrd="0" presId="urn:microsoft.com/office/officeart/2005/8/layout/hierarchy1"/>
    <dgm:cxn modelId="{4BB5EDEB-1B8B-471D-883A-95C143182865}" type="presParOf" srcId="{83B0222E-00EB-4E4C-9EB5-56241D812D0D}" destId="{C184333C-BCE9-4375-B2F8-5CD17BFAED99}" srcOrd="1" destOrd="0" presId="urn:microsoft.com/office/officeart/2005/8/layout/hierarchy1"/>
    <dgm:cxn modelId="{CE69F938-C617-406A-A9DE-C8655E9EC762}" type="presParOf" srcId="{C3EDA852-774E-4442-AE39-29D1CC5DADA1}" destId="{9D8C12A7-FD7E-45EC-A59E-84A43B90C05E}" srcOrd="2" destOrd="0" presId="urn:microsoft.com/office/officeart/2005/8/layout/hierarchy1"/>
    <dgm:cxn modelId="{4F336875-3BD9-4D73-8358-5D8A806C1045}" type="presParOf" srcId="{9D8C12A7-FD7E-45EC-A59E-84A43B90C05E}" destId="{022F01CD-F761-4F18-9957-254CEDACA884}" srcOrd="0" destOrd="0" presId="urn:microsoft.com/office/officeart/2005/8/layout/hierarchy1"/>
    <dgm:cxn modelId="{4AD7A5DC-DA83-452B-83C4-E8D04A96BEE0}" type="presParOf" srcId="{022F01CD-F761-4F18-9957-254CEDACA884}" destId="{EC576460-3A0A-40F9-8C36-6B86911048F6}" srcOrd="0" destOrd="0" presId="urn:microsoft.com/office/officeart/2005/8/layout/hierarchy1"/>
    <dgm:cxn modelId="{38F395F1-758E-40CB-94A1-EB9BFDAD7FC8}" type="presParOf" srcId="{022F01CD-F761-4F18-9957-254CEDACA884}" destId="{30234367-40AA-43E1-9E3F-1029E8F44BD0}" srcOrd="1" destOrd="0" presId="urn:microsoft.com/office/officeart/2005/8/layout/hierarchy1"/>
    <dgm:cxn modelId="{A0E67D3F-692F-4A21-B06C-6EFF6D30D703}" type="presParOf" srcId="{9D8C12A7-FD7E-45EC-A59E-84A43B90C05E}" destId="{F795B69C-28AD-44F5-8A28-DC439178A7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80365-7A21-4114-A27B-0080BD7C77C6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7E2E2-30C4-4A0E-800D-CBC2266E9FC2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AB991-2CCE-404E-BB05-19C56B886A44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key components of a scalable quality assurance framework for online program development. </a:t>
          </a:r>
        </a:p>
      </dsp:txBody>
      <dsp:txXfrm>
        <a:off x="1437631" y="531"/>
        <a:ext cx="9077968" cy="1244702"/>
      </dsp:txXfrm>
    </dsp:sp>
    <dsp:sp modelId="{9B87FFE5-4949-41C6-AF8B-1A3659D2C907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3DAA0-6F55-4F12-98C8-62CADD2C894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FEFDB-1362-496D-B81F-779865AAE091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Apply strategies for supporting faculty through structured training and milestone check-ins. </a:t>
          </a:r>
        </a:p>
      </dsp:txBody>
      <dsp:txXfrm>
        <a:off x="1437631" y="1556410"/>
        <a:ext cx="9077968" cy="1244702"/>
      </dsp:txXfrm>
    </dsp:sp>
    <dsp:sp modelId="{3762A49A-02DD-4069-8BD5-4D292417FCFD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69594-E467-4C7F-95BE-2AE9DC3D967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B3CE2-30DF-4151-81D6-62F81470C7A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Evaluate lessons learned from a pilot implementation to inform their own program design. </a:t>
          </a:r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CC92-89D3-40BE-80F2-8975CB32E1FC}">
      <dsp:nvSpPr>
        <dsp:cNvPr id="0" name=""/>
        <dsp:cNvSpPr/>
      </dsp:nvSpPr>
      <dsp:spPr>
        <a:xfrm>
          <a:off x="7143" y="7928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Faculty develop course</a:t>
          </a:r>
        </a:p>
      </dsp:txBody>
      <dsp:txXfrm>
        <a:off x="44665" y="830370"/>
        <a:ext cx="2060143" cy="1206068"/>
      </dsp:txXfrm>
    </dsp:sp>
    <dsp:sp modelId="{6DA2503F-F64D-4E79-9A09-CB794AD7175E}">
      <dsp:nvSpPr>
        <dsp:cNvPr id="0" name=""/>
        <dsp:cNvSpPr/>
      </dsp:nvSpPr>
      <dsp:spPr>
        <a:xfrm>
          <a:off x="2355850" y="11686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274546"/>
        <a:ext cx="316861" cy="317716"/>
      </dsp:txXfrm>
    </dsp:sp>
    <dsp:sp modelId="{0ABA597B-EFCD-4B4A-B8E9-734631D67945}">
      <dsp:nvSpPr>
        <dsp:cNvPr id="0" name=""/>
        <dsp:cNvSpPr/>
      </dsp:nvSpPr>
      <dsp:spPr>
        <a:xfrm>
          <a:off x="2996406" y="7928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ID’s Review Course*</a:t>
          </a:r>
        </a:p>
      </dsp:txBody>
      <dsp:txXfrm>
        <a:off x="3033928" y="830370"/>
        <a:ext cx="2060143" cy="1206068"/>
      </dsp:txXfrm>
    </dsp:sp>
    <dsp:sp modelId="{F3966351-32BA-4156-B45A-817FCE1D463B}">
      <dsp:nvSpPr>
        <dsp:cNvPr id="0" name=""/>
        <dsp:cNvSpPr/>
      </dsp:nvSpPr>
      <dsp:spPr>
        <a:xfrm>
          <a:off x="5345112" y="11686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274546"/>
        <a:ext cx="316861" cy="317716"/>
      </dsp:txXfrm>
    </dsp:sp>
    <dsp:sp modelId="{33E83018-A497-4B07-AB6C-EEE8F71D77BD}">
      <dsp:nvSpPr>
        <dsp:cNvPr id="0" name=""/>
        <dsp:cNvSpPr/>
      </dsp:nvSpPr>
      <dsp:spPr>
        <a:xfrm>
          <a:off x="5985668" y="7928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Faculty may or may not apply recs</a:t>
          </a:r>
        </a:p>
      </dsp:txBody>
      <dsp:txXfrm>
        <a:off x="6023190" y="830370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C550-54E7-44A0-831B-F5D93938D772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36F02-4F1D-4059-AF44-646521BF1AF8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 concerted effort to send faculty through APPQMR or to develop courses based on the QM rubric. </a:t>
          </a:r>
        </a:p>
      </dsp:txBody>
      <dsp:txXfrm>
        <a:off x="0" y="0"/>
        <a:ext cx="6291714" cy="1382683"/>
      </dsp:txXfrm>
    </dsp:sp>
    <dsp:sp modelId="{DA735B76-B396-4581-B67C-39DC16A19825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155EA-3CD2-4752-B3AD-96E3D1FE55E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 courses undergoing QM review.</a:t>
          </a:r>
        </a:p>
      </dsp:txBody>
      <dsp:txXfrm>
        <a:off x="0" y="1382683"/>
        <a:ext cx="6291714" cy="1382683"/>
      </dsp:txXfrm>
    </dsp:sp>
    <dsp:sp modelId="{97A18FF3-9E16-4B3C-A983-51C2D7C3D6EB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B6CC0-471E-4E0D-A575-C48CBF7C5165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changed?</a:t>
          </a:r>
        </a:p>
      </dsp:txBody>
      <dsp:txXfrm>
        <a:off x="0" y="2765367"/>
        <a:ext cx="6291714" cy="1382683"/>
      </dsp:txXfrm>
    </dsp:sp>
    <dsp:sp modelId="{46A24668-95D6-474C-B3FC-2F786C6875E1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0EFF1-F166-4CE8-B135-569941B11BAD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Leadership!</a:t>
          </a:r>
        </a:p>
      </dsp:txBody>
      <dsp:txXfrm>
        <a:off x="0" y="4148051"/>
        <a:ext cx="6291714" cy="138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596F-0AEE-425B-B14B-17D0D939B402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2B10A-F0CD-44AE-B9DA-CA1D4182A81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07DAA-F185-49A7-B8A8-396FFDE945E3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Scalability</a:t>
          </a:r>
        </a:p>
      </dsp:txBody>
      <dsp:txXfrm>
        <a:off x="1834517" y="469890"/>
        <a:ext cx="3148942" cy="1335915"/>
      </dsp:txXfrm>
    </dsp:sp>
    <dsp:sp modelId="{B58E304B-5C0F-4584-BCBB-0D7313B77BF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A31DA-61C5-4184-BADC-E5C673811F9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B99F-33AF-4800-B44C-FAB1535D21AF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Buy-in</a:t>
          </a:r>
        </a:p>
      </dsp:txBody>
      <dsp:txXfrm>
        <a:off x="7154322" y="469890"/>
        <a:ext cx="3148942" cy="1335915"/>
      </dsp:txXfrm>
    </dsp:sp>
    <dsp:sp modelId="{821C5F78-99C7-445F-969B-E11FD979D58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304A-94D9-4B89-8935-B04087513AE7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7CD7-A70B-45F3-90C7-D7C40A6199B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Time</a:t>
          </a:r>
        </a:p>
      </dsp:txBody>
      <dsp:txXfrm>
        <a:off x="1834517" y="2545532"/>
        <a:ext cx="3148942" cy="1335915"/>
      </dsp:txXfrm>
    </dsp:sp>
    <dsp:sp modelId="{C182293B-DE12-42F8-8B08-72056BB1B47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62110-89CB-49EA-8288-130B96EBEAA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D389B-7EE0-4A49-BE59-77DD84BED266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Resources</a:t>
          </a:r>
        </a:p>
      </dsp:txBody>
      <dsp:txXfrm>
        <a:off x="7154322" y="2545532"/>
        <a:ext cx="3148942" cy="133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3D7E-1282-4339-B33E-113DBCB8DE00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999A2-4056-4D3A-8F19-A0CA502422CB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Frameworks ensure consistency and scalability.</a:t>
          </a:r>
        </a:p>
      </dsp:txBody>
      <dsp:txXfrm>
        <a:off x="398656" y="1088253"/>
        <a:ext cx="2959127" cy="1837317"/>
      </dsp:txXfrm>
    </dsp:sp>
    <dsp:sp modelId="{1BDED2D4-8F4E-4DF9-8EA4-05564E6B6FC9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0FD6C-9DFD-4033-8F29-FA37797AB6B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Faculty and admin support is critical for sustainable quality.</a:t>
          </a:r>
        </a:p>
      </dsp:txBody>
      <dsp:txXfrm>
        <a:off x="4155097" y="1088253"/>
        <a:ext cx="2959127" cy="1837317"/>
      </dsp:txXfrm>
    </dsp:sp>
    <dsp:sp modelId="{EC576460-3A0A-40F9-8C36-6B86911048F6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34367-40AA-43E1-9E3F-1029E8F44BD0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Pilots provide insights for scaling successfully.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BB929-A89E-4250-96DC-718CB9EF23B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4F037-E5CD-432C-A24B-CB87493D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6C0DF-A23C-10E0-4ABB-444CD055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7AE89-6CE3-5282-B5EF-08BB97E94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65484-C839-EE61-DFA0-35C3AD874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6EFC1-ECD5-906B-549F-7575767F7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E48BA-18CD-791A-AB34-604292665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EC8E9-0017-E75B-FDB3-7B557AC41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4E181-7355-4268-6C05-216329695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61DE8-808E-AED5-FAE1-F8C378D04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7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7869-99A3-7B4B-A90D-C6EC6C14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16D4C-3E2A-BBCE-1669-7A736271D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F43D2-D1B3-855A-E4C0-4C0D676C6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9A60-2996-F28C-7D73-06C34C196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0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1058-B296-EE80-837B-7A591599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EDF08-BD90-0E87-860C-DCA1EBC41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96E9B-82AB-3AC9-71FD-69621DDD1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5B28E-1344-5633-BB7C-1C1EF7080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4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87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DE19-53F7-4F3A-55CC-0056E2F4E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B5BE5-FDA1-B978-DE75-3D182F34A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C0596-B6D8-652A-95E3-30B28763D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570C4-F677-6222-A8C2-95E64BE87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4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A93F1-FAE0-B7FF-408E-37570C28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6ABF9-E022-EB72-0F20-6678F04C4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FDC88-4628-37E5-DE5A-0E8AB8E67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6286-E1CC-39EB-8421-868CC8D48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DEB0-9DB0-DA18-159A-B958431C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CF535-5F03-BF5F-BC8D-FACC4286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03A57-0744-D25D-D2CC-2B5470F9B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18435-89FA-42D7-D322-6BFE02EBF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9F5C-DD31-C13D-3D38-203A9CCBB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44F60-8179-49CF-A4CD-52CC2074C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3750C-4B58-7681-61C8-6516572E1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7A9D8-BCAF-E90E-5A38-772F4667E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4F037-E5CD-432C-A24B-CB87493DC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8D94-0B47-6883-262D-F6CF117AA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4699-43FE-3DAA-A8E3-B984DC20E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1C8D-528C-77E1-D29E-1DA8E916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0069B-46BD-9B62-08BC-4790B2BD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840E-74D1-F064-B6EB-C9283648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AD34-896A-5E6C-FD81-1FAD6BA9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527D4-FB18-B624-AD50-DEC62473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F8982-8A51-CC5D-B9B2-B4FED813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525B9-AE5A-647F-1059-452124BB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BEAC-AFC8-24D4-FD27-30441DED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3B4A3-DB97-CEEF-AB1D-A160645D1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77CEA-5318-66A5-1CD5-B8653DFD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4DCF0-4538-84C9-F3DB-D0280BBC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7F4E-DDB7-154E-81E0-E21921BF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E125C-BD0D-BB76-D754-F1CB7F9D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A9E6-4E46-ECEC-75BE-E5FD3C59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8F49-D042-E438-A4BE-EF78CA7E5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C6F4B-0FB0-2B73-7CE5-8CAF259B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DE03-CD76-6F10-1363-8385E88D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D204-5760-7955-7C85-ADFC61D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E03E-4435-A785-4903-3BDB6ED7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B8F0-B2DA-B279-E42A-BB33A53D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FB6A-5A6F-AA82-9973-BDDABDD5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7BCE-72B0-8B56-FDB0-47BEB425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AB792-93C2-A413-97FD-07497E93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050C-F4DC-98C1-4658-597D9298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F4F4A-2515-F3B2-9A86-4588CCB2F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CF960-735B-4BBF-4EDB-917A04B99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216B2-2BCE-6F22-B177-77D679A1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238CD-639D-2D96-EA61-E6A77287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E8E86-6382-678E-D1F5-B96424E5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6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DA3A-F0DE-D172-AAE9-03B86E7D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8D1-D884-B9FF-5163-B38718E9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0F209-FEF0-E6AA-4E13-8B8AB2AA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195EB-3CFA-7870-477C-BD9D655DD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845D7-507D-78DD-2537-5C71FD1EC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6F818-B522-DEA2-6CED-C5FA1825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EC711-92ED-A3D1-6BD2-0595BB1C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A9B0D-1CE1-8722-909F-FD3024FE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07BD-5BCF-2ED8-12F5-BA1D41A5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154E1-E646-BFFF-0972-DAC3F1C5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B6F1-576F-0E10-210C-42542B8C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369FB-6888-F8E4-34B6-17F2A0BD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1CB6C-86FC-4B54-6310-D76A236B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43710-ABF5-32AF-37E1-F46273AC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A0F63-532A-AF01-930F-2FD4105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5C1B-1441-8E8E-7A99-8CB2433D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BA47-F182-3B23-2630-996FC9A4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644FA-E9FE-1FA1-06E4-A217BA990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3972B-8BF6-E010-68A1-03D68DE7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86AE-7BDF-49FB-E1A5-74DC1332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96676-AAE1-996E-B695-73406BE0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94F0-85FB-D573-897A-3E996E74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01897-26F6-0C6C-63C9-5B2E3181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576E2-43E2-05AB-C46A-374C73FFE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87DA0-9746-6254-2CF8-0A3980F6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B9DC5-2B75-A253-4A91-BADD7E4F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E07B5-8C70-7AB5-B1A9-EC7A72A4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07EF3-AB20-1B64-C12A-ED68DD2E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8E46-9363-C07E-10C3-FA45842D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C3F3-D718-E1E9-E814-09FBB5437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6B79C-632C-487B-A1A3-E8CCFB6DB11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C17E-D36B-B2D0-E4F7-96A5AC143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077EB-5AE3-F3E9-78A8-89898A32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DD4F4-A946-4DDA-A7B5-553B7751E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4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8C8D-CC22-A0B2-7071-7E1B26B68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Building a QM-Focused Framework for Online Programs: A Collaborative Model for Scalable Success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863B3-DA0D-F78E-89CF-62552D61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Lauran Guerra, </a:t>
            </a:r>
            <a:r>
              <a:rPr lang="en-US" sz="3200" i="1" dirty="0"/>
              <a:t>Senior Instructional Designer</a:t>
            </a:r>
          </a:p>
          <a:p>
            <a:r>
              <a:rPr lang="en-US" sz="3200" dirty="0"/>
              <a:t>Cynthia Farias, </a:t>
            </a:r>
            <a:r>
              <a:rPr lang="en-US" sz="3200" i="1" dirty="0"/>
              <a:t>Education Technologist</a:t>
            </a:r>
          </a:p>
        </p:txBody>
      </p:sp>
    </p:spTree>
    <p:extLst>
      <p:ext uri="{BB962C8B-B14F-4D97-AF65-F5344CB8AC3E}">
        <p14:creationId xmlns:p14="http://schemas.microsoft.com/office/powerpoint/2010/main" val="260914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5246-7655-858C-09BF-EC29D3C8C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AF50-28D4-B680-6343-7898A5C9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Proposal stage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E105FD3-59D2-BD40-B7E7-23D89D28F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933CA68-064B-84E6-26D4-C5CDEB717A4A}"/>
              </a:ext>
            </a:extLst>
          </p:cNvPr>
          <p:cNvSpPr/>
          <p:nvPr/>
        </p:nvSpPr>
        <p:spPr>
          <a:xfrm>
            <a:off x="4750963" y="2533918"/>
            <a:ext cx="6683866" cy="1841679"/>
          </a:xfrm>
          <a:prstGeom prst="wedgeRectCallout">
            <a:avLst>
              <a:gd name="adj1" fmla="val -79845"/>
              <a:gd name="adj2" fmla="val -15821"/>
            </a:avLst>
          </a:prstGeom>
          <a:solidFill>
            <a:srgbClr val="EEF0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Proposal created/approved.</a:t>
            </a:r>
          </a:p>
        </p:txBody>
      </p:sp>
    </p:spTree>
    <p:extLst>
      <p:ext uri="{BB962C8B-B14F-4D97-AF65-F5344CB8AC3E}">
        <p14:creationId xmlns:p14="http://schemas.microsoft.com/office/powerpoint/2010/main" val="72232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DD6FB-7E01-AD24-8176-93BDC495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85A3-1D7A-E5E4-EA22-4AEF6B11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APPQMR Stage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7702A4C-8872-30C6-49F3-41056CD95A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5BE13E3-C069-644F-D8FA-42BC6AA4E156}"/>
              </a:ext>
            </a:extLst>
          </p:cNvPr>
          <p:cNvSpPr/>
          <p:nvPr/>
        </p:nvSpPr>
        <p:spPr>
          <a:xfrm>
            <a:off x="4750963" y="2533918"/>
            <a:ext cx="6683866" cy="1841679"/>
          </a:xfrm>
          <a:prstGeom prst="wedgeRectCallout">
            <a:avLst>
              <a:gd name="adj1" fmla="val -80230"/>
              <a:gd name="adj2" fmla="val 128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Faculty complete APPQMR.</a:t>
            </a:r>
          </a:p>
        </p:txBody>
      </p:sp>
    </p:spTree>
    <p:extLst>
      <p:ext uri="{BB962C8B-B14F-4D97-AF65-F5344CB8AC3E}">
        <p14:creationId xmlns:p14="http://schemas.microsoft.com/office/powerpoint/2010/main" val="356610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9941-3CE1-C0AE-5A8C-316E98F1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3EF5-4356-8C0A-1500-215D66AC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Kickoff Faculty Workshop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9B24C92-C94C-442B-A517-5FD77512F5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11DE247-AE3A-7832-DC85-3B845B4250B1}"/>
              </a:ext>
            </a:extLst>
          </p:cNvPr>
          <p:cNvSpPr/>
          <p:nvPr/>
        </p:nvSpPr>
        <p:spPr>
          <a:xfrm>
            <a:off x="4750963" y="2533918"/>
            <a:ext cx="6683866" cy="1841679"/>
          </a:xfrm>
          <a:prstGeom prst="wedgeRectCallout">
            <a:avLst>
              <a:gd name="adj1" fmla="val -84084"/>
              <a:gd name="adj2" fmla="val 415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All-day, in-house Workshop.</a:t>
            </a:r>
          </a:p>
        </p:txBody>
      </p:sp>
    </p:spTree>
    <p:extLst>
      <p:ext uri="{BB962C8B-B14F-4D97-AF65-F5344CB8AC3E}">
        <p14:creationId xmlns:p14="http://schemas.microsoft.com/office/powerpoint/2010/main" val="86539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ACBC-0DA3-A89A-4C51-11500A96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0723-E03A-933A-5311-17395EAD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Course Mapped, Built, and Reviewed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11749D1-FEB6-E10B-5AE2-E27FAC3B5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67F0E9D-1992-71ED-3DDE-7B7745228846}"/>
              </a:ext>
            </a:extLst>
          </p:cNvPr>
          <p:cNvSpPr/>
          <p:nvPr/>
        </p:nvSpPr>
        <p:spPr>
          <a:xfrm>
            <a:off x="6465194" y="2508160"/>
            <a:ext cx="5398930" cy="1841679"/>
          </a:xfrm>
          <a:prstGeom prst="wedgeRectCallout">
            <a:avLst>
              <a:gd name="adj1" fmla="val -40663"/>
              <a:gd name="adj2" fmla="val 722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Comprehensive Template, Course Map, and Alignment-focused Review. </a:t>
            </a:r>
          </a:p>
        </p:txBody>
      </p:sp>
    </p:spTree>
    <p:extLst>
      <p:ext uri="{BB962C8B-B14F-4D97-AF65-F5344CB8AC3E}">
        <p14:creationId xmlns:p14="http://schemas.microsoft.com/office/powerpoint/2010/main" val="315902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C98AF-6D21-D480-CCEF-F161E563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654"/>
          <a:stretch>
            <a:fillRect/>
          </a:stretch>
        </p:blipFill>
        <p:spPr>
          <a:xfrm>
            <a:off x="0" y="0"/>
            <a:ext cx="624016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FC5C1E-ABA1-60E5-0DA9-82F55767B0ED}"/>
              </a:ext>
            </a:extLst>
          </p:cNvPr>
          <p:cNvSpPr/>
          <p:nvPr/>
        </p:nvSpPr>
        <p:spPr>
          <a:xfrm>
            <a:off x="2273643" y="321276"/>
            <a:ext cx="8760941" cy="864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Template can be utilized to meet SRS </a:t>
            </a:r>
            <a:r>
              <a:rPr lang="en-US" b="1" i="1" dirty="0"/>
              <a:t>1.1, 1.2, 1.3, 1.4, 1.5, 1.6, 1.7</a:t>
            </a:r>
            <a:r>
              <a:rPr lang="en-US" b="1" dirty="0"/>
              <a:t>, 1.8, 1.9, 2.3, 2.4, 3.2, 5.3, 5.4, 6.4, 7.1, 7.2, 7.3, 7.4, 8.1, 8.2, 8.3, and 8.7!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C9683-75AD-DB45-5DEC-59890118A8DF}"/>
              </a:ext>
            </a:extLst>
          </p:cNvPr>
          <p:cNvSpPr/>
          <p:nvPr/>
        </p:nvSpPr>
        <p:spPr>
          <a:xfrm>
            <a:off x="2150076" y="4151870"/>
            <a:ext cx="4633783" cy="26196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A3C7389-26B9-E2B0-77DE-5D03D3D20134}"/>
              </a:ext>
            </a:extLst>
          </p:cNvPr>
          <p:cNvSpPr/>
          <p:nvPr/>
        </p:nvSpPr>
        <p:spPr>
          <a:xfrm>
            <a:off x="7017819" y="2570467"/>
            <a:ext cx="3832232" cy="2619632"/>
          </a:xfrm>
          <a:prstGeom prst="wedgeRectCallout">
            <a:avLst>
              <a:gd name="adj1" fmla="val -50981"/>
              <a:gd name="adj2" fmla="val 7276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Content can be duplicated/filled out.</a:t>
            </a:r>
          </a:p>
        </p:txBody>
      </p:sp>
    </p:spTree>
    <p:extLst>
      <p:ext uri="{BB962C8B-B14F-4D97-AF65-F5344CB8AC3E}">
        <p14:creationId xmlns:p14="http://schemas.microsoft.com/office/powerpoint/2010/main" val="83013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4B8B8-F880-9774-07A5-6EA1E71B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6" y="0"/>
            <a:ext cx="700881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577FCC-A796-F131-795E-88E7D76EBA37}"/>
              </a:ext>
            </a:extLst>
          </p:cNvPr>
          <p:cNvSpPr/>
          <p:nvPr/>
        </p:nvSpPr>
        <p:spPr>
          <a:xfrm>
            <a:off x="2421924" y="2817340"/>
            <a:ext cx="5399903" cy="301504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1C45338-40F8-35D1-8F08-578478F4FA64}"/>
              </a:ext>
            </a:extLst>
          </p:cNvPr>
          <p:cNvSpPr/>
          <p:nvPr/>
        </p:nvSpPr>
        <p:spPr>
          <a:xfrm>
            <a:off x="8117571" y="1507524"/>
            <a:ext cx="3832232" cy="2619632"/>
          </a:xfrm>
          <a:prstGeom prst="wedgeRectCallout">
            <a:avLst>
              <a:gd name="adj1" fmla="val -50981"/>
              <a:gd name="adj2" fmla="val 7276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module is cloned, then filled in with content.</a:t>
            </a:r>
          </a:p>
        </p:txBody>
      </p:sp>
    </p:spTree>
    <p:extLst>
      <p:ext uri="{BB962C8B-B14F-4D97-AF65-F5344CB8AC3E}">
        <p14:creationId xmlns:p14="http://schemas.microsoft.com/office/powerpoint/2010/main" val="102673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175FF-27C5-26FD-D123-349D9F76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803"/>
            <a:ext cx="12192000" cy="60141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703D60-DC09-B8BF-DB0E-D3411C1A0731}"/>
              </a:ext>
            </a:extLst>
          </p:cNvPr>
          <p:cNvSpPr/>
          <p:nvPr/>
        </p:nvSpPr>
        <p:spPr>
          <a:xfrm>
            <a:off x="0" y="1"/>
            <a:ext cx="12192000" cy="7943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“Course Overview” templated page featuring “instructor notes” – prompts appear throughout template.</a:t>
            </a:r>
          </a:p>
        </p:txBody>
      </p:sp>
    </p:spTree>
    <p:extLst>
      <p:ext uri="{BB962C8B-B14F-4D97-AF65-F5344CB8AC3E}">
        <p14:creationId xmlns:p14="http://schemas.microsoft.com/office/powerpoint/2010/main" val="8546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16513-6B96-91E1-7BF0-727A1335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416"/>
            <a:ext cx="12192000" cy="6250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5D77D4-7659-1941-0DBA-98C1ED892D1E}"/>
              </a:ext>
            </a:extLst>
          </p:cNvPr>
          <p:cNvSpPr/>
          <p:nvPr/>
        </p:nvSpPr>
        <p:spPr>
          <a:xfrm>
            <a:off x="0" y="1"/>
            <a:ext cx="12192000" cy="6074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“Module overview” templated page – Instructor notes encourage consistency and clarity.  </a:t>
            </a:r>
          </a:p>
        </p:txBody>
      </p:sp>
    </p:spTree>
    <p:extLst>
      <p:ext uri="{BB962C8B-B14F-4D97-AF65-F5344CB8AC3E}">
        <p14:creationId xmlns:p14="http://schemas.microsoft.com/office/powerpoint/2010/main" val="195649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03A0-936D-60A6-780F-6DD18DBC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B569-B5FF-ABBD-5728-BCAE16E4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Stipends awarded (</a:t>
            </a:r>
            <a:r>
              <a:rPr lang="en-US" i="1" dirty="0"/>
              <a:t>or not</a:t>
            </a:r>
            <a:r>
              <a:rPr lang="en-US" dirty="0"/>
              <a:t>)!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3EB6C11-E04F-B02F-6055-26FA25323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9A1A2FF-9CD3-870B-D5F5-2661D5CB1C51}"/>
              </a:ext>
            </a:extLst>
          </p:cNvPr>
          <p:cNvSpPr/>
          <p:nvPr/>
        </p:nvSpPr>
        <p:spPr>
          <a:xfrm>
            <a:off x="6465194" y="2508160"/>
            <a:ext cx="5398930" cy="1841679"/>
          </a:xfrm>
          <a:prstGeom prst="wedgeRectCallout">
            <a:avLst>
              <a:gd name="adj1" fmla="val -41617"/>
              <a:gd name="adj2" fmla="val 97466"/>
            </a:avLst>
          </a:prstGeom>
          <a:solidFill>
            <a:srgbClr val="C384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Finish line. </a:t>
            </a:r>
          </a:p>
        </p:txBody>
      </p:sp>
    </p:spTree>
    <p:extLst>
      <p:ext uri="{BB962C8B-B14F-4D97-AF65-F5344CB8AC3E}">
        <p14:creationId xmlns:p14="http://schemas.microsoft.com/office/powerpoint/2010/main" val="128074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B10C1-6DBE-6F56-E8A1-0A7524194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A95C-E60D-BEF6-9325-0E662DF5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Awaiting our first QM External Review!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F98FE4-B27C-1F87-9D2C-C05BB7690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887823"/>
              </p:ext>
            </p:extLst>
          </p:nvPr>
        </p:nvGraphicFramePr>
        <p:xfrm>
          <a:off x="1546538" y="1868368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323E78CD-5517-07D4-36D5-A16BA95C3EB0}"/>
              </a:ext>
            </a:extLst>
          </p:cNvPr>
          <p:cNvSpPr/>
          <p:nvPr/>
        </p:nvSpPr>
        <p:spPr>
          <a:xfrm>
            <a:off x="5593724" y="5102660"/>
            <a:ext cx="1210614" cy="10174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7FA6133-545A-B04A-7434-D9607013C06F}"/>
              </a:ext>
            </a:extLst>
          </p:cNvPr>
          <p:cNvSpPr/>
          <p:nvPr/>
        </p:nvSpPr>
        <p:spPr>
          <a:xfrm>
            <a:off x="626236" y="5102660"/>
            <a:ext cx="1210614" cy="10174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5B4A2-769F-FBC8-3FEB-8E8FA04C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D05A5-9300-E861-137E-C8D27FB45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01651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45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DBFC-1B85-CE09-CCFA-14033A4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840682"/>
          </a:xfrm>
        </p:spPr>
        <p:txBody>
          <a:bodyPr>
            <a:normAutofit/>
          </a:bodyPr>
          <a:lstStyle/>
          <a:p>
            <a:r>
              <a:rPr lang="en-US" sz="3600" dirty="0"/>
              <a:t>Course Development and ID Review – Quarters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C6B6F1-8D01-06CD-A86D-A2FA84795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7129"/>
              </p:ext>
            </p:extLst>
          </p:nvPr>
        </p:nvGraphicFramePr>
        <p:xfrm>
          <a:off x="838200" y="1111139"/>
          <a:ext cx="10515600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041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Course Development and ID Review – Quarters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Initial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First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Second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Second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4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Third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Third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7. Fourth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8. Fourth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9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9. Fifth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10. All final remediations applied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7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11. ID’s submit recommendations for stipend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61906"/>
                  </a:ext>
                </a:extLst>
              </a:tr>
            </a:tbl>
          </a:graphicData>
        </a:graphic>
      </p:graphicFrame>
      <p:sp>
        <p:nvSpPr>
          <p:cNvPr id="3" name="Arrow: Left 2">
            <a:extLst>
              <a:ext uri="{FF2B5EF4-FFF2-40B4-BE49-F238E27FC236}">
                <a16:creationId xmlns:a16="http://schemas.microsoft.com/office/drawing/2014/main" id="{B416BAFC-3381-12D6-1D9E-E28AF8B8AB32}"/>
              </a:ext>
            </a:extLst>
          </p:cNvPr>
          <p:cNvSpPr/>
          <p:nvPr/>
        </p:nvSpPr>
        <p:spPr>
          <a:xfrm>
            <a:off x="6156102" y="1954370"/>
            <a:ext cx="2717442" cy="5924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C232B05-1D1F-1F81-3A7B-270173776737}"/>
              </a:ext>
            </a:extLst>
          </p:cNvPr>
          <p:cNvSpPr/>
          <p:nvPr/>
        </p:nvSpPr>
        <p:spPr>
          <a:xfrm>
            <a:off x="6553201" y="2875209"/>
            <a:ext cx="2717442" cy="5924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8F19C4D-AA11-2688-0AD7-C88C19990D6F}"/>
              </a:ext>
            </a:extLst>
          </p:cNvPr>
          <p:cNvSpPr/>
          <p:nvPr/>
        </p:nvSpPr>
        <p:spPr>
          <a:xfrm>
            <a:off x="6194739" y="3809095"/>
            <a:ext cx="2717442" cy="5924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9E36CB2-B022-DCB9-7660-36E62EFD5467}"/>
              </a:ext>
            </a:extLst>
          </p:cNvPr>
          <p:cNvSpPr/>
          <p:nvPr/>
        </p:nvSpPr>
        <p:spPr>
          <a:xfrm>
            <a:off x="6437291" y="4717055"/>
            <a:ext cx="2717442" cy="5924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148C-FE95-4190-611D-7FA8B4F5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D8A4-16C6-39E0-4E7F-724FC614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840682"/>
          </a:xfrm>
        </p:spPr>
        <p:txBody>
          <a:bodyPr>
            <a:normAutofit/>
          </a:bodyPr>
          <a:lstStyle/>
          <a:p>
            <a:r>
              <a:rPr lang="en-US" sz="3600" dirty="0"/>
              <a:t>Course Development and ID Review – Quarters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182235-26FF-89C6-5E6A-ED3994E7C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70625"/>
              </p:ext>
            </p:extLst>
          </p:nvPr>
        </p:nvGraphicFramePr>
        <p:xfrm>
          <a:off x="838200" y="1111139"/>
          <a:ext cx="10515600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041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Course Development and ID Review – Quarters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Initial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First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Second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Second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4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Third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Third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7. Fourth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8. Fourth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9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9. Fifth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10. All final remediations applied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7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11. ID’s submit recommendations for stipend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61906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BE16341A-62A0-F615-AF77-507232213472}"/>
              </a:ext>
            </a:extLst>
          </p:cNvPr>
          <p:cNvSpPr/>
          <p:nvPr/>
        </p:nvSpPr>
        <p:spPr>
          <a:xfrm>
            <a:off x="3618964" y="1477852"/>
            <a:ext cx="2717442" cy="5924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C69BFE9-466F-2F61-D82B-02080D80B861}"/>
              </a:ext>
            </a:extLst>
          </p:cNvPr>
          <p:cNvSpPr/>
          <p:nvPr/>
        </p:nvSpPr>
        <p:spPr>
          <a:xfrm>
            <a:off x="3887274" y="2436993"/>
            <a:ext cx="2717442" cy="5924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73A0BC7-3E6C-34F6-C1F6-9760F84422F0}"/>
              </a:ext>
            </a:extLst>
          </p:cNvPr>
          <p:cNvSpPr/>
          <p:nvPr/>
        </p:nvSpPr>
        <p:spPr>
          <a:xfrm>
            <a:off x="3580327" y="3313427"/>
            <a:ext cx="2717442" cy="5924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321592D-798D-66F8-00E5-857DB38B35D3}"/>
              </a:ext>
            </a:extLst>
          </p:cNvPr>
          <p:cNvSpPr/>
          <p:nvPr/>
        </p:nvSpPr>
        <p:spPr>
          <a:xfrm>
            <a:off x="3758485" y="4246810"/>
            <a:ext cx="2717442" cy="5924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A0B5516-5680-13A4-34D6-36BED1D95B94}"/>
              </a:ext>
            </a:extLst>
          </p:cNvPr>
          <p:cNvSpPr/>
          <p:nvPr/>
        </p:nvSpPr>
        <p:spPr>
          <a:xfrm>
            <a:off x="3500907" y="5154433"/>
            <a:ext cx="2717442" cy="59242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6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479D-E3AE-89BC-F567-226C65DA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D478-A079-12E9-1DA1-BA04F0A0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840682"/>
          </a:xfrm>
        </p:spPr>
        <p:txBody>
          <a:bodyPr>
            <a:normAutofit/>
          </a:bodyPr>
          <a:lstStyle/>
          <a:p>
            <a:r>
              <a:rPr lang="en-US" sz="3600" dirty="0"/>
              <a:t>Course Development and ID Review – Quarters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ACAD0D-52BC-B8D8-5665-9688C23D2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09606"/>
              </p:ext>
            </p:extLst>
          </p:nvPr>
        </p:nvGraphicFramePr>
        <p:xfrm>
          <a:off x="838200" y="1111139"/>
          <a:ext cx="10515600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041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Course Development and ID Review – Quarters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Initial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First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Second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Second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4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Third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Third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7. Fourth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8. Fourth quarter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9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9. Fifth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6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10. All final remediations applied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7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11. ID’s submit recommendations for stipend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6190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B3698C-E02D-0B65-06A7-01388FBF5F83}"/>
              </a:ext>
            </a:extLst>
          </p:cNvPr>
          <p:cNvSpPr/>
          <p:nvPr/>
        </p:nvSpPr>
        <p:spPr>
          <a:xfrm>
            <a:off x="708338" y="5602310"/>
            <a:ext cx="7289442" cy="11269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04DB1-63A6-45F6-ACD4-810D97FB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4336-AADC-EEAB-5BC7-F6B43A0C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75"/>
            <a:ext cx="10515600" cy="866440"/>
          </a:xfrm>
        </p:spPr>
        <p:txBody>
          <a:bodyPr>
            <a:normAutofit/>
          </a:bodyPr>
          <a:lstStyle/>
          <a:p>
            <a:r>
              <a:rPr lang="en-US" sz="3600" dirty="0"/>
              <a:t>Course Development and ID Review – </a:t>
            </a:r>
            <a:r>
              <a:rPr lang="en-US" sz="3600" b="1" dirty="0"/>
              <a:t>Thirds</a:t>
            </a:r>
            <a:r>
              <a:rPr lang="en-US" sz="3600" dirty="0"/>
              <a:t>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C50C75-4B1F-D235-F38E-724457B8E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158799"/>
              </p:ext>
            </p:extLst>
          </p:nvPr>
        </p:nvGraphicFramePr>
        <p:xfrm>
          <a:off x="838200" y="1015515"/>
          <a:ext cx="105156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041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Course Development and ID Review – Thirds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Initial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First third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Second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Second third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4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Third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Last third developed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7. Fourth 1:1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8. All final remediations applied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27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9. ID’s submit recommendations for stipend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6190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DF78B3-36F4-FDDF-8D7E-9632A02B475E}"/>
              </a:ext>
            </a:extLst>
          </p:cNvPr>
          <p:cNvSpPr/>
          <p:nvPr/>
        </p:nvSpPr>
        <p:spPr>
          <a:xfrm>
            <a:off x="7618926" y="2393554"/>
            <a:ext cx="3889420" cy="181592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Slightly faster pace, faculty still supported.</a:t>
            </a:r>
          </a:p>
        </p:txBody>
      </p:sp>
    </p:spTree>
    <p:extLst>
      <p:ext uri="{BB962C8B-B14F-4D97-AF65-F5344CB8AC3E}">
        <p14:creationId xmlns:p14="http://schemas.microsoft.com/office/powerpoint/2010/main" val="71370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442E-5820-951A-966F-A0551C43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633E-83DA-6AE5-2E5B-01C70029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60" y="250802"/>
            <a:ext cx="10515600" cy="892198"/>
          </a:xfrm>
        </p:spPr>
        <p:txBody>
          <a:bodyPr/>
          <a:lstStyle/>
          <a:p>
            <a:r>
              <a:rPr lang="en-US" b="1" dirty="0"/>
              <a:t>Defunct</a:t>
            </a:r>
            <a:r>
              <a:rPr lang="en-US" dirty="0"/>
              <a:t> Model – 50/50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4414A0-8A32-4DBD-D08A-AC70524F9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710995"/>
              </p:ext>
            </p:extLst>
          </p:nvPr>
        </p:nvGraphicFramePr>
        <p:xfrm>
          <a:off x="738388" y="1336183"/>
          <a:ext cx="10715223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15223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50 / 50 Model (No longer in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Course Dev and ID Review for the first 50% of a Map and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6. Course Dev and ID Review for the second 50% of a Map and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7.  All final remediations applied and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7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8.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2B45E3D-1429-67EB-65FA-964662065604}"/>
              </a:ext>
            </a:extLst>
          </p:cNvPr>
          <p:cNvSpPr/>
          <p:nvPr/>
        </p:nvSpPr>
        <p:spPr>
          <a:xfrm>
            <a:off x="7055556" y="778933"/>
            <a:ext cx="4165600" cy="1670756"/>
          </a:xfrm>
          <a:prstGeom prst="wedgeRoundRectCallout">
            <a:avLst>
              <a:gd name="adj1" fmla="val 43653"/>
              <a:gd name="adj2" fmla="val -780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missing here? </a:t>
            </a:r>
          </a:p>
        </p:txBody>
      </p:sp>
    </p:spTree>
    <p:extLst>
      <p:ext uri="{BB962C8B-B14F-4D97-AF65-F5344CB8AC3E}">
        <p14:creationId xmlns:p14="http://schemas.microsoft.com/office/powerpoint/2010/main" val="284972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37DF-97BA-FF79-F5C9-C2A0D43B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21" y="347200"/>
            <a:ext cx="6946557" cy="1325563"/>
          </a:xfrm>
        </p:spPr>
        <p:txBody>
          <a:bodyPr/>
          <a:lstStyle/>
          <a:p>
            <a:r>
              <a:rPr lang="en-US" dirty="0"/>
              <a:t>TAMU-CC’s Journey So Far!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00D3F3-CF62-E25D-7522-AEF96AC43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88238"/>
              </p:ext>
            </p:extLst>
          </p:nvPr>
        </p:nvGraphicFramePr>
        <p:xfrm>
          <a:off x="397099" y="1690688"/>
          <a:ext cx="11397802" cy="482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250">
                  <a:extLst>
                    <a:ext uri="{9D8B030D-6E8A-4147-A177-3AD203B41FA5}">
                      <a16:colId xmlns:a16="http://schemas.microsoft.com/office/drawing/2014/main" val="2630318680"/>
                    </a:ext>
                  </a:extLst>
                </a:gridCol>
                <a:gridCol w="5071490">
                  <a:extLst>
                    <a:ext uri="{9D8B030D-6E8A-4147-A177-3AD203B41FA5}">
                      <a16:colId xmlns:a16="http://schemas.microsoft.com/office/drawing/2014/main" val="1705839165"/>
                    </a:ext>
                  </a:extLst>
                </a:gridCol>
                <a:gridCol w="4315062">
                  <a:extLst>
                    <a:ext uri="{9D8B030D-6E8A-4147-A177-3AD203B41FA5}">
                      <a16:colId xmlns:a16="http://schemas.microsoft.com/office/drawing/2014/main" val="2559817638"/>
                    </a:ext>
                  </a:extLst>
                </a:gridCol>
              </a:tblGrid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Model 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92134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PSYO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</a:t>
                      </a:r>
                      <a:r>
                        <a:rPr lang="en-US" sz="2400" dirty="0"/>
                        <a:t> out of 13 Faculty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50/50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83931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CNEP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  <a:r>
                        <a:rPr lang="en-US" sz="2400" dirty="0"/>
                        <a:t> out of 4 Faculty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50/50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80541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NURS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On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On 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33869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  <a:r>
                        <a:rPr lang="en-US" sz="2400" dirty="0"/>
                        <a:t> out of 6 Faculty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50/50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19892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BAIS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  <a:r>
                        <a:rPr lang="en-US" sz="2400" dirty="0"/>
                        <a:t> of 4 Faculty Currently Participating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</a:rPr>
                        <a:t>Thirds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42057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CLA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  <a:r>
                        <a:rPr lang="en-US" sz="2400" dirty="0"/>
                        <a:t> of 8 Faculty Currently Participating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00FF00"/>
                          </a:highlight>
                        </a:rPr>
                        <a:t>Quarters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38845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dirty="0"/>
                        <a:t>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In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765126"/>
                  </a:ext>
                </a:extLst>
              </a:tr>
              <a:tr h="535568">
                <a:tc>
                  <a:txBody>
                    <a:bodyPr/>
                    <a:lstStyle/>
                    <a:p>
                      <a:r>
                        <a:rPr lang="en-US" sz="2400" i="1" dirty="0"/>
                        <a:t>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1 faculty pending QM Review!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79221"/>
                  </a:ext>
                </a:extLst>
              </a:tr>
            </a:tbl>
          </a:graphicData>
        </a:graphic>
      </p:graphicFrame>
      <p:pic>
        <p:nvPicPr>
          <p:cNvPr id="4" name="Picture 8" descr="QM Logos for Download | Quality Matters">
            <a:extLst>
              <a:ext uri="{FF2B5EF4-FFF2-40B4-BE49-F238E27FC236}">
                <a16:creationId xmlns:a16="http://schemas.microsoft.com/office/drawing/2014/main" id="{F4557AA8-9C61-D804-333D-D49CF1C3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16" y="230188"/>
            <a:ext cx="1510168" cy="13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Double Bent Line with Border and Accent Bar 4">
            <a:extLst>
              <a:ext uri="{FF2B5EF4-FFF2-40B4-BE49-F238E27FC236}">
                <a16:creationId xmlns:a16="http://schemas.microsoft.com/office/drawing/2014/main" id="{33C7E1E1-F359-415B-E79F-3F6C280DB2EB}"/>
              </a:ext>
            </a:extLst>
          </p:cNvPr>
          <p:cNvSpPr/>
          <p:nvPr/>
        </p:nvSpPr>
        <p:spPr>
          <a:xfrm>
            <a:off x="397099" y="988541"/>
            <a:ext cx="1703550" cy="4656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28017"/>
              <a:gd name="adj6" fmla="val -15942"/>
              <a:gd name="adj7" fmla="val 328463"/>
              <a:gd name="adj8" fmla="val -253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Our pilot!</a:t>
            </a:r>
          </a:p>
        </p:txBody>
      </p:sp>
    </p:spTree>
    <p:extLst>
      <p:ext uri="{BB962C8B-B14F-4D97-AF65-F5344CB8AC3E}">
        <p14:creationId xmlns:p14="http://schemas.microsoft.com/office/powerpoint/2010/main" val="401187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6410-6D5C-E4C7-BFD1-0DFEE802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main challenges: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2A99B68-B00C-E490-1F6B-65318392D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790378"/>
              </p:ext>
            </p:extLst>
          </p:nvPr>
        </p:nvGraphicFramePr>
        <p:xfrm>
          <a:off x="838200" y="13768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988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7AE5-19D1-94FF-5A5A-6AE2A2B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1-32EA-1E34-DDC5-7EF54A68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Forms">
                <a:extLst>
                  <a:ext uri="{FF2B5EF4-FFF2-40B4-BE49-F238E27FC236}">
                    <a16:creationId xmlns:a16="http://schemas.microsoft.com/office/drawing/2014/main" id="{D8CDF413-3044-E825-FE26-5A1C82FB2E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Forms">
                <a:extLst>
                  <a:ext uri="{FF2B5EF4-FFF2-40B4-BE49-F238E27FC236}">
                    <a16:creationId xmlns:a16="http://schemas.microsoft.com/office/drawing/2014/main" id="{D8CDF413-3044-E825-FE26-5A1C82FB2E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00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DC854-7386-1DAD-2C5F-F053BA52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F41E0F-E041-1B2D-1C31-3AF8C848C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53967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1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fferent colored question marks">
            <a:extLst>
              <a:ext uri="{FF2B5EF4-FFF2-40B4-BE49-F238E27FC236}">
                <a16:creationId xmlns:a16="http://schemas.microsoft.com/office/drawing/2014/main" id="{057B04B0-D3BA-4F7A-F712-459B32108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91193-04EC-4F55-D339-A2B30A96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Q&amp;A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7949-9F95-2FEC-807B-9374C3E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8"/>
            <a:ext cx="10515600" cy="1031188"/>
          </a:xfrm>
        </p:spPr>
        <p:txBody>
          <a:bodyPr/>
          <a:lstStyle/>
          <a:p>
            <a:r>
              <a:rPr lang="en-US" b="1" dirty="0"/>
              <a:t>Downloading the Toolkit</a:t>
            </a:r>
          </a:p>
        </p:txBody>
      </p:sp>
      <p:pic>
        <p:nvPicPr>
          <p:cNvPr id="5" name="Content Placeholder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E5D0AD16-3A06-B9DC-AA08-33D4A34BD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531" r="5793" b="6778"/>
          <a:stretch>
            <a:fillRect/>
          </a:stretch>
        </p:blipFill>
        <p:spPr>
          <a:xfrm>
            <a:off x="3834713" y="1187903"/>
            <a:ext cx="4522573" cy="44821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17312-27AC-0315-C63D-BEC6EF04BE70}"/>
              </a:ext>
            </a:extLst>
          </p:cNvPr>
          <p:cNvSpPr txBox="1"/>
          <p:nvPr/>
        </p:nvSpPr>
        <p:spPr>
          <a:xfrm>
            <a:off x="1874109" y="6047013"/>
            <a:ext cx="9479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Scan above or go to: https://bit.ly/4hnZB6O</a:t>
            </a:r>
          </a:p>
        </p:txBody>
      </p:sp>
    </p:spTree>
    <p:extLst>
      <p:ext uri="{BB962C8B-B14F-4D97-AF65-F5344CB8AC3E}">
        <p14:creationId xmlns:p14="http://schemas.microsoft.com/office/powerpoint/2010/main" val="409026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B0E-F219-DDA8-9748-4DFF8A21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585"/>
            <a:ext cx="10515600" cy="689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Introductions and Institutional Context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93942A-AC19-6EC3-DD8F-3F39562F3B41}"/>
              </a:ext>
            </a:extLst>
          </p:cNvPr>
          <p:cNvGrpSpPr/>
          <p:nvPr/>
        </p:nvGrpSpPr>
        <p:grpSpPr>
          <a:xfrm>
            <a:off x="1064995" y="936936"/>
            <a:ext cx="3228710" cy="5709571"/>
            <a:chOff x="689112" y="123825"/>
            <a:chExt cx="3523225" cy="62303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154B61-B76A-298F-A472-623A346F3D7B}"/>
                </a:ext>
              </a:extLst>
            </p:cNvPr>
            <p:cNvSpPr/>
            <p:nvPr/>
          </p:nvSpPr>
          <p:spPr>
            <a:xfrm>
              <a:off x="689112" y="123825"/>
              <a:ext cx="3523225" cy="6230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D8949DEF-4DD3-79C0-E434-45BD459E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1440"/>
              <a:ext cx="3225051" cy="589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0D712B-9D7E-9F96-32A2-AF744CA1CF67}"/>
              </a:ext>
            </a:extLst>
          </p:cNvPr>
          <p:cNvGrpSpPr/>
          <p:nvPr/>
        </p:nvGrpSpPr>
        <p:grpSpPr>
          <a:xfrm>
            <a:off x="4618379" y="936936"/>
            <a:ext cx="6508626" cy="5866815"/>
            <a:chOff x="4491438" y="56126"/>
            <a:chExt cx="7483710" cy="6745747"/>
          </a:xfrm>
        </p:grpSpPr>
        <p:pic>
          <p:nvPicPr>
            <p:cNvPr id="14" name="Picture 16" descr="Texas, d-maps.com: free map, free blank map, free outline map, free base map,  outline, main cities, names">
              <a:extLst>
                <a:ext uri="{FF2B5EF4-FFF2-40B4-BE49-F238E27FC236}">
                  <a16:creationId xmlns:a16="http://schemas.microsoft.com/office/drawing/2014/main" id="{5A58E6B6-DD8F-7897-D6AA-7941065A4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438" y="56126"/>
              <a:ext cx="7483710" cy="674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99B9411F-4995-C305-6A34-015BA02D53E3}"/>
                </a:ext>
              </a:extLst>
            </p:cNvPr>
            <p:cNvSpPr/>
            <p:nvPr/>
          </p:nvSpPr>
          <p:spPr>
            <a:xfrm>
              <a:off x="9478735" y="5243815"/>
              <a:ext cx="556592" cy="477078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4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9A514F55-EE13-853F-17E0-13D3FDF2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4779C9-3414-C5E5-33A2-1826940EC417}"/>
              </a:ext>
            </a:extLst>
          </p:cNvPr>
          <p:cNvGrpSpPr/>
          <p:nvPr/>
        </p:nvGrpSpPr>
        <p:grpSpPr>
          <a:xfrm>
            <a:off x="12624" y="1779890"/>
            <a:ext cx="12166751" cy="3298219"/>
            <a:chOff x="12549" y="2376488"/>
            <a:chExt cx="12166751" cy="3298219"/>
          </a:xfrm>
        </p:grpSpPr>
        <p:pic>
          <p:nvPicPr>
            <p:cNvPr id="1026" name="Picture 2" descr="Alexandra Janney">
              <a:extLst>
                <a:ext uri="{FF2B5EF4-FFF2-40B4-BE49-F238E27FC236}">
                  <a16:creationId xmlns:a16="http://schemas.microsoft.com/office/drawing/2014/main" id="{FBCE2B23-8456-7137-8E9E-CFF21229C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382" y="2376488"/>
              <a:ext cx="2356852" cy="329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r. Rinki Suryavanshi">
              <a:extLst>
                <a:ext uri="{FF2B5EF4-FFF2-40B4-BE49-F238E27FC236}">
                  <a16:creationId xmlns:a16="http://schemas.microsoft.com/office/drawing/2014/main" id="{18763AFC-CB33-0C3B-B8BA-ABE0721EA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434" y="2376488"/>
              <a:ext cx="2356852" cy="329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2BE865C-FE9B-AF49-FB2A-F758C81E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486" y="2376488"/>
              <a:ext cx="2356852" cy="329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ynthia Farias">
              <a:extLst>
                <a:ext uri="{FF2B5EF4-FFF2-40B4-BE49-F238E27FC236}">
                  <a16:creationId xmlns:a16="http://schemas.microsoft.com/office/drawing/2014/main" id="{4BA8C3D3-B53F-2782-4B1F-24BAE4678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89"/>
            <a:stretch>
              <a:fillRect/>
            </a:stretch>
          </p:blipFill>
          <p:spPr bwMode="auto">
            <a:xfrm>
              <a:off x="9661538" y="2376488"/>
              <a:ext cx="2517762" cy="329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C1A2E0B-E588-BCF5-152C-5BF9B41CA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9" y="2376488"/>
              <a:ext cx="2273633" cy="329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625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5150-C7BF-502F-8B7C-7F305BF4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</a:t>
            </a:r>
            <a:r>
              <a:rPr lang="en-US" i="1" dirty="0"/>
              <a:t> were</a:t>
            </a:r>
            <a:r>
              <a:rPr lang="en-US" dirty="0"/>
              <a:t> we supporting the design and development of online programs?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00E076-71DE-6F28-7E5D-131F86E9D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862923"/>
              </p:ext>
            </p:extLst>
          </p:nvPr>
        </p:nvGraphicFramePr>
        <p:xfrm>
          <a:off x="2032000" y="1881283"/>
          <a:ext cx="8128000" cy="286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9A89DA-D885-BA8F-24CD-F34851D5BA48}"/>
              </a:ext>
            </a:extLst>
          </p:cNvPr>
          <p:cNvSpPr txBox="1"/>
          <p:nvPr/>
        </p:nvSpPr>
        <p:spPr>
          <a:xfrm>
            <a:off x="278295" y="6301098"/>
            <a:ext cx="686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*An In-house rubric based on best practices was used at this time. </a:t>
            </a:r>
          </a:p>
        </p:txBody>
      </p:sp>
    </p:spTree>
    <p:extLst>
      <p:ext uri="{BB962C8B-B14F-4D97-AF65-F5344CB8AC3E}">
        <p14:creationId xmlns:p14="http://schemas.microsoft.com/office/powerpoint/2010/main" val="2344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B35FD-F9D6-9479-9D4A-37BD7B2F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/>
              <a:t>We have been a QM subscriber for </a:t>
            </a:r>
            <a:r>
              <a:rPr lang="en-US" b="1" i="1" dirty="0"/>
              <a:t>years</a:t>
            </a:r>
            <a:r>
              <a:rPr lang="en-US" b="1" dirty="0"/>
              <a:t>!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998B6-7500-DC0F-7676-4861EBA9E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4177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C79B-253D-2478-4DBB-4F832EFF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How are we supporting the design and development of online programs </a:t>
            </a:r>
            <a:r>
              <a:rPr lang="en-US" b="1" dirty="0"/>
              <a:t>NOW</a:t>
            </a:r>
            <a:r>
              <a:rPr lang="en-US" dirty="0"/>
              <a:t>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3FB2ED0-5C0B-B381-DAE8-8C61AE18E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176403"/>
              </p:ext>
            </p:extLst>
          </p:nvPr>
        </p:nvGraphicFramePr>
        <p:xfrm>
          <a:off x="1753942" y="1950362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2687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98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692D-A6AC-3D61-CFF6-291634BFD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11AF-07FB-2910-CA23-2BFFB072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en-US" dirty="0"/>
              <a:t>In-Take Process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D0A4C7E-DBF2-3C13-91B4-98CEE5B7EF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4125"/>
          <a:ext cx="868411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16">
                  <a:extLst>
                    <a:ext uri="{9D8B030D-6E8A-4147-A177-3AD203B41FA5}">
                      <a16:colId xmlns:a16="http://schemas.microsoft.com/office/drawing/2014/main" val="129675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Quality Assurance Program - Basic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49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/>
                        <a:t>1. In-take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7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6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APPQMR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 Kickoff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9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Course Development and ID Review*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6. Recommendation for stipend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Bonus: QM External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75680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657DCAC-C55B-032F-DC86-227B8657F607}"/>
              </a:ext>
            </a:extLst>
          </p:cNvPr>
          <p:cNvSpPr/>
          <p:nvPr/>
        </p:nvSpPr>
        <p:spPr>
          <a:xfrm>
            <a:off x="4750963" y="2533918"/>
            <a:ext cx="6683866" cy="1841679"/>
          </a:xfrm>
          <a:prstGeom prst="wedgeRectCallout">
            <a:avLst>
              <a:gd name="adj1" fmla="val -83699"/>
              <a:gd name="adj2" fmla="val -4449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What? When? How? Who?</a:t>
            </a:r>
          </a:p>
        </p:txBody>
      </p:sp>
    </p:spTree>
    <p:extLst>
      <p:ext uri="{BB962C8B-B14F-4D97-AF65-F5344CB8AC3E}">
        <p14:creationId xmlns:p14="http://schemas.microsoft.com/office/powerpoint/2010/main" val="113886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DE0B99F7-20AA-4F67-9592-DD8150F20A98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8frLNKZngUepylFOslULZla2lviaB61MrGOBxOmnOo1URURLM0lGNEE2RjIxNlA4MFA1MFRZSktQOC4u&quot;"/>
    <we:property name="FormMode" value="&quot;DesignTim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1195</Words>
  <Application>Microsoft Office PowerPoint</Application>
  <PresentationFormat>Widescreen</PresentationFormat>
  <Paragraphs>227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Office Theme</vt:lpstr>
      <vt:lpstr>Building a QM-Focused Framework for Online Programs: A Collaborative Model for Scalable Success </vt:lpstr>
      <vt:lpstr>Objectives</vt:lpstr>
      <vt:lpstr>Downloading the Toolkit</vt:lpstr>
      <vt:lpstr>Introductions and Institutional Context</vt:lpstr>
      <vt:lpstr>PowerPoint Presentation</vt:lpstr>
      <vt:lpstr>How were we supporting the design and development of online programs?</vt:lpstr>
      <vt:lpstr>We have been a QM subscriber for years! </vt:lpstr>
      <vt:lpstr>How are we supporting the design and development of online programs NOW? </vt:lpstr>
      <vt:lpstr>In-Take Process</vt:lpstr>
      <vt:lpstr>Proposal stage</vt:lpstr>
      <vt:lpstr>APPQMR Stage</vt:lpstr>
      <vt:lpstr>Kickoff Faculty Workshop</vt:lpstr>
      <vt:lpstr>Course Mapped, Built, and Reviewed</vt:lpstr>
      <vt:lpstr>PowerPoint Presentation</vt:lpstr>
      <vt:lpstr>PowerPoint Presentation</vt:lpstr>
      <vt:lpstr>PowerPoint Presentation</vt:lpstr>
      <vt:lpstr>PowerPoint Presentation</vt:lpstr>
      <vt:lpstr>Stipends awarded (or not)!</vt:lpstr>
      <vt:lpstr>Awaiting our first QM External Review!</vt:lpstr>
      <vt:lpstr>Course Development and ID Review – Quarters Model</vt:lpstr>
      <vt:lpstr>Course Development and ID Review – Quarters Model</vt:lpstr>
      <vt:lpstr>Course Development and ID Review – Quarters Model</vt:lpstr>
      <vt:lpstr>Course Development and ID Review – Thirds Model</vt:lpstr>
      <vt:lpstr>Defunct Model – 50/50</vt:lpstr>
      <vt:lpstr>TAMU-CC’s Journey So Far!</vt:lpstr>
      <vt:lpstr>Our main challenges: </vt:lpstr>
      <vt:lpstr>Poll</vt:lpstr>
      <vt:lpstr>Takeaways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Guerra, Lauran</dc:creator>
  <cp:lastModifiedBy>Guerra, Lauran</cp:lastModifiedBy>
  <cp:revision>2</cp:revision>
  <dcterms:created xsi:type="dcterms:W3CDTF">2025-10-03T15:09:05Z</dcterms:created>
  <dcterms:modified xsi:type="dcterms:W3CDTF">2025-10-28T19:03:58Z</dcterms:modified>
</cp:coreProperties>
</file>