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1.xml" ContentType="application/vnd.ms-office.webextension+xml"/>
  <Override PartName="/ppt/notesSlides/notesSlide5.xml" ContentType="application/vnd.openxmlformats-officedocument.presentationml.notesSlide+xml"/>
  <Override PartName="/ppt/webextensions/webextension2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67" r:id="rId3"/>
    <p:sldId id="371" r:id="rId4"/>
    <p:sldId id="310" r:id="rId5"/>
    <p:sldId id="268" r:id="rId6"/>
    <p:sldId id="312" r:id="rId7"/>
    <p:sldId id="313" r:id="rId8"/>
    <p:sldId id="314" r:id="rId9"/>
    <p:sldId id="311" r:id="rId10"/>
    <p:sldId id="372" r:id="rId11"/>
    <p:sldId id="373" r:id="rId12"/>
    <p:sldId id="377" r:id="rId13"/>
    <p:sldId id="375" r:id="rId14"/>
    <p:sldId id="374" r:id="rId15"/>
    <p:sldId id="3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427"/>
    <a:srgbClr val="4E3871"/>
    <a:srgbClr val="FFFFFF"/>
    <a:srgbClr val="EEE5BC"/>
    <a:srgbClr val="D25D12"/>
    <a:srgbClr val="ABBF34"/>
    <a:srgbClr val="07869F"/>
    <a:srgbClr val="624A87"/>
    <a:srgbClr val="3B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0D8CA-8510-4C32-AE26-F21B27FF22B9}" v="202" dt="2025-10-14T21:32:1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4" autoAdjust="0"/>
  </p:normalViewPr>
  <p:slideViewPr>
    <p:cSldViewPr snapToGrid="0">
      <p:cViewPr varScale="1">
        <p:scale>
          <a:sx n="68" d="100"/>
          <a:sy n="68" d="100"/>
        </p:scale>
        <p:origin x="123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 Heitz" userId="a278630b-46a7-4973-a6b9-1dab4539bbc9" providerId="ADAL" clId="{5320D8CA-8510-4C32-AE26-F21B27FF22B9}"/>
    <pc:docChg chg="undo custSel addSld delSld modSld sldOrd modMainMaster replTag delTag">
      <pc:chgData name="Janel Heitz" userId="a278630b-46a7-4973-a6b9-1dab4539bbc9" providerId="ADAL" clId="{5320D8CA-8510-4C32-AE26-F21B27FF22B9}" dt="2025-10-14T21:33:50.835" v="2484" actId="114"/>
      <pc:docMkLst>
        <pc:docMk/>
      </pc:docMkLst>
      <pc:sldChg chg="del">
        <pc:chgData name="Janel Heitz" userId="a278630b-46a7-4973-a6b9-1dab4539bbc9" providerId="ADAL" clId="{5320D8CA-8510-4C32-AE26-F21B27FF22B9}" dt="2025-09-18T20:12:24.491" v="1" actId="47"/>
        <pc:sldMkLst>
          <pc:docMk/>
          <pc:sldMk cId="2427014685" sldId="259"/>
        </pc:sldMkLst>
      </pc:sldChg>
      <pc:sldChg chg="del">
        <pc:chgData name="Janel Heitz" userId="a278630b-46a7-4973-a6b9-1dab4539bbc9" providerId="ADAL" clId="{5320D8CA-8510-4C32-AE26-F21B27FF22B9}" dt="2025-10-06T22:27:33.694" v="2212" actId="47"/>
        <pc:sldMkLst>
          <pc:docMk/>
          <pc:sldMk cId="1584795098" sldId="260"/>
        </pc:sldMkLst>
      </pc:sldChg>
      <pc:sldChg chg="del">
        <pc:chgData name="Janel Heitz" userId="a278630b-46a7-4973-a6b9-1dab4539bbc9" providerId="ADAL" clId="{5320D8CA-8510-4C32-AE26-F21B27FF22B9}" dt="2025-09-18T20:12:25.661" v="2" actId="47"/>
        <pc:sldMkLst>
          <pc:docMk/>
          <pc:sldMk cId="4207142827" sldId="262"/>
        </pc:sldMkLst>
      </pc:sldChg>
      <pc:sldChg chg="del">
        <pc:chgData name="Janel Heitz" userId="a278630b-46a7-4973-a6b9-1dab4539bbc9" providerId="ADAL" clId="{5320D8CA-8510-4C32-AE26-F21B27FF22B9}" dt="2025-09-18T20:12:26.234" v="3" actId="47"/>
        <pc:sldMkLst>
          <pc:docMk/>
          <pc:sldMk cId="18605301" sldId="263"/>
        </pc:sldMkLst>
      </pc:sldChg>
      <pc:sldChg chg="del">
        <pc:chgData name="Janel Heitz" userId="a278630b-46a7-4973-a6b9-1dab4539bbc9" providerId="ADAL" clId="{5320D8CA-8510-4C32-AE26-F21B27FF22B9}" dt="2025-09-18T20:12:26.976" v="4" actId="47"/>
        <pc:sldMkLst>
          <pc:docMk/>
          <pc:sldMk cId="624133102" sldId="264"/>
        </pc:sldMkLst>
      </pc:sldChg>
      <pc:sldChg chg="del">
        <pc:chgData name="Janel Heitz" userId="a278630b-46a7-4973-a6b9-1dab4539bbc9" providerId="ADAL" clId="{5320D8CA-8510-4C32-AE26-F21B27FF22B9}" dt="2025-09-18T20:12:23.411" v="0" actId="47"/>
        <pc:sldMkLst>
          <pc:docMk/>
          <pc:sldMk cId="3837650070" sldId="265"/>
        </pc:sldMkLst>
      </pc:sldChg>
      <pc:sldChg chg="modSp add del mod">
        <pc:chgData name="Janel Heitz" userId="a278630b-46a7-4973-a6b9-1dab4539bbc9" providerId="ADAL" clId="{5320D8CA-8510-4C32-AE26-F21B27FF22B9}" dt="2025-09-18T20:16:24.760" v="164"/>
        <pc:sldMkLst>
          <pc:docMk/>
          <pc:sldMk cId="77325803" sldId="266"/>
        </pc:sldMkLst>
        <pc:spChg chg="mod">
          <ac:chgData name="Janel Heitz" userId="a278630b-46a7-4973-a6b9-1dab4539bbc9" providerId="ADAL" clId="{5320D8CA-8510-4C32-AE26-F21B27FF22B9}" dt="2025-09-18T20:12:43.573" v="17" actId="20577"/>
          <ac:spMkLst>
            <pc:docMk/>
            <pc:sldMk cId="77325803" sldId="266"/>
            <ac:spMk id="3" creationId="{00000000-0000-0000-0000-000000000000}"/>
          </ac:spMkLst>
        </pc:spChg>
      </pc:sldChg>
      <pc:sldChg chg="modSp add mod">
        <pc:chgData name="Janel Heitz" userId="a278630b-46a7-4973-a6b9-1dab4539bbc9" providerId="ADAL" clId="{5320D8CA-8510-4C32-AE26-F21B27FF22B9}" dt="2025-09-18T20:15:27.773" v="159" actId="20577"/>
        <pc:sldMkLst>
          <pc:docMk/>
          <pc:sldMk cId="2206267102" sldId="267"/>
        </pc:sldMkLst>
        <pc:spChg chg="mod">
          <ac:chgData name="Janel Heitz" userId="a278630b-46a7-4973-a6b9-1dab4539bbc9" providerId="ADAL" clId="{5320D8CA-8510-4C32-AE26-F21B27FF22B9}" dt="2025-09-18T20:13:20.326" v="32" actId="20577"/>
          <ac:spMkLst>
            <pc:docMk/>
            <pc:sldMk cId="2206267102" sldId="267"/>
            <ac:spMk id="3" creationId="{00000000-0000-0000-0000-000000000000}"/>
          </ac:spMkLst>
        </pc:spChg>
        <pc:spChg chg="mod">
          <ac:chgData name="Janel Heitz" userId="a278630b-46a7-4973-a6b9-1dab4539bbc9" providerId="ADAL" clId="{5320D8CA-8510-4C32-AE26-F21B27FF22B9}" dt="2025-09-18T20:15:00.657" v="100" actId="20577"/>
          <ac:spMkLst>
            <pc:docMk/>
            <pc:sldMk cId="2206267102" sldId="267"/>
            <ac:spMk id="14" creationId="{8874F936-668F-5D6F-CA29-0E2DD6D60895}"/>
          </ac:spMkLst>
        </pc:spChg>
        <pc:spChg chg="mod">
          <ac:chgData name="Janel Heitz" userId="a278630b-46a7-4973-a6b9-1dab4539bbc9" providerId="ADAL" clId="{5320D8CA-8510-4C32-AE26-F21B27FF22B9}" dt="2025-09-18T20:15:27.773" v="159" actId="20577"/>
          <ac:spMkLst>
            <pc:docMk/>
            <pc:sldMk cId="2206267102" sldId="267"/>
            <ac:spMk id="15" creationId="{1F2B5AEF-2F3A-1CBA-710A-8525E853DD79}"/>
          </ac:spMkLst>
        </pc:spChg>
        <pc:picChg chg="mod">
          <ac:chgData name="Janel Heitz" userId="a278630b-46a7-4973-a6b9-1dab4539bbc9" providerId="ADAL" clId="{5320D8CA-8510-4C32-AE26-F21B27FF22B9}" dt="2025-09-18T20:13:53.752" v="33" actId="14826"/>
          <ac:picMkLst>
            <pc:docMk/>
            <pc:sldMk cId="2206267102" sldId="267"/>
            <ac:picMk id="12" creationId="{4E7C2A12-8C13-5193-C3AE-A0177179B918}"/>
          </ac:picMkLst>
        </pc:picChg>
        <pc:picChg chg="mod">
          <ac:chgData name="Janel Heitz" userId="a278630b-46a7-4973-a6b9-1dab4539bbc9" providerId="ADAL" clId="{5320D8CA-8510-4C32-AE26-F21B27FF22B9}" dt="2025-09-18T20:14:09.809" v="35" actId="14100"/>
          <ac:picMkLst>
            <pc:docMk/>
            <pc:sldMk cId="2206267102" sldId="267"/>
            <ac:picMk id="13" creationId="{3BB57A74-E151-5C5E-9F4A-025689933AF4}"/>
          </ac:picMkLst>
        </pc:picChg>
      </pc:sldChg>
      <pc:sldChg chg="addSp delSp modSp new mod modAnim modNotesTx">
        <pc:chgData name="Janel Heitz" userId="a278630b-46a7-4973-a6b9-1dab4539bbc9" providerId="ADAL" clId="{5320D8CA-8510-4C32-AE26-F21B27FF22B9}" dt="2025-10-14T21:32:18.814" v="2447"/>
        <pc:sldMkLst>
          <pc:docMk/>
          <pc:sldMk cId="4140998011" sldId="268"/>
        </pc:sldMkLst>
        <pc:spChg chg="del mod">
          <ac:chgData name="Janel Heitz" userId="a278630b-46a7-4973-a6b9-1dab4539bbc9" providerId="ADAL" clId="{5320D8CA-8510-4C32-AE26-F21B27FF22B9}" dt="2025-10-14T21:31:36.757" v="2446" actId="478"/>
          <ac:spMkLst>
            <pc:docMk/>
            <pc:sldMk cId="4140998011" sldId="268"/>
            <ac:spMk id="2" creationId="{3B35BC9D-5401-4FB7-15D3-83156D7EB107}"/>
          </ac:spMkLst>
        </pc:spChg>
        <pc:spChg chg="mod">
          <ac:chgData name="Janel Heitz" userId="a278630b-46a7-4973-a6b9-1dab4539bbc9" providerId="ADAL" clId="{5320D8CA-8510-4C32-AE26-F21B27FF22B9}" dt="2025-09-18T20:18:18.001" v="371" actId="20577"/>
          <ac:spMkLst>
            <pc:docMk/>
            <pc:sldMk cId="4140998011" sldId="268"/>
            <ac:spMk id="3" creationId="{87293AC4-D3CE-FA1D-DBD5-ED093390B111}"/>
          </ac:spMkLst>
        </pc:spChg>
        <pc:spChg chg="add del mod">
          <ac:chgData name="Janel Heitz" userId="a278630b-46a7-4973-a6b9-1dab4539bbc9" providerId="ADAL" clId="{5320D8CA-8510-4C32-AE26-F21B27FF22B9}" dt="2025-10-14T21:32:18.814" v="2447"/>
          <ac:spMkLst>
            <pc:docMk/>
            <pc:sldMk cId="4140998011" sldId="268"/>
            <ac:spMk id="5" creationId="{DC2C3B97-687B-48DA-33AF-DF0428852851}"/>
          </ac:spMkLst>
        </pc:spChg>
        <pc:picChg chg="add mod">
          <ac:chgData name="Janel Heitz" userId="a278630b-46a7-4973-a6b9-1dab4539bbc9" providerId="ADAL" clId="{5320D8CA-8510-4C32-AE26-F21B27FF22B9}" dt="2025-10-14T21:32:18.814" v="2447"/>
          <ac:picMkLst>
            <pc:docMk/>
            <pc:sldMk cId="4140998011" sldId="268"/>
            <ac:picMk id="6" creationId="{392F2B4D-DF3E-293C-9E15-6ACC27B90A97}"/>
          </ac:picMkLst>
        </pc:picChg>
      </pc:sldChg>
      <pc:sldChg chg="modSp add mod">
        <pc:chgData name="Janel Heitz" userId="a278630b-46a7-4973-a6b9-1dab4539bbc9" providerId="ADAL" clId="{5320D8CA-8510-4C32-AE26-F21B27FF22B9}" dt="2025-10-06T22:26:48.222" v="2210" actId="20577"/>
        <pc:sldMkLst>
          <pc:docMk/>
          <pc:sldMk cId="4051173028" sldId="310"/>
        </pc:sldMkLst>
        <pc:spChg chg="mod">
          <ac:chgData name="Janel Heitz" userId="a278630b-46a7-4973-a6b9-1dab4539bbc9" providerId="ADAL" clId="{5320D8CA-8510-4C32-AE26-F21B27FF22B9}" dt="2025-10-06T22:26:48.222" v="2210" actId="20577"/>
          <ac:spMkLst>
            <pc:docMk/>
            <pc:sldMk cId="4051173028" sldId="310"/>
            <ac:spMk id="4" creationId="{901E2BB4-6BCF-43DF-88CE-AE94D799A2EC}"/>
          </ac:spMkLst>
        </pc:spChg>
      </pc:sldChg>
      <pc:sldChg chg="addSp modSp new mod ord">
        <pc:chgData name="Janel Heitz" userId="a278630b-46a7-4973-a6b9-1dab4539bbc9" providerId="ADAL" clId="{5320D8CA-8510-4C32-AE26-F21B27FF22B9}" dt="2025-10-06T20:49:45.967" v="2051"/>
        <pc:sldMkLst>
          <pc:docMk/>
          <pc:sldMk cId="1627928160" sldId="311"/>
        </pc:sldMkLst>
        <pc:spChg chg="mod">
          <ac:chgData name="Janel Heitz" userId="a278630b-46a7-4973-a6b9-1dab4539bbc9" providerId="ADAL" clId="{5320D8CA-8510-4C32-AE26-F21B27FF22B9}" dt="2025-09-18T21:20:18.179" v="1409" actId="20577"/>
          <ac:spMkLst>
            <pc:docMk/>
            <pc:sldMk cId="1627928160" sldId="311"/>
            <ac:spMk id="2" creationId="{8BB5A575-B221-DFB9-9F12-DD2E0848185B}"/>
          </ac:spMkLst>
        </pc:spChg>
        <pc:spChg chg="mod">
          <ac:chgData name="Janel Heitz" userId="a278630b-46a7-4973-a6b9-1dab4539bbc9" providerId="ADAL" clId="{5320D8CA-8510-4C32-AE26-F21B27FF22B9}" dt="2025-09-18T21:18:46.070" v="1264" actId="20577"/>
          <ac:spMkLst>
            <pc:docMk/>
            <pc:sldMk cId="1627928160" sldId="311"/>
            <ac:spMk id="3" creationId="{C284E2A3-BB74-1FE1-0CD0-2622BCE3BE0F}"/>
          </ac:spMkLst>
        </pc:spChg>
        <pc:picChg chg="add mod">
          <ac:chgData name="Janel Heitz" userId="a278630b-46a7-4973-a6b9-1dab4539bbc9" providerId="ADAL" clId="{5320D8CA-8510-4C32-AE26-F21B27FF22B9}" dt="2025-09-18T21:20:50.897" v="1414" actId="1582"/>
          <ac:picMkLst>
            <pc:docMk/>
            <pc:sldMk cId="1627928160" sldId="311"/>
            <ac:picMk id="5" creationId="{BD2657F4-3230-2B57-3B6D-43300AC2377A}"/>
          </ac:picMkLst>
        </pc:picChg>
      </pc:sldChg>
      <pc:sldChg chg="addSp delSp modSp new mod modNotesTx">
        <pc:chgData name="Janel Heitz" userId="a278630b-46a7-4973-a6b9-1dab4539bbc9" providerId="ADAL" clId="{5320D8CA-8510-4C32-AE26-F21B27FF22B9}" dt="2025-10-06T20:33:48.326" v="1738"/>
        <pc:sldMkLst>
          <pc:docMk/>
          <pc:sldMk cId="4127105821" sldId="312"/>
        </pc:sldMkLst>
        <pc:spChg chg="del">
          <ac:chgData name="Janel Heitz" userId="a278630b-46a7-4973-a6b9-1dab4539bbc9" providerId="ADAL" clId="{5320D8CA-8510-4C32-AE26-F21B27FF22B9}" dt="2025-10-06T20:33:48.326" v="1738"/>
          <ac:spMkLst>
            <pc:docMk/>
            <pc:sldMk cId="4127105821" sldId="312"/>
            <ac:spMk id="2" creationId="{1FBCBB46-EDFF-E002-582A-98AF70FC7C05}"/>
          </ac:spMkLst>
        </pc:spChg>
        <pc:spChg chg="mod">
          <ac:chgData name="Janel Heitz" userId="a278630b-46a7-4973-a6b9-1dab4539bbc9" providerId="ADAL" clId="{5320D8CA-8510-4C32-AE26-F21B27FF22B9}" dt="2025-09-18T21:48:31.178" v="1520" actId="20577"/>
          <ac:spMkLst>
            <pc:docMk/>
            <pc:sldMk cId="4127105821" sldId="312"/>
            <ac:spMk id="3" creationId="{3C9801AF-2E5B-0747-E2BF-89653337D5EF}"/>
          </ac:spMkLst>
        </pc:spChg>
        <pc:graphicFrameChg chg="add">
          <ac:chgData name="Janel Heitz" userId="a278630b-46a7-4973-a6b9-1dab4539bbc9" providerId="ADAL" clId="{5320D8CA-8510-4C32-AE26-F21B27FF22B9}" dt="2025-10-06T20:33:48.326" v="1738"/>
          <ac:graphicFrameMkLst>
            <pc:docMk/>
            <pc:sldMk cId="4127105821" sldId="312"/>
            <ac:graphicFrameMk id="4" creationId="{D5464982-B8DA-5904-D354-6A119DC1E889}"/>
          </ac:graphicFrameMkLst>
        </pc:graphicFrameChg>
      </pc:sldChg>
      <pc:sldChg chg="addSp modSp new mod modAnim">
        <pc:chgData name="Janel Heitz" userId="a278630b-46a7-4973-a6b9-1dab4539bbc9" providerId="ADAL" clId="{5320D8CA-8510-4C32-AE26-F21B27FF22B9}" dt="2025-10-13T17:33:31.204" v="2260" actId="20577"/>
        <pc:sldMkLst>
          <pc:docMk/>
          <pc:sldMk cId="2313703237" sldId="313"/>
        </pc:sldMkLst>
        <pc:spChg chg="mod">
          <ac:chgData name="Janel Heitz" userId="a278630b-46a7-4973-a6b9-1dab4539bbc9" providerId="ADAL" clId="{5320D8CA-8510-4C32-AE26-F21B27FF22B9}" dt="2025-10-13T17:33:31.204" v="2260" actId="20577"/>
          <ac:spMkLst>
            <pc:docMk/>
            <pc:sldMk cId="2313703237" sldId="313"/>
            <ac:spMk id="2" creationId="{383E073B-CE11-18AC-832D-E86B0EE729E1}"/>
          </ac:spMkLst>
        </pc:spChg>
        <pc:spChg chg="mod">
          <ac:chgData name="Janel Heitz" userId="a278630b-46a7-4973-a6b9-1dab4539bbc9" providerId="ADAL" clId="{5320D8CA-8510-4C32-AE26-F21B27FF22B9}" dt="2025-09-18T20:21:48.142" v="622" actId="20577"/>
          <ac:spMkLst>
            <pc:docMk/>
            <pc:sldMk cId="2313703237" sldId="313"/>
            <ac:spMk id="3" creationId="{64801AF2-785F-BB27-F30E-FEC767684B20}"/>
          </ac:spMkLst>
        </pc:spChg>
        <pc:spChg chg="add mod ord">
          <ac:chgData name="Janel Heitz" userId="a278630b-46a7-4973-a6b9-1dab4539bbc9" providerId="ADAL" clId="{5320D8CA-8510-4C32-AE26-F21B27FF22B9}" dt="2025-10-06T20:42:36.594" v="1753" actId="1076"/>
          <ac:spMkLst>
            <pc:docMk/>
            <pc:sldMk cId="2313703237" sldId="313"/>
            <ac:spMk id="4" creationId="{88098BA5-13C1-E737-7132-839F77FCE728}"/>
          </ac:spMkLst>
        </pc:spChg>
        <pc:picChg chg="add mod">
          <ac:chgData name="Janel Heitz" userId="a278630b-46a7-4973-a6b9-1dab4539bbc9" providerId="ADAL" clId="{5320D8CA-8510-4C32-AE26-F21B27FF22B9}" dt="2025-10-06T20:42:36.594" v="1753" actId="1076"/>
          <ac:picMkLst>
            <pc:docMk/>
            <pc:sldMk cId="2313703237" sldId="313"/>
            <ac:picMk id="5" creationId="{F20F03C2-EF77-30B4-CA07-D7F436AEB45F}"/>
          </ac:picMkLst>
        </pc:picChg>
      </pc:sldChg>
      <pc:sldChg chg="addSp delSp modSp new mod ord modNotesTx">
        <pc:chgData name="Janel Heitz" userId="a278630b-46a7-4973-a6b9-1dab4539bbc9" providerId="ADAL" clId="{5320D8CA-8510-4C32-AE26-F21B27FF22B9}" dt="2025-10-06T20:49:32.673" v="2049"/>
        <pc:sldMkLst>
          <pc:docMk/>
          <pc:sldMk cId="2188416251" sldId="314"/>
        </pc:sldMkLst>
        <pc:spChg chg="del">
          <ac:chgData name="Janel Heitz" userId="a278630b-46a7-4973-a6b9-1dab4539bbc9" providerId="ADAL" clId="{5320D8CA-8510-4C32-AE26-F21B27FF22B9}" dt="2025-09-18T21:01:16.309" v="837" actId="478"/>
          <ac:spMkLst>
            <pc:docMk/>
            <pc:sldMk cId="2188416251" sldId="314"/>
            <ac:spMk id="2" creationId="{E17F48DC-97F0-3CA4-C6B1-E5FA39FC1899}"/>
          </ac:spMkLst>
        </pc:spChg>
        <pc:spChg chg="mod">
          <ac:chgData name="Janel Heitz" userId="a278630b-46a7-4973-a6b9-1dab4539bbc9" providerId="ADAL" clId="{5320D8CA-8510-4C32-AE26-F21B27FF22B9}" dt="2025-09-18T20:24:23.658" v="777" actId="20577"/>
          <ac:spMkLst>
            <pc:docMk/>
            <pc:sldMk cId="2188416251" sldId="314"/>
            <ac:spMk id="3" creationId="{E21B1C41-C781-106A-A729-767CFE576171}"/>
          </ac:spMkLst>
        </pc:spChg>
        <pc:picChg chg="add mod">
          <ac:chgData name="Janel Heitz" userId="a278630b-46a7-4973-a6b9-1dab4539bbc9" providerId="ADAL" clId="{5320D8CA-8510-4C32-AE26-F21B27FF22B9}" dt="2025-09-18T21:01:39.862" v="843" actId="14100"/>
          <ac:picMkLst>
            <pc:docMk/>
            <pc:sldMk cId="2188416251" sldId="314"/>
            <ac:picMk id="5" creationId="{D9AE5903-529A-A5CE-E655-4F0FE8FFF2F9}"/>
          </ac:picMkLst>
        </pc:picChg>
      </pc:sldChg>
      <pc:sldChg chg="modSp new del mod">
        <pc:chgData name="Janel Heitz" userId="a278630b-46a7-4973-a6b9-1dab4539bbc9" providerId="ADAL" clId="{5320D8CA-8510-4C32-AE26-F21B27FF22B9}" dt="2025-10-06T20:50:09.334" v="2052" actId="47"/>
        <pc:sldMkLst>
          <pc:docMk/>
          <pc:sldMk cId="1251216051" sldId="315"/>
        </pc:sldMkLst>
        <pc:spChg chg="mod">
          <ac:chgData name="Janel Heitz" userId="a278630b-46a7-4973-a6b9-1dab4539bbc9" providerId="ADAL" clId="{5320D8CA-8510-4C32-AE26-F21B27FF22B9}" dt="2025-09-18T20:24:49.415" v="803" actId="20577"/>
          <ac:spMkLst>
            <pc:docMk/>
            <pc:sldMk cId="1251216051" sldId="315"/>
            <ac:spMk id="3" creationId="{05C67811-5481-B5A2-777E-B5017252A71E}"/>
          </ac:spMkLst>
        </pc:spChg>
      </pc:sldChg>
      <pc:sldChg chg="modSp add mod">
        <pc:chgData name="Janel Heitz" userId="a278630b-46a7-4973-a6b9-1dab4539bbc9" providerId="ADAL" clId="{5320D8CA-8510-4C32-AE26-F21B27FF22B9}" dt="2025-09-18T20:35:16.842" v="836" actId="207"/>
        <pc:sldMkLst>
          <pc:docMk/>
          <pc:sldMk cId="2814679286" sldId="371"/>
        </pc:sldMkLst>
        <pc:graphicFrameChg chg="mod modGraphic">
          <ac:chgData name="Janel Heitz" userId="a278630b-46a7-4973-a6b9-1dab4539bbc9" providerId="ADAL" clId="{5320D8CA-8510-4C32-AE26-F21B27FF22B9}" dt="2025-09-18T20:35:16.842" v="836" actId="207"/>
          <ac:graphicFrameMkLst>
            <pc:docMk/>
            <pc:sldMk cId="2814679286" sldId="371"/>
            <ac:graphicFrameMk id="5" creationId="{4047376B-C141-F7DF-EEEE-1E790FA88FA4}"/>
          </ac:graphicFrameMkLst>
        </pc:graphicFrameChg>
      </pc:sldChg>
      <pc:sldChg chg="addSp delSp modSp new mod modClrScheme chgLayout">
        <pc:chgData name="Janel Heitz" userId="a278630b-46a7-4973-a6b9-1dab4539bbc9" providerId="ADAL" clId="{5320D8CA-8510-4C32-AE26-F21B27FF22B9}" dt="2025-10-14T21:33:50.835" v="2484" actId="114"/>
        <pc:sldMkLst>
          <pc:docMk/>
          <pc:sldMk cId="2515108607" sldId="372"/>
        </pc:sldMkLst>
        <pc:spChg chg="add del mod ord">
          <ac:chgData name="Janel Heitz" userId="a278630b-46a7-4973-a6b9-1dab4539bbc9" providerId="ADAL" clId="{5320D8CA-8510-4C32-AE26-F21B27FF22B9}" dt="2025-10-06T20:56:45.156" v="2081" actId="207"/>
          <ac:spMkLst>
            <pc:docMk/>
            <pc:sldMk cId="2515108607" sldId="372"/>
            <ac:spMk id="2" creationId="{E1806FB5-B64A-CA81-8F8B-EFA86092A35A}"/>
          </ac:spMkLst>
        </pc:spChg>
        <pc:spChg chg="mod ord">
          <ac:chgData name="Janel Heitz" userId="a278630b-46a7-4973-a6b9-1dab4539bbc9" providerId="ADAL" clId="{5320D8CA-8510-4C32-AE26-F21B27FF22B9}" dt="2025-09-18T21:10:22.457" v="886" actId="700"/>
          <ac:spMkLst>
            <pc:docMk/>
            <pc:sldMk cId="2515108607" sldId="372"/>
            <ac:spMk id="3" creationId="{BA0A29FD-1BE4-CC9A-F86E-A7619A18FCBD}"/>
          </ac:spMkLst>
        </pc:spChg>
        <pc:spChg chg="add del mod ord">
          <ac:chgData name="Janel Heitz" userId="a278630b-46a7-4973-a6b9-1dab4539bbc9" providerId="ADAL" clId="{5320D8CA-8510-4C32-AE26-F21B27FF22B9}" dt="2025-09-18T21:10:22.457" v="886" actId="700"/>
          <ac:spMkLst>
            <pc:docMk/>
            <pc:sldMk cId="2515108607" sldId="372"/>
            <ac:spMk id="4" creationId="{67BA5441-C0B6-76E8-34D0-B1F4923D7163}"/>
          </ac:spMkLst>
        </pc:spChg>
        <pc:spChg chg="add del mod ord">
          <ac:chgData name="Janel Heitz" userId="a278630b-46a7-4973-a6b9-1dab4539bbc9" providerId="ADAL" clId="{5320D8CA-8510-4C32-AE26-F21B27FF22B9}" dt="2025-09-18T21:10:22.457" v="886" actId="700"/>
          <ac:spMkLst>
            <pc:docMk/>
            <pc:sldMk cId="2515108607" sldId="372"/>
            <ac:spMk id="5" creationId="{5EFDAA68-A2F3-DD48-5816-3B5367F2B51D}"/>
          </ac:spMkLst>
        </pc:spChg>
        <pc:spChg chg="add mod">
          <ac:chgData name="Janel Heitz" userId="a278630b-46a7-4973-a6b9-1dab4539bbc9" providerId="ADAL" clId="{5320D8CA-8510-4C32-AE26-F21B27FF22B9}" dt="2025-10-14T21:33:50.835" v="2484" actId="114"/>
          <ac:spMkLst>
            <pc:docMk/>
            <pc:sldMk cId="2515108607" sldId="372"/>
            <ac:spMk id="6" creationId="{DC176F56-E59E-0E81-53C2-CD2CE8FDD42A}"/>
          </ac:spMkLst>
        </pc:spChg>
      </pc:sldChg>
      <pc:sldChg chg="addSp delSp modSp new mod">
        <pc:chgData name="Janel Heitz" userId="a278630b-46a7-4973-a6b9-1dab4539bbc9" providerId="ADAL" clId="{5320D8CA-8510-4C32-AE26-F21B27FF22B9}" dt="2025-10-08T22:17:55.782" v="2217" actId="1076"/>
        <pc:sldMkLst>
          <pc:docMk/>
          <pc:sldMk cId="1288709035" sldId="373"/>
        </pc:sldMkLst>
        <pc:spChg chg="del">
          <ac:chgData name="Janel Heitz" userId="a278630b-46a7-4973-a6b9-1dab4539bbc9" providerId="ADAL" clId="{5320D8CA-8510-4C32-AE26-F21B27FF22B9}" dt="2025-10-06T21:00:36.291" v="2086" actId="478"/>
          <ac:spMkLst>
            <pc:docMk/>
            <pc:sldMk cId="1288709035" sldId="373"/>
            <ac:spMk id="2" creationId="{7C388892-84C6-1545-9170-E56A4690CBA1}"/>
          </ac:spMkLst>
        </pc:spChg>
        <pc:spChg chg="mod">
          <ac:chgData name="Janel Heitz" userId="a278630b-46a7-4973-a6b9-1dab4539bbc9" providerId="ADAL" clId="{5320D8CA-8510-4C32-AE26-F21B27FF22B9}" dt="2025-09-18T21:21:16.698" v="1445" actId="20577"/>
          <ac:spMkLst>
            <pc:docMk/>
            <pc:sldMk cId="1288709035" sldId="373"/>
            <ac:spMk id="3" creationId="{699AD395-F636-D2F5-D930-B222DD3FB7CF}"/>
          </ac:spMkLst>
        </pc:spChg>
        <pc:picChg chg="add mod">
          <ac:chgData name="Janel Heitz" userId="a278630b-46a7-4973-a6b9-1dab4539bbc9" providerId="ADAL" clId="{5320D8CA-8510-4C32-AE26-F21B27FF22B9}" dt="2025-10-08T22:17:55.782" v="2217" actId="1076"/>
          <ac:picMkLst>
            <pc:docMk/>
            <pc:sldMk cId="1288709035" sldId="373"/>
            <ac:picMk id="2" creationId="{2D225C4B-048E-FD35-EC5C-A4C4FD5E3F2C}"/>
          </ac:picMkLst>
        </pc:picChg>
        <pc:picChg chg="add mod">
          <ac:chgData name="Janel Heitz" userId="a278630b-46a7-4973-a6b9-1dab4539bbc9" providerId="ADAL" clId="{5320D8CA-8510-4C32-AE26-F21B27FF22B9}" dt="2025-10-06T21:01:00.836" v="2094" actId="1076"/>
          <ac:picMkLst>
            <pc:docMk/>
            <pc:sldMk cId="1288709035" sldId="373"/>
            <ac:picMk id="5" creationId="{C9982C09-410E-75EE-217E-444BF17A6B19}"/>
          </ac:picMkLst>
        </pc:picChg>
      </pc:sldChg>
      <pc:sldChg chg="addSp delSp modSp new mod modClrScheme chgLayout">
        <pc:chgData name="Janel Heitz" userId="a278630b-46a7-4973-a6b9-1dab4539bbc9" providerId="ADAL" clId="{5320D8CA-8510-4C32-AE26-F21B27FF22B9}" dt="2025-09-18T21:24:46.296" v="1484" actId="20577"/>
        <pc:sldMkLst>
          <pc:docMk/>
          <pc:sldMk cId="2754991086" sldId="374"/>
        </pc:sldMkLst>
        <pc:spChg chg="del">
          <ac:chgData name="Janel Heitz" userId="a278630b-46a7-4973-a6b9-1dab4539bbc9" providerId="ADAL" clId="{5320D8CA-8510-4C32-AE26-F21B27FF22B9}" dt="2025-09-18T21:24:02.025" v="1473" actId="700"/>
          <ac:spMkLst>
            <pc:docMk/>
            <pc:sldMk cId="2754991086" sldId="374"/>
            <ac:spMk id="2" creationId="{661067BB-6D1E-7D17-06EF-244E9D8BD190}"/>
          </ac:spMkLst>
        </pc:spChg>
        <pc:spChg chg="mod ord">
          <ac:chgData name="Janel Heitz" userId="a278630b-46a7-4973-a6b9-1dab4539bbc9" providerId="ADAL" clId="{5320D8CA-8510-4C32-AE26-F21B27FF22B9}" dt="2025-09-18T21:24:46.296" v="1484" actId="20577"/>
          <ac:spMkLst>
            <pc:docMk/>
            <pc:sldMk cId="2754991086" sldId="374"/>
            <ac:spMk id="3" creationId="{142E401E-7F98-3FA7-332B-2474A54DA778}"/>
          </ac:spMkLst>
        </pc:spChg>
        <pc:picChg chg="add del">
          <ac:chgData name="Janel Heitz" userId="a278630b-46a7-4973-a6b9-1dab4539bbc9" providerId="ADAL" clId="{5320D8CA-8510-4C32-AE26-F21B27FF22B9}" dt="2025-09-18T21:23:43.070" v="1470" actId="478"/>
          <ac:picMkLst>
            <pc:docMk/>
            <pc:sldMk cId="2754991086" sldId="374"/>
            <ac:picMk id="5" creationId="{E913185E-E591-3374-D28B-7623C88FA855}"/>
          </ac:picMkLst>
        </pc:picChg>
        <pc:picChg chg="add mod">
          <ac:chgData name="Janel Heitz" userId="a278630b-46a7-4973-a6b9-1dab4539bbc9" providerId="ADAL" clId="{5320D8CA-8510-4C32-AE26-F21B27FF22B9}" dt="2025-09-18T21:24:39.266" v="1483" actId="1582"/>
          <ac:picMkLst>
            <pc:docMk/>
            <pc:sldMk cId="2754991086" sldId="374"/>
            <ac:picMk id="7" creationId="{0AFB32B7-3DF2-254A-7C51-4CCBB9507038}"/>
          </ac:picMkLst>
        </pc:picChg>
      </pc:sldChg>
      <pc:sldChg chg="addSp delSp modSp new mod ord modClrScheme modAnim chgLayout">
        <pc:chgData name="Janel Heitz" userId="a278630b-46a7-4973-a6b9-1dab4539bbc9" providerId="ADAL" clId="{5320D8CA-8510-4C32-AE26-F21B27FF22B9}" dt="2025-10-09T17:55:45.480" v="2222"/>
        <pc:sldMkLst>
          <pc:docMk/>
          <pc:sldMk cId="3108560089" sldId="375"/>
        </pc:sldMkLst>
        <pc:spChg chg="del mod ord">
          <ac:chgData name="Janel Heitz" userId="a278630b-46a7-4973-a6b9-1dab4539bbc9" providerId="ADAL" clId="{5320D8CA-8510-4C32-AE26-F21B27FF22B9}" dt="2025-09-18T21:25:02.976" v="1486" actId="700"/>
          <ac:spMkLst>
            <pc:docMk/>
            <pc:sldMk cId="3108560089" sldId="375"/>
            <ac:spMk id="2" creationId="{79E3851D-0A01-FE63-341E-07D68C5B4F72}"/>
          </ac:spMkLst>
        </pc:spChg>
        <pc:spChg chg="del mod ord">
          <ac:chgData name="Janel Heitz" userId="a278630b-46a7-4973-a6b9-1dab4539bbc9" providerId="ADAL" clId="{5320D8CA-8510-4C32-AE26-F21B27FF22B9}" dt="2025-09-18T21:25:02.976" v="1486" actId="700"/>
          <ac:spMkLst>
            <pc:docMk/>
            <pc:sldMk cId="3108560089" sldId="375"/>
            <ac:spMk id="3" creationId="{3021730A-523A-9A05-E272-4D115176E69D}"/>
          </ac:spMkLst>
        </pc:spChg>
        <pc:spChg chg="add mod ord">
          <ac:chgData name="Janel Heitz" userId="a278630b-46a7-4973-a6b9-1dab4539bbc9" providerId="ADAL" clId="{5320D8CA-8510-4C32-AE26-F21B27FF22B9}" dt="2025-09-18T21:33:15.708" v="1512" actId="20577"/>
          <ac:spMkLst>
            <pc:docMk/>
            <pc:sldMk cId="3108560089" sldId="375"/>
            <ac:spMk id="4" creationId="{92C0DE2C-5C5F-44E3-C959-7C1DCF66DE14}"/>
          </ac:spMkLst>
        </pc:spChg>
        <pc:spChg chg="add del mod ord">
          <ac:chgData name="Janel Heitz" userId="a278630b-46a7-4973-a6b9-1dab4539bbc9" providerId="ADAL" clId="{5320D8CA-8510-4C32-AE26-F21B27FF22B9}" dt="2025-10-09T17:55:45.480" v="2222"/>
          <ac:spMkLst>
            <pc:docMk/>
            <pc:sldMk cId="3108560089" sldId="375"/>
            <ac:spMk id="5" creationId="{FC77E308-8FB6-53EC-014B-C0AEE496495C}"/>
          </ac:spMkLst>
        </pc:spChg>
        <pc:picChg chg="add del mod ord">
          <ac:chgData name="Janel Heitz" userId="a278630b-46a7-4973-a6b9-1dab4539bbc9" providerId="ADAL" clId="{5320D8CA-8510-4C32-AE26-F21B27FF22B9}" dt="2025-10-09T17:53:31.355" v="2221" actId="34307"/>
          <ac:picMkLst>
            <pc:docMk/>
            <pc:sldMk cId="3108560089" sldId="375"/>
            <ac:picMk id="2" creationId="{6880648A-4B1D-B4BE-2DCA-E021B3D92CF7}"/>
          </ac:picMkLst>
        </pc:picChg>
        <pc:picChg chg="add mod">
          <ac:chgData name="Janel Heitz" userId="a278630b-46a7-4973-a6b9-1dab4539bbc9" providerId="ADAL" clId="{5320D8CA-8510-4C32-AE26-F21B27FF22B9}" dt="2025-10-09T17:55:45.480" v="2222"/>
          <ac:picMkLst>
            <pc:docMk/>
            <pc:sldMk cId="3108560089" sldId="375"/>
            <ac:picMk id="3" creationId="{5A386C84-2553-549C-0B77-5761E347D554}"/>
          </ac:picMkLst>
        </pc:picChg>
      </pc:sldChg>
      <pc:sldChg chg="addSp delSp modSp new mod modClrScheme chgLayout">
        <pc:chgData name="Janel Heitz" userId="a278630b-46a7-4973-a6b9-1dab4539bbc9" providerId="ADAL" clId="{5320D8CA-8510-4C32-AE26-F21B27FF22B9}" dt="2025-10-02T18:44:08.918" v="1542" actId="20577"/>
        <pc:sldMkLst>
          <pc:docMk/>
          <pc:sldMk cId="1589388502" sldId="376"/>
        </pc:sldMkLst>
        <pc:spChg chg="add del">
          <ac:chgData name="Janel Heitz" userId="a278630b-46a7-4973-a6b9-1dab4539bbc9" providerId="ADAL" clId="{5320D8CA-8510-4C32-AE26-F21B27FF22B9}" dt="2025-10-02T18:44:02.727" v="1525" actId="26606"/>
          <ac:spMkLst>
            <pc:docMk/>
            <pc:sldMk cId="1589388502" sldId="376"/>
            <ac:spMk id="2" creationId="{B7792579-6859-0E3B-9EB7-9019606062C5}"/>
          </ac:spMkLst>
        </pc:spChg>
        <pc:spChg chg="add del">
          <ac:chgData name="Janel Heitz" userId="a278630b-46a7-4973-a6b9-1dab4539bbc9" providerId="ADAL" clId="{5320D8CA-8510-4C32-AE26-F21B27FF22B9}" dt="2025-10-02T18:44:02.727" v="1525" actId="26606"/>
          <ac:spMkLst>
            <pc:docMk/>
            <pc:sldMk cId="1589388502" sldId="376"/>
            <ac:spMk id="3" creationId="{147B5C7D-18F9-F9FE-DC04-FAC77C832BF9}"/>
          </ac:spMkLst>
        </pc:spChg>
        <pc:spChg chg="add mod">
          <ac:chgData name="Janel Heitz" userId="a278630b-46a7-4973-a6b9-1dab4539bbc9" providerId="ADAL" clId="{5320D8CA-8510-4C32-AE26-F21B27FF22B9}" dt="2025-10-02T18:44:08.918" v="1542" actId="20577"/>
          <ac:spMkLst>
            <pc:docMk/>
            <pc:sldMk cId="1589388502" sldId="376"/>
            <ac:spMk id="6" creationId="{2DD61E94-FDF5-BD56-8589-99A2B950CB07}"/>
          </ac:spMkLst>
        </pc:spChg>
      </pc:sldChg>
      <pc:sldChg chg="addSp delSp modSp new mod">
        <pc:chgData name="Janel Heitz" userId="a278630b-46a7-4973-a6b9-1dab4539bbc9" providerId="ADAL" clId="{5320D8CA-8510-4C32-AE26-F21B27FF22B9}" dt="2025-10-06T21:05:57.558" v="2171" actId="20577"/>
        <pc:sldMkLst>
          <pc:docMk/>
          <pc:sldMk cId="3409792889" sldId="377"/>
        </pc:sldMkLst>
        <pc:spChg chg="del">
          <ac:chgData name="Janel Heitz" userId="a278630b-46a7-4973-a6b9-1dab4539bbc9" providerId="ADAL" clId="{5320D8CA-8510-4C32-AE26-F21B27FF22B9}" dt="2025-10-06T21:03:49.739" v="2148"/>
          <ac:spMkLst>
            <pc:docMk/>
            <pc:sldMk cId="3409792889" sldId="377"/>
            <ac:spMk id="2" creationId="{50A96AF8-3B67-5CDF-6751-CB647732FD8B}"/>
          </ac:spMkLst>
        </pc:spChg>
        <pc:spChg chg="mod">
          <ac:chgData name="Janel Heitz" userId="a278630b-46a7-4973-a6b9-1dab4539bbc9" providerId="ADAL" clId="{5320D8CA-8510-4C32-AE26-F21B27FF22B9}" dt="2025-10-06T21:05:57.558" v="2171" actId="20577"/>
          <ac:spMkLst>
            <pc:docMk/>
            <pc:sldMk cId="3409792889" sldId="377"/>
            <ac:spMk id="3" creationId="{A424A17B-770C-075A-0219-06F8F5196C3B}"/>
          </ac:spMkLst>
        </pc:spChg>
        <pc:graphicFrameChg chg="add">
          <ac:chgData name="Janel Heitz" userId="a278630b-46a7-4973-a6b9-1dab4539bbc9" providerId="ADAL" clId="{5320D8CA-8510-4C32-AE26-F21B27FF22B9}" dt="2025-10-06T21:03:49.739" v="2148"/>
          <ac:graphicFrameMkLst>
            <pc:docMk/>
            <pc:sldMk cId="3409792889" sldId="377"/>
            <ac:graphicFrameMk id="4" creationId="{831E5B14-D3A3-B80D-2E1A-6CEB63E44951}"/>
          </ac:graphicFrameMkLst>
        </pc:graphicFrameChg>
      </pc:sldChg>
      <pc:sldChg chg="addSp delSp modSp new del mod ord">
        <pc:chgData name="Janel Heitz" userId="a278630b-46a7-4973-a6b9-1dab4539bbc9" providerId="ADAL" clId="{5320D8CA-8510-4C32-AE26-F21B27FF22B9}" dt="2025-10-13T18:59:58.956" v="2445" actId="47"/>
        <pc:sldMkLst>
          <pc:docMk/>
          <pc:sldMk cId="1851388995" sldId="378"/>
        </pc:sldMkLst>
        <pc:spChg chg="del">
          <ac:chgData name="Janel Heitz" userId="a278630b-46a7-4973-a6b9-1dab4539bbc9" providerId="ADAL" clId="{5320D8CA-8510-4C32-AE26-F21B27FF22B9}" dt="2025-10-13T18:40:30.123" v="2281" actId="1032"/>
          <ac:spMkLst>
            <pc:docMk/>
            <pc:sldMk cId="1851388995" sldId="378"/>
            <ac:spMk id="2" creationId="{12670E26-0382-D43E-9E1E-A1AE06B98337}"/>
          </ac:spMkLst>
        </pc:spChg>
        <pc:graphicFrameChg chg="add mod modGraphic">
          <ac:chgData name="Janel Heitz" userId="a278630b-46a7-4973-a6b9-1dab4539bbc9" providerId="ADAL" clId="{5320D8CA-8510-4C32-AE26-F21B27FF22B9}" dt="2025-10-13T18:59:55.145" v="2444" actId="478"/>
          <ac:graphicFrameMkLst>
            <pc:docMk/>
            <pc:sldMk cId="1851388995" sldId="378"/>
            <ac:graphicFrameMk id="4" creationId="{674D5235-32DF-670B-E6FA-2BDE3229FE0F}"/>
          </ac:graphicFrameMkLst>
        </pc:graphicFrameChg>
      </pc:sldChg>
      <pc:sldChg chg="new del">
        <pc:chgData name="Janel Heitz" userId="a278630b-46a7-4973-a6b9-1dab4539bbc9" providerId="ADAL" clId="{5320D8CA-8510-4C32-AE26-F21B27FF22B9}" dt="2025-10-13T18:40:15.328" v="2277" actId="47"/>
        <pc:sldMkLst>
          <pc:docMk/>
          <pc:sldMk cId="3282790173" sldId="378"/>
        </pc:sldMkLst>
      </pc:sldChg>
      <pc:sldChg chg="new del">
        <pc:chgData name="Janel Heitz" userId="a278630b-46a7-4973-a6b9-1dab4539bbc9" providerId="ADAL" clId="{5320D8CA-8510-4C32-AE26-F21B27FF22B9}" dt="2025-10-06T22:27:24.999" v="2211" actId="47"/>
        <pc:sldMkLst>
          <pc:docMk/>
          <pc:sldMk cId="4275460026" sldId="378"/>
        </pc:sldMkLst>
      </pc:sldChg>
      <pc:sldMasterChg chg="modSp modSldLayout">
        <pc:chgData name="Janel Heitz" userId="a278630b-46a7-4973-a6b9-1dab4539bbc9" providerId="ADAL" clId="{5320D8CA-8510-4C32-AE26-F21B27FF22B9}" dt="2025-10-13T17:26:52.964" v="2229" actId="735"/>
        <pc:sldMasterMkLst>
          <pc:docMk/>
          <pc:sldMasterMk cId="1961885771" sldId="2147483648"/>
        </pc:sldMasterMkLst>
        <pc:sldLayoutChg chg="modSp">
          <pc:chgData name="Janel Heitz" userId="a278630b-46a7-4973-a6b9-1dab4539bbc9" providerId="ADAL" clId="{5320D8CA-8510-4C32-AE26-F21B27FF22B9}" dt="2025-10-13T17:26:52.670" v="2228" actId="735"/>
          <pc:sldLayoutMkLst>
            <pc:docMk/>
            <pc:sldMasterMk cId="1961885771" sldId="2147483648"/>
            <pc:sldLayoutMk cId="210860543" sldId="2147483649"/>
          </pc:sldLayoutMkLst>
        </pc:sldLayoutChg>
        <pc:sldLayoutChg chg="delSp mod">
          <pc:chgData name="Janel Heitz" userId="a278630b-46a7-4973-a6b9-1dab4539bbc9" providerId="ADAL" clId="{5320D8CA-8510-4C32-AE26-F21B27FF22B9}" dt="2025-10-13T17:26:41.655" v="2223" actId="478"/>
          <pc:sldLayoutMkLst>
            <pc:docMk/>
            <pc:sldMasterMk cId="1961885771" sldId="2147483648"/>
            <pc:sldLayoutMk cId="2689920013" sldId="2147483650"/>
          </pc:sldLayoutMkLst>
          <pc:picChg chg="del">
            <ac:chgData name="Janel Heitz" userId="a278630b-46a7-4973-a6b9-1dab4539bbc9" providerId="ADAL" clId="{5320D8CA-8510-4C32-AE26-F21B27FF22B9}" dt="2025-10-13T17:26:41.655" v="2223" actId="478"/>
            <ac:picMkLst>
              <pc:docMk/>
              <pc:sldMasterMk cId="1961885771" sldId="2147483648"/>
              <pc:sldLayoutMk cId="2689920013" sldId="2147483650"/>
              <ac:picMk id="11" creationId="{41476454-9435-5BF5-9256-827405EC1808}"/>
            </ac:picMkLst>
          </pc:picChg>
        </pc:sldLayoutChg>
        <pc:sldLayoutChg chg="modSp">
          <pc:chgData name="Janel Heitz" userId="a278630b-46a7-4973-a6b9-1dab4539bbc9" providerId="ADAL" clId="{5320D8CA-8510-4C32-AE26-F21B27FF22B9}" dt="2025-10-13T17:26:52.611" v="2227" actId="735"/>
          <pc:sldLayoutMkLst>
            <pc:docMk/>
            <pc:sldMasterMk cId="1961885771" sldId="2147483648"/>
            <pc:sldLayoutMk cId="4004972426" sldId="2147483651"/>
          </pc:sldLayoutMkLst>
        </pc:sldLayoutChg>
        <pc:sldLayoutChg chg="delSp mod">
          <pc:chgData name="Janel Heitz" userId="a278630b-46a7-4973-a6b9-1dab4539bbc9" providerId="ADAL" clId="{5320D8CA-8510-4C32-AE26-F21B27FF22B9}" dt="2025-10-13T17:26:49.192" v="2225" actId="478"/>
          <pc:sldLayoutMkLst>
            <pc:docMk/>
            <pc:sldMasterMk cId="1961885771" sldId="2147483648"/>
            <pc:sldLayoutMk cId="504181695" sldId="2147483653"/>
          </pc:sldLayoutMkLst>
          <pc:picChg chg="del">
            <ac:chgData name="Janel Heitz" userId="a278630b-46a7-4973-a6b9-1dab4539bbc9" providerId="ADAL" clId="{5320D8CA-8510-4C32-AE26-F21B27FF22B9}" dt="2025-10-13T17:26:49.192" v="2225" actId="478"/>
            <ac:picMkLst>
              <pc:docMk/>
              <pc:sldMasterMk cId="1961885771" sldId="2147483648"/>
              <pc:sldLayoutMk cId="504181695" sldId="2147483653"/>
              <ac:picMk id="14" creationId="{FE4F285B-BA9D-3359-DF20-BF67392D030B}"/>
            </ac:picMkLst>
          </pc:picChg>
        </pc:sldLayoutChg>
        <pc:sldLayoutChg chg="delSp mod">
          <pc:chgData name="Janel Heitz" userId="a278630b-46a7-4973-a6b9-1dab4539bbc9" providerId="ADAL" clId="{5320D8CA-8510-4C32-AE26-F21B27FF22B9}" dt="2025-10-13T17:26:44.686" v="2224" actId="478"/>
          <pc:sldLayoutMkLst>
            <pc:docMk/>
            <pc:sldMasterMk cId="1961885771" sldId="2147483648"/>
            <pc:sldLayoutMk cId="4112926427" sldId="2147483658"/>
          </pc:sldLayoutMkLst>
          <pc:picChg chg="del">
            <ac:chgData name="Janel Heitz" userId="a278630b-46a7-4973-a6b9-1dab4539bbc9" providerId="ADAL" clId="{5320D8CA-8510-4C32-AE26-F21B27FF22B9}" dt="2025-10-13T17:26:44.686" v="2224" actId="478"/>
            <ac:picMkLst>
              <pc:docMk/>
              <pc:sldMasterMk cId="1961885771" sldId="2147483648"/>
              <pc:sldLayoutMk cId="4112926427" sldId="2147483658"/>
              <ac:picMk id="13" creationId="{71C0EC4E-29A6-B475-AD2C-A7548FEC06C2}"/>
            </ac:picMkLst>
          </pc:picChg>
        </pc:sldLayoutChg>
        <pc:sldLayoutChg chg="delSp mod">
          <pc:chgData name="Janel Heitz" userId="a278630b-46a7-4973-a6b9-1dab4539bbc9" providerId="ADAL" clId="{5320D8CA-8510-4C32-AE26-F21B27FF22B9}" dt="2025-10-13T17:26:51.708" v="2226" actId="478"/>
          <pc:sldLayoutMkLst>
            <pc:docMk/>
            <pc:sldMasterMk cId="1961885771" sldId="2147483648"/>
            <pc:sldLayoutMk cId="2478641899" sldId="2147483659"/>
          </pc:sldLayoutMkLst>
          <pc:picChg chg="del">
            <ac:chgData name="Janel Heitz" userId="a278630b-46a7-4973-a6b9-1dab4539bbc9" providerId="ADAL" clId="{5320D8CA-8510-4C32-AE26-F21B27FF22B9}" dt="2025-10-13T17:26:51.708" v="2226" actId="478"/>
            <ac:picMkLst>
              <pc:docMk/>
              <pc:sldMasterMk cId="1961885771" sldId="2147483648"/>
              <pc:sldLayoutMk cId="2478641899" sldId="2147483659"/>
              <ac:picMk id="6" creationId="{E6832452-94AA-6B5E-C750-7507EDC5404D}"/>
            </ac:picMkLst>
          </pc:picChg>
        </pc:sldLayoutChg>
      </pc:sldMasterChg>
    </pc:docChg>
  </pc:docChgLst>
  <pc:docChgLst>
    <pc:chgData name="Janel Heitz" userId="S::jheitz@bellevue.edu::a278630b-46a7-4973-a6b9-1dab4539bbc9" providerId="AD" clId="Web-{001DFCD4-CB03-1555-A8EB-94DE7FBBC076}"/>
    <pc:docChg chg="modSld">
      <pc:chgData name="Janel Heitz" userId="S::jheitz@bellevue.edu::a278630b-46a7-4973-a6b9-1dab4539bbc9" providerId="AD" clId="Web-{001DFCD4-CB03-1555-A8EB-94DE7FBBC076}" dt="2025-10-13T15:40:35.992" v="0" actId="14100"/>
      <pc:docMkLst>
        <pc:docMk/>
      </pc:docMkLst>
      <pc:sldChg chg="modSp">
        <pc:chgData name="Janel Heitz" userId="S::jheitz@bellevue.edu::a278630b-46a7-4973-a6b9-1dab4539bbc9" providerId="AD" clId="Web-{001DFCD4-CB03-1555-A8EB-94DE7FBBC076}" dt="2025-10-13T15:40:35.992" v="0" actId="14100"/>
        <pc:sldMkLst>
          <pc:docMk/>
          <pc:sldMk cId="4051173028" sldId="310"/>
        </pc:sldMkLst>
        <pc:picChg chg="mod">
          <ac:chgData name="Janel Heitz" userId="S::jheitz@bellevue.edu::a278630b-46a7-4973-a6b9-1dab4539bbc9" providerId="AD" clId="Web-{001DFCD4-CB03-1555-A8EB-94DE7FBBC076}" dt="2025-10-13T15:40:35.992" v="0" actId="14100"/>
          <ac:picMkLst>
            <pc:docMk/>
            <pc:sldMk cId="4051173028" sldId="310"/>
            <ac:picMk id="5" creationId="{1353F3CA-FF3B-A94C-8152-C62B35338A8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3D432-0E10-4492-86C4-B1B75FB5E4B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05550E-F2A4-4139-815C-76EB7C57C7F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solidFill>
                <a:srgbClr val="4E3871"/>
              </a:solidFill>
            </a:rPr>
            <a:t>Describe common challenges faced by adjunct faculty.</a:t>
          </a:r>
          <a:endParaRPr lang="en-US" sz="2000">
            <a:solidFill>
              <a:srgbClr val="4E3871"/>
            </a:solidFill>
            <a:latin typeface="Gotham"/>
          </a:endParaRPr>
        </a:p>
      </dgm:t>
    </dgm:pt>
    <dgm:pt modelId="{37E5CCA6-34EA-401A-B634-567BE87596EB}" type="parTrans" cxnId="{C821B7B8-6F5E-4AAB-A69E-D40D5A8E8010}">
      <dgm:prSet/>
      <dgm:spPr/>
      <dgm:t>
        <a:bodyPr/>
        <a:lstStyle/>
        <a:p>
          <a:endParaRPr lang="en-US"/>
        </a:p>
      </dgm:t>
    </dgm:pt>
    <dgm:pt modelId="{5B5D99AE-EB88-44DE-9FE6-956FB540EFFC}" type="sibTrans" cxnId="{C821B7B8-6F5E-4AAB-A69E-D40D5A8E8010}">
      <dgm:prSet/>
      <dgm:spPr/>
      <dgm:t>
        <a:bodyPr/>
        <a:lstStyle/>
        <a:p>
          <a:endParaRPr lang="en-US"/>
        </a:p>
      </dgm:t>
    </dgm:pt>
    <dgm:pt modelId="{E6B1D487-E4EB-4636-9EC4-F787C5F4C19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solidFill>
                <a:srgbClr val="4E3871"/>
              </a:solidFill>
            </a:rPr>
            <a:t>Articulate the value of adjunct instructor Training.</a:t>
          </a:r>
          <a:endParaRPr lang="en-US" sz="2000">
            <a:solidFill>
              <a:srgbClr val="4E3871"/>
            </a:solidFill>
            <a:latin typeface="Gotham"/>
          </a:endParaRPr>
        </a:p>
      </dgm:t>
    </dgm:pt>
    <dgm:pt modelId="{D175CE25-FE73-4B88-A1D5-5620B400B648}" type="parTrans" cxnId="{ECA4CCCD-DA98-4D5F-8E5D-9F6536A3B169}">
      <dgm:prSet/>
      <dgm:spPr/>
      <dgm:t>
        <a:bodyPr/>
        <a:lstStyle/>
        <a:p>
          <a:endParaRPr lang="en-US"/>
        </a:p>
      </dgm:t>
    </dgm:pt>
    <dgm:pt modelId="{CF59E3B5-5E95-4019-9FEF-5B957B795F4E}" type="sibTrans" cxnId="{ECA4CCCD-DA98-4D5F-8E5D-9F6536A3B169}">
      <dgm:prSet/>
      <dgm:spPr/>
      <dgm:t>
        <a:bodyPr/>
        <a:lstStyle/>
        <a:p>
          <a:endParaRPr lang="en-US"/>
        </a:p>
      </dgm:t>
    </dgm:pt>
    <dgm:pt modelId="{80C72722-59E2-4CC7-90E3-07FF95F0061B}">
      <dgm:prSet phldr="0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>
              <a:solidFill>
                <a:srgbClr val="4E3871"/>
              </a:solidFill>
            </a:rPr>
            <a:t>Identify key design features of a scalable, just-in-time adjunct training model.</a:t>
          </a:r>
          <a:endParaRPr lang="en-US" sz="2000">
            <a:solidFill>
              <a:srgbClr val="4E3871"/>
            </a:solidFill>
            <a:latin typeface="Gotham"/>
          </a:endParaRPr>
        </a:p>
      </dgm:t>
    </dgm:pt>
    <dgm:pt modelId="{B0E3586F-E2AD-417F-A629-12DEB0CF779B}" type="parTrans" cxnId="{96906EFF-024B-4CD6-AEBD-3ADEDF4E47B7}">
      <dgm:prSet/>
      <dgm:spPr/>
      <dgm:t>
        <a:bodyPr/>
        <a:lstStyle/>
        <a:p>
          <a:endParaRPr lang="en-US"/>
        </a:p>
      </dgm:t>
    </dgm:pt>
    <dgm:pt modelId="{8D47FC15-24F1-4C7C-84EA-4D413A82D386}" type="sibTrans" cxnId="{96906EFF-024B-4CD6-AEBD-3ADEDF4E47B7}">
      <dgm:prSet/>
      <dgm:spPr/>
      <dgm:t>
        <a:bodyPr/>
        <a:lstStyle/>
        <a:p>
          <a:endParaRPr lang="en-US"/>
        </a:p>
      </dgm:t>
    </dgm:pt>
    <dgm:pt modelId="{93C97EA9-8BD1-4329-9F49-A8678C923D19}" type="pres">
      <dgm:prSet presAssocID="{0C43D432-0E10-4492-86C4-B1B75FB5E4BC}" presName="root" presStyleCnt="0">
        <dgm:presLayoutVars>
          <dgm:dir/>
          <dgm:resizeHandles val="exact"/>
        </dgm:presLayoutVars>
      </dgm:prSet>
      <dgm:spPr/>
    </dgm:pt>
    <dgm:pt modelId="{964ACD93-9CA3-414A-8A04-95A3863CED6D}" type="pres">
      <dgm:prSet presAssocID="{9B05550E-F2A4-4139-815C-76EB7C57C7F0}" presName="compNode" presStyleCnt="0"/>
      <dgm:spPr/>
    </dgm:pt>
    <dgm:pt modelId="{1A877F64-F99A-4EDA-8FA4-725CD53F81B3}" type="pres">
      <dgm:prSet presAssocID="{9B05550E-F2A4-4139-815C-76EB7C57C7F0}" presName="iconBgRect" presStyleLbl="bgShp" presStyleIdx="0" presStyleCnt="3"/>
      <dgm:spPr>
        <a:solidFill>
          <a:srgbClr val="CCC1DA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83147E4-59DE-41EA-9907-8EEF588FECAC}" type="pres">
      <dgm:prSet presAssocID="{9B05550E-F2A4-4139-815C-76EB7C57C7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CFA427"/>
          </a:solidFill>
        </a:ln>
      </dgm:spPr>
      <dgm:extLst>
        <a:ext uri="{E40237B7-FDA0-4F09-8148-C483321AD2D9}">
          <dgm14:cNvPr xmlns:dgm14="http://schemas.microsoft.com/office/drawing/2010/diagram" id="0" name="" descr="Climbing with solid fill"/>
        </a:ext>
      </dgm:extLst>
    </dgm:pt>
    <dgm:pt modelId="{1E8C6B62-E63C-4FBD-B971-03661A633D8C}" type="pres">
      <dgm:prSet presAssocID="{9B05550E-F2A4-4139-815C-76EB7C57C7F0}" presName="spaceRect" presStyleCnt="0"/>
      <dgm:spPr/>
    </dgm:pt>
    <dgm:pt modelId="{28E5D058-C966-44B6-A129-FAA1259EF861}" type="pres">
      <dgm:prSet presAssocID="{9B05550E-F2A4-4139-815C-76EB7C57C7F0}" presName="textRect" presStyleLbl="revTx" presStyleIdx="0" presStyleCnt="3">
        <dgm:presLayoutVars>
          <dgm:chMax val="1"/>
          <dgm:chPref val="1"/>
        </dgm:presLayoutVars>
      </dgm:prSet>
      <dgm:spPr/>
    </dgm:pt>
    <dgm:pt modelId="{A2CAFD9F-6BAF-410D-9ED4-0D3BD1E08DC7}" type="pres">
      <dgm:prSet presAssocID="{5B5D99AE-EB88-44DE-9FE6-956FB540EFFC}" presName="sibTrans" presStyleCnt="0"/>
      <dgm:spPr/>
    </dgm:pt>
    <dgm:pt modelId="{3DB5FCCF-3DDD-45F0-8FC2-816049BD7B6E}" type="pres">
      <dgm:prSet presAssocID="{80C72722-59E2-4CC7-90E3-07FF95F0061B}" presName="compNode" presStyleCnt="0"/>
      <dgm:spPr/>
    </dgm:pt>
    <dgm:pt modelId="{B815955C-CE98-4DED-A50D-B2498B4070D1}" type="pres">
      <dgm:prSet presAssocID="{80C72722-59E2-4CC7-90E3-07FF95F0061B}" presName="iconBgRect" presStyleLbl="bgShp" presStyleIdx="1" presStyleCnt="3"/>
      <dgm:spPr>
        <a:solidFill>
          <a:srgbClr val="CCC1DA"/>
        </a:solidFill>
      </dgm:spPr>
    </dgm:pt>
    <dgm:pt modelId="{156A1AF8-1F5D-4046-A5E4-3562FFEE6371}" type="pres">
      <dgm:prSet presAssocID="{80C72722-59E2-4CC7-90E3-07FF95F006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D6A800"/>
          </a:solidFill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B72198A8-CEC6-4A8E-847A-7729D59E2794}" type="pres">
      <dgm:prSet presAssocID="{80C72722-59E2-4CC7-90E3-07FF95F0061B}" presName="spaceRect" presStyleCnt="0"/>
      <dgm:spPr/>
    </dgm:pt>
    <dgm:pt modelId="{64A91CB8-2093-46E3-9D01-713F82034F0D}" type="pres">
      <dgm:prSet presAssocID="{80C72722-59E2-4CC7-90E3-07FF95F0061B}" presName="textRect" presStyleLbl="revTx" presStyleIdx="1" presStyleCnt="3" custScaleX="112009">
        <dgm:presLayoutVars>
          <dgm:chMax val="1"/>
          <dgm:chPref val="1"/>
        </dgm:presLayoutVars>
      </dgm:prSet>
      <dgm:spPr/>
    </dgm:pt>
    <dgm:pt modelId="{D10D6866-AB74-4AB5-A2AE-374695450E22}" type="pres">
      <dgm:prSet presAssocID="{8D47FC15-24F1-4C7C-84EA-4D413A82D386}" presName="sibTrans" presStyleCnt="0"/>
      <dgm:spPr/>
    </dgm:pt>
    <dgm:pt modelId="{3D0E35B8-C391-4645-BCBB-62BF88F29ADA}" type="pres">
      <dgm:prSet presAssocID="{E6B1D487-E4EB-4636-9EC4-F787C5F4C19E}" presName="compNode" presStyleCnt="0"/>
      <dgm:spPr/>
    </dgm:pt>
    <dgm:pt modelId="{8B41E0FC-954C-4906-AB3A-110E783919C8}" type="pres">
      <dgm:prSet presAssocID="{E6B1D487-E4EB-4636-9EC4-F787C5F4C19E}" presName="iconBgRect" presStyleLbl="bgShp" presStyleIdx="2" presStyleCnt="3"/>
      <dgm:spPr>
        <a:solidFill>
          <a:schemeClr val="accent4">
            <a:lumMod val="40000"/>
            <a:lumOff val="60000"/>
          </a:schemeClr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8B8FCE3-60DB-4765-B893-1E2956772BE2}" type="pres">
      <dgm:prSet presAssocID="{E6B1D487-E4EB-4636-9EC4-F787C5F4C19E}" presName="iconRect" presStyleLbl="node1" presStyleIdx="2" presStyleCnt="3" custLinFactNeighborX="858" custLinFactNeighborY="-342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CFA427"/>
          </a:solidFill>
        </a:ln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312F6291-3112-4B04-BBAD-9160BCCA5131}" type="pres">
      <dgm:prSet presAssocID="{E6B1D487-E4EB-4636-9EC4-F787C5F4C19E}" presName="spaceRect" presStyleCnt="0"/>
      <dgm:spPr/>
    </dgm:pt>
    <dgm:pt modelId="{0D1ECAEA-AF30-43F7-9122-0CE0995F825F}" type="pres">
      <dgm:prSet presAssocID="{E6B1D487-E4EB-4636-9EC4-F787C5F4C19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E278B1B-2CD8-4DFB-9BD6-21BAE4FB7A60}" type="presOf" srcId="{E6B1D487-E4EB-4636-9EC4-F787C5F4C19E}" destId="{0D1ECAEA-AF30-43F7-9122-0CE0995F825F}" srcOrd="0" destOrd="0" presId="urn:microsoft.com/office/officeart/2018/5/layout/IconCircleLabelList"/>
    <dgm:cxn modelId="{B9940252-1898-4C20-806B-8E8754878D99}" type="presOf" srcId="{80C72722-59E2-4CC7-90E3-07FF95F0061B}" destId="{64A91CB8-2093-46E3-9D01-713F82034F0D}" srcOrd="0" destOrd="0" presId="urn:microsoft.com/office/officeart/2018/5/layout/IconCircleLabelList"/>
    <dgm:cxn modelId="{870C9983-0270-4D0D-911E-AB4A2BCAE5B0}" type="presOf" srcId="{9B05550E-F2A4-4139-815C-76EB7C57C7F0}" destId="{28E5D058-C966-44B6-A129-FAA1259EF861}" srcOrd="0" destOrd="0" presId="urn:microsoft.com/office/officeart/2018/5/layout/IconCircleLabelList"/>
    <dgm:cxn modelId="{C821B7B8-6F5E-4AAB-A69E-D40D5A8E8010}" srcId="{0C43D432-0E10-4492-86C4-B1B75FB5E4BC}" destId="{9B05550E-F2A4-4139-815C-76EB7C57C7F0}" srcOrd="0" destOrd="0" parTransId="{37E5CCA6-34EA-401A-B634-567BE87596EB}" sibTransId="{5B5D99AE-EB88-44DE-9FE6-956FB540EFFC}"/>
    <dgm:cxn modelId="{CD172CC6-E3FA-4222-BBA4-8016C587556B}" type="presOf" srcId="{0C43D432-0E10-4492-86C4-B1B75FB5E4BC}" destId="{93C97EA9-8BD1-4329-9F49-A8678C923D19}" srcOrd="0" destOrd="0" presId="urn:microsoft.com/office/officeart/2018/5/layout/IconCircleLabelList"/>
    <dgm:cxn modelId="{ECA4CCCD-DA98-4D5F-8E5D-9F6536A3B169}" srcId="{0C43D432-0E10-4492-86C4-B1B75FB5E4BC}" destId="{E6B1D487-E4EB-4636-9EC4-F787C5F4C19E}" srcOrd="2" destOrd="0" parTransId="{D175CE25-FE73-4B88-A1D5-5620B400B648}" sibTransId="{CF59E3B5-5E95-4019-9FEF-5B957B795F4E}"/>
    <dgm:cxn modelId="{96906EFF-024B-4CD6-AEBD-3ADEDF4E47B7}" srcId="{0C43D432-0E10-4492-86C4-B1B75FB5E4BC}" destId="{80C72722-59E2-4CC7-90E3-07FF95F0061B}" srcOrd="1" destOrd="0" parTransId="{B0E3586F-E2AD-417F-A629-12DEB0CF779B}" sibTransId="{8D47FC15-24F1-4C7C-84EA-4D413A82D386}"/>
    <dgm:cxn modelId="{7CBAE601-7A06-4E70-9491-6542E953F6C3}" type="presParOf" srcId="{93C97EA9-8BD1-4329-9F49-A8678C923D19}" destId="{964ACD93-9CA3-414A-8A04-95A3863CED6D}" srcOrd="0" destOrd="0" presId="urn:microsoft.com/office/officeart/2018/5/layout/IconCircleLabelList"/>
    <dgm:cxn modelId="{7C526812-B499-47DE-AA8C-3997529546DD}" type="presParOf" srcId="{964ACD93-9CA3-414A-8A04-95A3863CED6D}" destId="{1A877F64-F99A-4EDA-8FA4-725CD53F81B3}" srcOrd="0" destOrd="0" presId="urn:microsoft.com/office/officeart/2018/5/layout/IconCircleLabelList"/>
    <dgm:cxn modelId="{3BB0627D-6E44-41CE-935F-800BEE69E9B0}" type="presParOf" srcId="{964ACD93-9CA3-414A-8A04-95A3863CED6D}" destId="{D83147E4-59DE-41EA-9907-8EEF588FECAC}" srcOrd="1" destOrd="0" presId="urn:microsoft.com/office/officeart/2018/5/layout/IconCircleLabelList"/>
    <dgm:cxn modelId="{618CAFBA-6FED-490F-BA78-07008C4E8F66}" type="presParOf" srcId="{964ACD93-9CA3-414A-8A04-95A3863CED6D}" destId="{1E8C6B62-E63C-4FBD-B971-03661A633D8C}" srcOrd="2" destOrd="0" presId="urn:microsoft.com/office/officeart/2018/5/layout/IconCircleLabelList"/>
    <dgm:cxn modelId="{A2FDE02E-B6EA-4344-B620-617682022654}" type="presParOf" srcId="{964ACD93-9CA3-414A-8A04-95A3863CED6D}" destId="{28E5D058-C966-44B6-A129-FAA1259EF861}" srcOrd="3" destOrd="0" presId="urn:microsoft.com/office/officeart/2018/5/layout/IconCircleLabelList"/>
    <dgm:cxn modelId="{3D626C82-CA5C-492D-AFEA-97B1A822B463}" type="presParOf" srcId="{93C97EA9-8BD1-4329-9F49-A8678C923D19}" destId="{A2CAFD9F-6BAF-410D-9ED4-0D3BD1E08DC7}" srcOrd="1" destOrd="0" presId="urn:microsoft.com/office/officeart/2018/5/layout/IconCircleLabelList"/>
    <dgm:cxn modelId="{91A0C2FA-A6DA-4C69-ACB1-793B913D810C}" type="presParOf" srcId="{93C97EA9-8BD1-4329-9F49-A8678C923D19}" destId="{3DB5FCCF-3DDD-45F0-8FC2-816049BD7B6E}" srcOrd="2" destOrd="0" presId="urn:microsoft.com/office/officeart/2018/5/layout/IconCircleLabelList"/>
    <dgm:cxn modelId="{CB720E1E-CA3F-498B-8911-EE028A28ABC0}" type="presParOf" srcId="{3DB5FCCF-3DDD-45F0-8FC2-816049BD7B6E}" destId="{B815955C-CE98-4DED-A50D-B2498B4070D1}" srcOrd="0" destOrd="0" presId="urn:microsoft.com/office/officeart/2018/5/layout/IconCircleLabelList"/>
    <dgm:cxn modelId="{29D6EBEB-544D-436D-BAB1-F9BE795C208E}" type="presParOf" srcId="{3DB5FCCF-3DDD-45F0-8FC2-816049BD7B6E}" destId="{156A1AF8-1F5D-4046-A5E4-3562FFEE6371}" srcOrd="1" destOrd="0" presId="urn:microsoft.com/office/officeart/2018/5/layout/IconCircleLabelList"/>
    <dgm:cxn modelId="{FB35359B-3A4E-4941-AA27-33EC14BC6B16}" type="presParOf" srcId="{3DB5FCCF-3DDD-45F0-8FC2-816049BD7B6E}" destId="{B72198A8-CEC6-4A8E-847A-7729D59E2794}" srcOrd="2" destOrd="0" presId="urn:microsoft.com/office/officeart/2018/5/layout/IconCircleLabelList"/>
    <dgm:cxn modelId="{14E119BC-DAE2-4362-8DFA-5D8455F7FED1}" type="presParOf" srcId="{3DB5FCCF-3DDD-45F0-8FC2-816049BD7B6E}" destId="{64A91CB8-2093-46E3-9D01-713F82034F0D}" srcOrd="3" destOrd="0" presId="urn:microsoft.com/office/officeart/2018/5/layout/IconCircleLabelList"/>
    <dgm:cxn modelId="{04CD353F-D5A2-4545-8BF9-9C049D358CF6}" type="presParOf" srcId="{93C97EA9-8BD1-4329-9F49-A8678C923D19}" destId="{D10D6866-AB74-4AB5-A2AE-374695450E22}" srcOrd="3" destOrd="0" presId="urn:microsoft.com/office/officeart/2018/5/layout/IconCircleLabelList"/>
    <dgm:cxn modelId="{901A660B-D2D4-4B4A-9FBF-79733BB75578}" type="presParOf" srcId="{93C97EA9-8BD1-4329-9F49-A8678C923D19}" destId="{3D0E35B8-C391-4645-BCBB-62BF88F29ADA}" srcOrd="4" destOrd="0" presId="urn:microsoft.com/office/officeart/2018/5/layout/IconCircleLabelList"/>
    <dgm:cxn modelId="{6FF972CB-E3FA-4E9E-8DDB-3711C2AC6107}" type="presParOf" srcId="{3D0E35B8-C391-4645-BCBB-62BF88F29ADA}" destId="{8B41E0FC-954C-4906-AB3A-110E783919C8}" srcOrd="0" destOrd="0" presId="urn:microsoft.com/office/officeart/2018/5/layout/IconCircleLabelList"/>
    <dgm:cxn modelId="{7E62465C-DCFB-486B-9BD9-71E40D89314F}" type="presParOf" srcId="{3D0E35B8-C391-4645-BCBB-62BF88F29ADA}" destId="{B8B8FCE3-60DB-4765-B893-1E2956772BE2}" srcOrd="1" destOrd="0" presId="urn:microsoft.com/office/officeart/2018/5/layout/IconCircleLabelList"/>
    <dgm:cxn modelId="{DBECE7DB-5AD3-4821-934E-6FB68D206067}" type="presParOf" srcId="{3D0E35B8-C391-4645-BCBB-62BF88F29ADA}" destId="{312F6291-3112-4B04-BBAD-9160BCCA5131}" srcOrd="2" destOrd="0" presId="urn:microsoft.com/office/officeart/2018/5/layout/IconCircleLabelList"/>
    <dgm:cxn modelId="{AF12EED3-FBF5-41CD-BEFD-1CD5AE2C5879}" type="presParOf" srcId="{3D0E35B8-C391-4645-BCBB-62BF88F29ADA}" destId="{0D1ECAEA-AF30-43F7-9122-0CE0995F825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77F64-F99A-4EDA-8FA4-725CD53F81B3}">
      <dsp:nvSpPr>
        <dsp:cNvPr id="0" name=""/>
        <dsp:cNvSpPr/>
      </dsp:nvSpPr>
      <dsp:spPr>
        <a:xfrm>
          <a:off x="627878" y="478858"/>
          <a:ext cx="1955812" cy="1955812"/>
        </a:xfrm>
        <a:prstGeom prst="ellipse">
          <a:avLst/>
        </a:prstGeom>
        <a:solidFill>
          <a:srgbClr val="CCC1D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147E4-59DE-41EA-9907-8EEF588FECAC}">
      <dsp:nvSpPr>
        <dsp:cNvPr id="0" name=""/>
        <dsp:cNvSpPr/>
      </dsp:nvSpPr>
      <dsp:spPr>
        <a:xfrm>
          <a:off x="1044691" y="89567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FA4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5D058-C966-44B6-A129-FAA1259EF861}">
      <dsp:nvSpPr>
        <dsp:cNvPr id="0" name=""/>
        <dsp:cNvSpPr/>
      </dsp:nvSpPr>
      <dsp:spPr>
        <a:xfrm>
          <a:off x="2659" y="3043858"/>
          <a:ext cx="3206250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solidFill>
                <a:srgbClr val="4E3871"/>
              </a:solidFill>
            </a:rPr>
            <a:t>Describe common challenges faced by adjunct faculty.</a:t>
          </a:r>
          <a:endParaRPr lang="en-US" sz="2000" kern="1200">
            <a:solidFill>
              <a:srgbClr val="4E3871"/>
            </a:solidFill>
            <a:latin typeface="Gotham"/>
          </a:endParaRPr>
        </a:p>
      </dsp:txBody>
      <dsp:txXfrm>
        <a:off x="2659" y="3043858"/>
        <a:ext cx="3206250" cy="947682"/>
      </dsp:txXfrm>
    </dsp:sp>
    <dsp:sp modelId="{B815955C-CE98-4DED-A50D-B2498B4070D1}">
      <dsp:nvSpPr>
        <dsp:cNvPr id="0" name=""/>
        <dsp:cNvSpPr/>
      </dsp:nvSpPr>
      <dsp:spPr>
        <a:xfrm>
          <a:off x="4587741" y="478858"/>
          <a:ext cx="1955812" cy="1955812"/>
        </a:xfrm>
        <a:prstGeom prst="ellipse">
          <a:avLst/>
        </a:prstGeom>
        <a:solidFill>
          <a:srgbClr val="CCC1D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1AF8-1F5D-4046-A5E4-3562FFEE6371}">
      <dsp:nvSpPr>
        <dsp:cNvPr id="0" name=""/>
        <dsp:cNvSpPr/>
      </dsp:nvSpPr>
      <dsp:spPr>
        <a:xfrm>
          <a:off x="5004554" y="89567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6A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91CB8-2093-46E3-9D01-713F82034F0D}">
      <dsp:nvSpPr>
        <dsp:cNvPr id="0" name=""/>
        <dsp:cNvSpPr/>
      </dsp:nvSpPr>
      <dsp:spPr>
        <a:xfrm>
          <a:off x="3770003" y="3043858"/>
          <a:ext cx="3591288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solidFill>
                <a:srgbClr val="4E3871"/>
              </a:solidFill>
            </a:rPr>
            <a:t>Identify key design features of a scalable, just-in-time adjunct training model.</a:t>
          </a:r>
          <a:endParaRPr lang="en-US" sz="2000" kern="1200">
            <a:solidFill>
              <a:srgbClr val="4E3871"/>
            </a:solidFill>
            <a:latin typeface="Gotham"/>
          </a:endParaRPr>
        </a:p>
      </dsp:txBody>
      <dsp:txXfrm>
        <a:off x="3770003" y="3043858"/>
        <a:ext cx="3591288" cy="947682"/>
      </dsp:txXfrm>
    </dsp:sp>
    <dsp:sp modelId="{8B41E0FC-954C-4906-AB3A-110E783919C8}">
      <dsp:nvSpPr>
        <dsp:cNvPr id="0" name=""/>
        <dsp:cNvSpPr/>
      </dsp:nvSpPr>
      <dsp:spPr>
        <a:xfrm>
          <a:off x="8547604" y="478858"/>
          <a:ext cx="1955812" cy="195581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8FCE3-60DB-4765-B893-1E2956772BE2}">
      <dsp:nvSpPr>
        <dsp:cNvPr id="0" name=""/>
        <dsp:cNvSpPr/>
      </dsp:nvSpPr>
      <dsp:spPr>
        <a:xfrm>
          <a:off x="8974045" y="85719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FA4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ECAEA-AF30-43F7-9122-0CE0995F825F}">
      <dsp:nvSpPr>
        <dsp:cNvPr id="0" name=""/>
        <dsp:cNvSpPr/>
      </dsp:nvSpPr>
      <dsp:spPr>
        <a:xfrm>
          <a:off x="7922386" y="3043858"/>
          <a:ext cx="3206250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>
              <a:solidFill>
                <a:srgbClr val="4E3871"/>
              </a:solidFill>
            </a:rPr>
            <a:t>Articulate the value of adjunct instructor Training.</a:t>
          </a:r>
          <a:endParaRPr lang="en-US" sz="2000" kern="1200">
            <a:solidFill>
              <a:srgbClr val="4E3871"/>
            </a:solidFill>
            <a:latin typeface="Gotham"/>
          </a:endParaRPr>
        </a:p>
      </dsp:txBody>
      <dsp:txXfrm>
        <a:off x="7922386" y="3043858"/>
        <a:ext cx="3206250" cy="94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9A6AA-B874-4D05-91D4-59A4208ADE5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8C5B-F75E-441A-BB1E-B8087D4AB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CBF3-B9FA-45B5-A533-03C9653594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Update to add info about faculty and adjuncts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BCBF3-B9FA-45B5-A533-03C9653594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3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 of Kate and 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8C5B-F75E-441A-BB1E-B8087D4AB0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6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Word cloud/Think pair share?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8C5B-F75E-441A-BB1E-B8087D4AB0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Launch Bb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8C5B-F75E-441A-BB1E-B8087D4AB0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92BACE-1513-2C9F-E2D4-C3451731B7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8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036789" y="1495090"/>
            <a:ext cx="6758348" cy="278295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500" b="1" i="0" baseline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the Master </a:t>
            </a:r>
            <a:r>
              <a:rPr lang="en-US" sz="6000" b="1">
                <a:solidFill>
                  <a:srgbClr val="D5A805"/>
                </a:solidFill>
                <a:effectLst/>
                <a:latin typeface="Gotham Black" pitchFamily="2" charset="0"/>
                <a:ea typeface="Calibri" panose="020F0502020204030204" pitchFamily="34" charset="0"/>
                <a:cs typeface="Gotham Black" pitchFamily="2" charset="0"/>
              </a:rPr>
              <a:t>title style</a:t>
            </a:r>
            <a:endParaRPr lang="en-US"/>
          </a:p>
        </p:txBody>
      </p:sp>
      <p:pic>
        <p:nvPicPr>
          <p:cNvPr id="4" name="Picture 3" descr="A purple rectangle on a black background&#10;&#10;Description automatically generated">
            <a:extLst>
              <a:ext uri="{FF2B5EF4-FFF2-40B4-BE49-F238E27FC236}">
                <a16:creationId xmlns:a16="http://schemas.microsoft.com/office/drawing/2014/main" id="{172FD62E-CF1D-2F5D-8345-620A22847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080" y="3657600"/>
            <a:ext cx="1155192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7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1C1BD2-527A-E3AD-C6F5-DAFAD1A12A18}"/>
              </a:ext>
            </a:extLst>
          </p:cNvPr>
          <p:cNvSpPr/>
          <p:nvPr userDrawn="1"/>
        </p:nvSpPr>
        <p:spPr>
          <a:xfrm>
            <a:off x="0" y="5929315"/>
            <a:ext cx="12192000" cy="928685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102D92CA-7E2D-87DA-C992-95DF4070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 b="1" i="0">
                <a:latin typeface="Calibri" panose="020F0502020204030204" pitchFamily="34" charset="0"/>
              </a:defRPr>
            </a:lvl1pPr>
            <a:lvl2pPr>
              <a:defRPr sz="2800" b="1" i="0">
                <a:latin typeface="Calibri" panose="020F0502020204030204" pitchFamily="34" charset="0"/>
              </a:defRPr>
            </a:lvl2pPr>
            <a:lvl3pPr>
              <a:defRPr sz="2400" b="1" i="0">
                <a:latin typeface="Calibri" panose="020F0502020204030204" pitchFamily="34" charset="0"/>
              </a:defRPr>
            </a:lvl3pPr>
            <a:lvl4pPr>
              <a:defRPr sz="2000" b="1" i="0">
                <a:latin typeface="Calibri" panose="020F0502020204030204" pitchFamily="34" charset="0"/>
              </a:defRPr>
            </a:lvl4pPr>
            <a:lvl5pPr>
              <a:defRPr sz="2000" b="1" i="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z="1200" b="1" i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200" b="1" i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B3B6-0736-AC1E-DA0B-6FEA864683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EE5B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C87B61-EB35-35C4-9201-97F88175A2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8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86193" y="3541734"/>
            <a:ext cx="6966178" cy="168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CFA427"/>
                </a:solidFill>
                <a:latin typeface="Gotham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786193" y="1778053"/>
            <a:ext cx="6258076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="1" i="0" baseline="0">
                <a:solidFill>
                  <a:srgbClr val="FFFFFF"/>
                </a:solidFill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3" name="Picture 2" descr="A purple rectangle on a black background&#10;&#10;Description automatically generated">
            <a:extLst>
              <a:ext uri="{FF2B5EF4-FFF2-40B4-BE49-F238E27FC236}">
                <a16:creationId xmlns:a16="http://schemas.microsoft.com/office/drawing/2014/main" id="{A72042A6-6A12-A36A-6638-63E3E82CF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638" y="4032042"/>
            <a:ext cx="10200362" cy="28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02BC19-B365-DC34-CA43-5253036C161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FA427"/>
                </a:solidFill>
              </a:defRPr>
            </a:lvl1pPr>
          </a:lstStyle>
          <a:p>
            <a:r>
              <a:rPr lang="en-US"/>
              <a:t>QM Connect 2025: From Idea to 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0272" y="2012543"/>
            <a:ext cx="10972800" cy="423760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z="1200" b="1" i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200" b="1" i="0">
              <a:latin typeface="Calibri" panose="020F050202020403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5954"/>
            <a:ext cx="10972800" cy="969466"/>
          </a:xfr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1598337"/>
            <a:ext cx="10972800" cy="50800"/>
          </a:xfrm>
          <a:prstGeom prst="rect">
            <a:avLst/>
          </a:prstGeom>
          <a:ln>
            <a:solidFill>
              <a:srgbClr val="CFA427"/>
            </a:solidFill>
          </a:ln>
        </p:spPr>
      </p:pic>
      <p:pic>
        <p:nvPicPr>
          <p:cNvPr id="3" name="Picture 2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24EB29CF-4EA5-C006-F542-536F8521A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11E19D-DE0D-D4EE-4E27-3278639ED644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048B23A0-D875-5231-EFDA-67E9BA02F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2062"/>
            <a:ext cx="10972800" cy="969466"/>
          </a:xfrm>
        </p:spPr>
        <p:txBody>
          <a:bodyPr anchor="b">
            <a:norm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358693"/>
            <a:ext cx="10972800" cy="3872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59477"/>
            <a:ext cx="109728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z="1200" b="1" i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200" b="1" i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1770206"/>
            <a:ext cx="10972800" cy="50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60EF-5B72-DB1A-BE83-D36AC812DC9C}"/>
              </a:ext>
            </a:extLst>
          </p:cNvPr>
          <p:cNvSpPr txBox="1">
            <a:spLocks/>
          </p:cNvSpPr>
          <p:nvPr userDrawn="1"/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CFA4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QM Connect 2025: From Idea to Impact</a:t>
            </a:r>
          </a:p>
        </p:txBody>
      </p:sp>
    </p:spTree>
    <p:extLst>
      <p:ext uri="{BB962C8B-B14F-4D97-AF65-F5344CB8AC3E}">
        <p14:creationId xmlns:p14="http://schemas.microsoft.com/office/powerpoint/2010/main" val="4112926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75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none">
                <a:solidFill>
                  <a:srgbClr val="CFA427"/>
                </a:solidFill>
                <a:latin typeface="Gotham" pitchFamily="2" charset="0"/>
                <a:cs typeface="Gotham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13775"/>
            <a:ext cx="10363200" cy="4737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4E387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D160B-A44A-AB3C-964B-3A51FEEBC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11290300" y="6085168"/>
            <a:ext cx="425449" cy="3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7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5822B-67B0-FBB8-0D0E-D2FF559F6E8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FD7FDA17-2807-69D9-0139-D26F8B300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4400" b="1" i="0" kern="1200" baseline="0" dirty="0">
                <a:solidFill>
                  <a:schemeClr val="bg1"/>
                </a:solidFill>
                <a:latin typeface="Gotham Black" pitchFamily="2" charset="0"/>
                <a:ea typeface="ＭＳ Ｐゴシック" charset="0"/>
                <a:cs typeface="Gotham Black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  <a:lvl2pPr>
              <a:defRPr sz="2400" b="1" i="0">
                <a:latin typeface="Calibri" panose="020F0502020204030204" pitchFamily="34" charset="0"/>
              </a:defRPr>
            </a:lvl2pPr>
            <a:lvl3pPr>
              <a:defRPr sz="2000" b="1" i="0">
                <a:latin typeface="Calibri" panose="020F0502020204030204" pitchFamily="34" charset="0"/>
              </a:defRPr>
            </a:lvl3pPr>
            <a:lvl4pPr>
              <a:defRPr sz="1800" b="1" i="0">
                <a:latin typeface="Calibri" panose="020F0502020204030204" pitchFamily="34" charset="0"/>
              </a:defRPr>
            </a:lvl4pPr>
            <a:lvl5pPr>
              <a:defRPr sz="1800" b="1" i="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Calibri" panose="020F0502020204030204" pitchFamily="34" charset="0"/>
              </a:defRPr>
            </a:lvl1pPr>
            <a:lvl2pPr>
              <a:defRPr sz="2400" b="1" i="0">
                <a:latin typeface="Calibri" panose="020F0502020204030204" pitchFamily="34" charset="0"/>
              </a:defRPr>
            </a:lvl2pPr>
            <a:lvl3pPr>
              <a:defRPr sz="2000" b="1" i="0">
                <a:latin typeface="Calibri" panose="020F0502020204030204" pitchFamily="34" charset="0"/>
              </a:defRPr>
            </a:lvl3pPr>
            <a:lvl4pPr>
              <a:defRPr sz="1800" b="1" i="0">
                <a:latin typeface="Calibri" panose="020F0502020204030204" pitchFamily="34" charset="0"/>
              </a:defRPr>
            </a:lvl4pPr>
            <a:lvl5pPr>
              <a:defRPr sz="1800" b="1" i="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z="1200" b="1" i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200" b="1" i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1307826"/>
            <a:ext cx="109728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35B472-8236-6766-CACB-81897AB1A190}"/>
              </a:ext>
            </a:extLst>
          </p:cNvPr>
          <p:cNvSpPr/>
          <p:nvPr userDrawn="1"/>
        </p:nvSpPr>
        <p:spPr>
          <a:xfrm>
            <a:off x="0" y="5929315"/>
            <a:ext cx="12192000" cy="928685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9C4B31E2-2AA3-32DB-07B0-CD26E062C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"/>
              </a:defRPr>
            </a:lvl1pPr>
            <a:lvl2pPr>
              <a:defRPr sz="2000">
                <a:latin typeface=""/>
              </a:defRPr>
            </a:lvl2pPr>
            <a:lvl3pPr>
              <a:defRPr sz="1800">
                <a:latin typeface=""/>
              </a:defRPr>
            </a:lvl3pPr>
            <a:lvl4pPr>
              <a:defRPr sz="1600">
                <a:latin typeface=""/>
              </a:defRPr>
            </a:lvl4pPr>
            <a:lvl5pPr>
              <a:defRPr sz="1600">
                <a:latin typeface="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  <a:lvl2pPr>
              <a:defRPr sz="2000" b="1" i="0">
                <a:latin typeface="Calibri" panose="020F0502020204030204" pitchFamily="34" charset="0"/>
              </a:defRPr>
            </a:lvl2pPr>
            <a:lvl3pPr>
              <a:defRPr sz="1800" b="1" i="0">
                <a:latin typeface="Calibri" panose="020F0502020204030204" pitchFamily="34" charset="0"/>
              </a:defRPr>
            </a:lvl3pPr>
            <a:lvl4pPr>
              <a:defRPr sz="1600" b="1" i="0">
                <a:latin typeface="Calibri" panose="020F0502020204030204" pitchFamily="34" charset="0"/>
              </a:defRPr>
            </a:lvl4pPr>
            <a:lvl5pPr>
              <a:defRPr sz="1600" b="1" i="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z="1200" b="1" i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200" b="1" i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1307826"/>
            <a:ext cx="10972800" cy="508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EADE07-F1D7-D558-0647-59E65D88D6D0}"/>
              </a:ext>
            </a:extLst>
          </p:cNvPr>
          <p:cNvSpPr txBox="1">
            <a:spLocks/>
          </p:cNvSpPr>
          <p:nvPr userDrawn="1"/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CFA4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QM Connect 2025: From Idea to Impact</a:t>
            </a:r>
          </a:p>
        </p:txBody>
      </p:sp>
    </p:spTree>
    <p:extLst>
      <p:ext uri="{BB962C8B-B14F-4D97-AF65-F5344CB8AC3E}">
        <p14:creationId xmlns:p14="http://schemas.microsoft.com/office/powerpoint/2010/main" val="504181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35B472-8236-6766-CACB-81897AB1A190}"/>
              </a:ext>
            </a:extLst>
          </p:cNvPr>
          <p:cNvSpPr/>
          <p:nvPr userDrawn="1"/>
        </p:nvSpPr>
        <p:spPr>
          <a:xfrm>
            <a:off x="0" y="5929315"/>
            <a:ext cx="12192000" cy="928685"/>
          </a:xfrm>
          <a:prstGeom prst="rect">
            <a:avLst/>
          </a:prstGeom>
          <a:solidFill>
            <a:srgbClr val="4E38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9C4B31E2-2AA3-32DB-07B0-CD26E062C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z="1200" b="1" i="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200" b="1" i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1307826"/>
            <a:ext cx="10972800" cy="50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A5EDB9-4619-3B64-DA9B-5AC21742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0524"/>
            <a:ext cx="10972800" cy="423760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000">
                <a:solidFill>
                  <a:schemeClr val="tx1"/>
                </a:solidFill>
                <a:latin typeface="+mn-lt"/>
              </a:defRPr>
            </a:lvl4pPr>
            <a:lvl5pPr>
              <a:defRPr sz="200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BEC609-7CB0-D72B-7F5A-C9C66BC0739F}"/>
              </a:ext>
            </a:extLst>
          </p:cNvPr>
          <p:cNvSpPr txBox="1">
            <a:spLocks/>
          </p:cNvSpPr>
          <p:nvPr userDrawn="1"/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CFA4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QM Connect 2025: From Idea to Impact</a:t>
            </a:r>
          </a:p>
        </p:txBody>
      </p:sp>
    </p:spTree>
    <p:extLst>
      <p:ext uri="{BB962C8B-B14F-4D97-AF65-F5344CB8AC3E}">
        <p14:creationId xmlns:p14="http://schemas.microsoft.com/office/powerpoint/2010/main" val="247864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CB06E775-7721-3F35-BF1E-2DD1A4A6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0300" y="6085168"/>
            <a:ext cx="425450" cy="3846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89E3-9012-754D-ACFE-6D3D94DB23F1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88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8" r:id="rId4"/>
    <p:sldLayoutId id="2147483651" r:id="rId5"/>
    <p:sldLayoutId id="2147483652" r:id="rId6"/>
    <p:sldLayoutId id="2147483653" r:id="rId7"/>
    <p:sldLayoutId id="2147483659" r:id="rId8"/>
    <p:sldLayoutId id="2147483655" r:id="rId9"/>
    <p:sldLayoutId id="2147483656" r:id="rId10"/>
    <p:sldLayoutId id="2147483657" r:id="rId11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4400" b="1" i="0" kern="1200" baseline="0" dirty="0">
          <a:solidFill>
            <a:srgbClr val="4E3871"/>
          </a:solidFill>
          <a:latin typeface="Gotham Black" pitchFamily="2" charset="0"/>
          <a:ea typeface="ＭＳ Ｐゴシック" charset="0"/>
          <a:cs typeface="Gotham Black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.bellevue.edu/training/dd/articulate/student-academic-support/#/" TargetMode="External"/><Relationship Id="rId3" Type="http://schemas.openxmlformats.org/officeDocument/2006/relationships/hyperlink" Target="https://content.bellevue.edu/training/dd/articulate/announcement-accessibility/#/" TargetMode="External"/><Relationship Id="rId7" Type="http://schemas.openxmlformats.org/officeDocument/2006/relationships/hyperlink" Target="https://content.bellevue.edu/training/dd/articulate/teaching-with-empathy/#/" TargetMode="External"/><Relationship Id="rId2" Type="http://schemas.openxmlformats.org/officeDocument/2006/relationships/hyperlink" Target="https://content.bellevue.edu/training/dd/articulate/effective-feedback/#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ntent.bellevue.edu/training/dd/articulate/administrative-withdrawal/#/" TargetMode="External"/><Relationship Id="rId5" Type="http://schemas.openxmlformats.org/officeDocument/2006/relationships/hyperlink" Target="https://content.bellevue.edu/training/dd/articulate/bruin-alerts-program/#/" TargetMode="External"/><Relationship Id="rId10" Type="http://schemas.openxmlformats.org/officeDocument/2006/relationships/hyperlink" Target="https://content.bellevue.edu/training/dd/articulate/grading-policy/#/" TargetMode="External"/><Relationship Id="rId4" Type="http://schemas.openxmlformats.org/officeDocument/2006/relationships/hyperlink" Target="https://content.bellevue.edu/training/dd/articulate/instructor-videos/#/" TargetMode="External"/><Relationship Id="rId9" Type="http://schemas.openxmlformats.org/officeDocument/2006/relationships/hyperlink" Target="https://content.bellevue.edu/training/dd/articulate/student-support-services/#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Rp4F-JJyds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VIXOLSWKx5Q?feature=oembed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483" y="0"/>
            <a:ext cx="7265230" cy="4544568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rgbClr val="CFA427"/>
                </a:solidFill>
              </a:rPr>
              <a:t>Scalable Just-in-Time Training for Online Adjuncts</a:t>
            </a:r>
            <a:br>
              <a:rPr lang="en-US" sz="4400" i="1" dirty="0">
                <a:solidFill>
                  <a:srgbClr val="CFA427"/>
                </a:solidFill>
              </a:rPr>
            </a:br>
            <a:r>
              <a:rPr lang="en-US" sz="1200" i="1" dirty="0">
                <a:solidFill>
                  <a:srgbClr val="CFA427"/>
                </a:solidFill>
              </a:rPr>
              <a:t>  </a:t>
            </a:r>
            <a:br>
              <a:rPr lang="en-US" sz="4400" i="1" dirty="0">
                <a:solidFill>
                  <a:srgbClr val="CFA427"/>
                </a:solidFill>
              </a:rPr>
            </a:br>
            <a:r>
              <a:rPr lang="en-US" sz="4800" dirty="0"/>
              <a:t>Janel Heitz</a:t>
            </a:r>
            <a:br>
              <a:rPr lang="en-US" sz="4400" dirty="0"/>
            </a:br>
            <a:r>
              <a:rPr lang="en-US" sz="2800" b="0" dirty="0"/>
              <a:t>jheitz@bellevue.edu</a:t>
            </a:r>
            <a:br>
              <a:rPr lang="en-US" sz="4400" dirty="0"/>
            </a:br>
            <a:r>
              <a:rPr lang="en-US" sz="2800" i="1" dirty="0">
                <a:solidFill>
                  <a:srgbClr val="CFA427"/>
                </a:solidFill>
              </a:rPr>
              <a:t>Instructional Training &amp; </a:t>
            </a:r>
            <a:br>
              <a:rPr lang="en-US" sz="2800" i="1" dirty="0">
                <a:solidFill>
                  <a:srgbClr val="CFA427"/>
                </a:solidFill>
              </a:rPr>
            </a:br>
            <a:r>
              <a:rPr lang="en-US" sz="2800" i="1" dirty="0">
                <a:solidFill>
                  <a:srgbClr val="CFA427"/>
                </a:solidFill>
              </a:rPr>
              <a:t>Development Manager</a:t>
            </a:r>
            <a:endParaRPr lang="en-US" i="1" dirty="0">
              <a:solidFill>
                <a:srgbClr val="CFA427"/>
              </a:solidFill>
            </a:endParaRPr>
          </a:p>
        </p:txBody>
      </p:sp>
      <p:pic>
        <p:nvPicPr>
          <p:cNvPr id="8" name="Picture 7" descr="A sign with a light bulb and a person pointing at a monitor&#10;&#10;Description automatically generated">
            <a:extLst>
              <a:ext uri="{FF2B5EF4-FFF2-40B4-BE49-F238E27FC236}">
                <a16:creationId xmlns:a16="http://schemas.microsoft.com/office/drawing/2014/main" id="{F1D8B8A8-A01D-5D79-2EC3-2638346D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7" y="704918"/>
            <a:ext cx="4315137" cy="431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712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06FB5-B64A-CA81-8F8B-EFA86092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2" y="2012542"/>
            <a:ext cx="5455728" cy="4237605"/>
          </a:xfrm>
        </p:spPr>
        <p:txBody>
          <a:bodyPr/>
          <a:lstStyle/>
          <a:p>
            <a:pPr marL="0" indent="0" algn="ctr">
              <a:buNone/>
            </a:pPr>
            <a:r>
              <a:rPr lang="en-US" b="1">
                <a:solidFill>
                  <a:srgbClr val="CFA427"/>
                </a:solidFill>
              </a:rPr>
              <a:t>February 2025</a:t>
            </a:r>
          </a:p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Effective Feedback</a:t>
            </a:r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Announcement Accessibility</a:t>
            </a:r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Instructor Videos</a:t>
            </a:r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BRUIN Alerts</a:t>
            </a:r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Administrative Withdrawals</a:t>
            </a:r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0A29FD-1BE4-CC9A-F86E-A7619A18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Topics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C176F56-E59E-0E81-53C2-CD2CE8FDD42A}"/>
              </a:ext>
            </a:extLst>
          </p:cNvPr>
          <p:cNvSpPr txBox="1">
            <a:spLocks/>
          </p:cNvSpPr>
          <p:nvPr/>
        </p:nvSpPr>
        <p:spPr bwMode="auto">
          <a:xfrm>
            <a:off x="6096000" y="2012542"/>
            <a:ext cx="5455728" cy="423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CFA427"/>
                </a:solidFill>
              </a:rPr>
              <a:t>January 2026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with Empathy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Academic Support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Support Services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Grading Policy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Writing Effective Announcements </a:t>
            </a:r>
            <a:r>
              <a:rPr lang="en-US" sz="2400" i="1" dirty="0"/>
              <a:t>(in development) 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0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9AD395-F636-D2F5-D930-B222DD3F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Training Lessons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82C09-410E-75EE-217E-444BF17A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72" y="1761741"/>
            <a:ext cx="5522318" cy="4904234"/>
          </a:xfrm>
          <a:prstGeom prst="rect">
            <a:avLst/>
          </a:prstGeom>
          <a:ln w="38100">
            <a:solidFill>
              <a:srgbClr val="CFA427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225C4B-048E-FD35-EC5C-A4C4FD5E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96" y="6094706"/>
            <a:ext cx="1632775" cy="5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0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1E5B14-D3A3-B80D-2E1A-6CEB63E4495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39763" y="2012950"/>
              <a:ext cx="10972800" cy="42370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831E5B14-D3A3-B80D-2E1A-6CEB63E449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763" y="2012950"/>
                <a:ext cx="10972800" cy="423703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424A17B-770C-075A-0219-06F8F519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Topics</a:t>
            </a:r>
          </a:p>
        </p:txBody>
      </p:sp>
    </p:spTree>
    <p:extLst>
      <p:ext uri="{BB962C8B-B14F-4D97-AF65-F5344CB8AC3E}">
        <p14:creationId xmlns:p14="http://schemas.microsoft.com/office/powerpoint/2010/main" val="340979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Adjunct Faculty Experiences With the Communications Adjunct Training">
            <a:hlinkClick r:id="" action="ppaction://media"/>
            <a:extLst>
              <a:ext uri="{FF2B5EF4-FFF2-40B4-BE49-F238E27FC236}">
                <a16:creationId xmlns:a16="http://schemas.microsoft.com/office/drawing/2014/main" id="{5A386C84-2553-549C-0B77-5761E347D5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6488" y="2012950"/>
            <a:ext cx="7499350" cy="42370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C0DE2C-5C5F-44E3-C959-7C1DCF66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from Participants</a:t>
            </a:r>
          </a:p>
        </p:txBody>
      </p:sp>
    </p:spTree>
    <p:extLst>
      <p:ext uri="{BB962C8B-B14F-4D97-AF65-F5344CB8AC3E}">
        <p14:creationId xmlns:p14="http://schemas.microsoft.com/office/powerpoint/2010/main" val="31085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2E401E-7F98-3FA7-332B-2474A54D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69" y="13763"/>
            <a:ext cx="6758348" cy="1193246"/>
          </a:xfrm>
        </p:spPr>
        <p:txBody>
          <a:bodyPr/>
          <a:lstStyle/>
          <a:p>
            <a:r>
              <a:rPr lang="en-US"/>
              <a:t>Scaling for the </a:t>
            </a:r>
            <a:r>
              <a:rPr lang="en-US">
                <a:solidFill>
                  <a:srgbClr val="CFA427"/>
                </a:solidFill>
              </a:rPr>
              <a:t>Future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B32B7-3DF2-254A-7C51-4CCBB950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6" y="1113672"/>
            <a:ext cx="7035493" cy="5534016"/>
          </a:xfrm>
          <a:prstGeom prst="rect">
            <a:avLst/>
          </a:prstGeom>
          <a:ln w="38100">
            <a:solidFill>
              <a:srgbClr val="CFA427"/>
            </a:solidFill>
          </a:ln>
        </p:spPr>
      </p:pic>
    </p:spTree>
    <p:extLst>
      <p:ext uri="{BB962C8B-B14F-4D97-AF65-F5344CB8AC3E}">
        <p14:creationId xmlns:p14="http://schemas.microsoft.com/office/powerpoint/2010/main" val="275499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D61E94-FDF5-BD56-8589-99A2B950C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789" y="1495090"/>
            <a:ext cx="6758348" cy="2782957"/>
          </a:xfrm>
        </p:spPr>
        <p:txBody>
          <a:bodyPr/>
          <a:lstStyle/>
          <a:p>
            <a:r>
              <a:rPr lang="en-US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58938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Collaborators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7C2A12-8C13-5193-C3AE-A0177179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770" r="5770"/>
          <a:stretch/>
        </p:blipFill>
        <p:spPr bwMode="auto">
          <a:xfrm>
            <a:off x="2164645" y="2108966"/>
            <a:ext cx="1794707" cy="2535652"/>
          </a:xfrm>
          <a:prstGeom prst="rect">
            <a:avLst/>
          </a:prstGeom>
          <a:noFill/>
          <a:ln w="38100">
            <a:solidFill>
              <a:srgbClr val="CFA42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B57A74-E151-5C5E-9F4A-02568993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3431" r="13431"/>
          <a:stretch/>
        </p:blipFill>
        <p:spPr bwMode="auto">
          <a:xfrm>
            <a:off x="7949749" y="2005334"/>
            <a:ext cx="1880051" cy="2656230"/>
          </a:xfrm>
          <a:prstGeom prst="rect">
            <a:avLst/>
          </a:prstGeom>
          <a:noFill/>
          <a:ln w="38100">
            <a:solidFill>
              <a:srgbClr val="CFA42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74F936-668F-5D6F-CA29-0E2DD6D60895}"/>
              </a:ext>
            </a:extLst>
          </p:cNvPr>
          <p:cNvSpPr txBox="1"/>
          <p:nvPr/>
        </p:nvSpPr>
        <p:spPr>
          <a:xfrm>
            <a:off x="1123470" y="4751842"/>
            <a:ext cx="41068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FA427"/>
                </a:solidFill>
              </a:rPr>
              <a:t>Kate Joeckel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Communication Studies 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Program Director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B5AEF-2F3A-1CBA-710A-8525E853DD79}"/>
              </a:ext>
            </a:extLst>
          </p:cNvPr>
          <p:cNvSpPr txBox="1"/>
          <p:nvPr/>
        </p:nvSpPr>
        <p:spPr>
          <a:xfrm>
            <a:off x="6793653" y="4751842"/>
            <a:ext cx="41068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FA427"/>
                </a:solidFill>
              </a:rPr>
              <a:t>Michelle Bahr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Communications Studies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20626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Objectives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047376B-C141-F7DF-EEEE-1E790FA8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87649"/>
              </p:ext>
            </p:extLst>
          </p:nvPr>
        </p:nvGraphicFramePr>
        <p:xfrm>
          <a:off x="609600" y="1417638"/>
          <a:ext cx="11131296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467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175D7-302D-46EC-8F68-A0BAACC6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100"/>
          </a:p>
          <a:p>
            <a:pPr marL="0" indent="0">
              <a:buNone/>
            </a:pPr>
            <a:endParaRPr lang="en-US" sz="2100"/>
          </a:p>
          <a:p>
            <a:pPr marL="0" indent="0">
              <a:buNone/>
            </a:pPr>
            <a:endParaRPr lang="en-US" sz="2100"/>
          </a:p>
          <a:p>
            <a:pPr marL="0" indent="0">
              <a:buNone/>
            </a:pPr>
            <a:br>
              <a:rPr lang="en-US"/>
            </a:br>
            <a:endParaRPr lang="en-US" sz="21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6A85FC-A234-44DA-94BD-62D9D06E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Bellevue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E2BB4-6BCF-43DF-88CE-AE94D799A2EC}"/>
              </a:ext>
            </a:extLst>
          </p:cNvPr>
          <p:cNvSpPr txBox="1"/>
          <p:nvPr/>
        </p:nvSpPr>
        <p:spPr>
          <a:xfrm>
            <a:off x="6574815" y="1668935"/>
            <a:ext cx="5253549" cy="4126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6342" indent="-456342" defTabSz="914377">
              <a:spcAft>
                <a:spcPts val="133"/>
              </a:spcAft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</a:rPr>
              <a:t>Bellevue, NE​</a:t>
            </a:r>
          </a:p>
          <a:p>
            <a:pPr marL="456342" indent="-456342" defTabSz="914377">
              <a:spcAft>
                <a:spcPts val="133"/>
              </a:spcAft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</a:rPr>
              <a:t>Private, non-profit, regionally accredited</a:t>
            </a:r>
          </a:p>
          <a:p>
            <a:pPr marL="456342" indent="-456342" defTabSz="914377">
              <a:spcAft>
                <a:spcPts val="133"/>
              </a:spcAft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</a:rPr>
              <a:t>80+ degrees​</a:t>
            </a:r>
          </a:p>
          <a:p>
            <a:pPr marL="456342" indent="-456342" defTabSz="914377">
              <a:spcAft>
                <a:spcPts val="133"/>
              </a:spcAft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</a:rPr>
              <a:t>10,000+ students​</a:t>
            </a:r>
          </a:p>
          <a:p>
            <a:pPr marL="456342" indent="-456342" defTabSz="914377">
              <a:spcAft>
                <a:spcPts val="133"/>
              </a:spcAft>
              <a:buFont typeface="Arial"/>
              <a:buChar char="•"/>
            </a:pPr>
            <a:r>
              <a:rPr lang="en-US" sz="3200" i="1">
                <a:solidFill>
                  <a:schemeClr val="bg1"/>
                </a:solidFill>
              </a:rPr>
              <a:t>950+ 100-level Comm Students</a:t>
            </a:r>
          </a:p>
          <a:p>
            <a:pPr marL="456342" indent="-456342" defTabSz="914377">
              <a:spcAft>
                <a:spcPts val="133"/>
              </a:spcAft>
              <a:buFont typeface="Arial"/>
              <a:buChar char="•"/>
            </a:pPr>
            <a:r>
              <a:rPr lang="en-US" sz="3200" i="1">
                <a:solidFill>
                  <a:schemeClr val="bg1"/>
                </a:solidFill>
              </a:rPr>
              <a:t>34 Comm Adjuncts </a:t>
            </a:r>
          </a:p>
        </p:txBody>
      </p:sp>
      <p:pic>
        <p:nvPicPr>
          <p:cNvPr id="5" name="Picture 4" descr="Educational services building at Bellevue university lit from inside with creek running in front">
            <a:extLst>
              <a:ext uri="{FF2B5EF4-FFF2-40B4-BE49-F238E27FC236}">
                <a16:creationId xmlns:a16="http://schemas.microsoft.com/office/drawing/2014/main" id="{1353F3CA-FF3B-A94C-8152-C62B35338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56939"/>
            <a:ext cx="5000611" cy="4000488"/>
          </a:xfrm>
          <a:prstGeom prst="rect">
            <a:avLst/>
          </a:prstGeom>
          <a:ln w="57150">
            <a:solidFill>
              <a:srgbClr val="CFA427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117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93AC4-D3CE-FA1D-DBD5-ED093390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Ensuring Quality through Adjunct Training</a:t>
            </a:r>
          </a:p>
        </p:txBody>
      </p:sp>
      <p:pic>
        <p:nvPicPr>
          <p:cNvPr id="6" name="Online Media 5" title="Quality Matters Conference   Message From Kate and Michelle">
            <a:hlinkClick r:id="" action="ppaction://media"/>
            <a:extLst>
              <a:ext uri="{FF2B5EF4-FFF2-40B4-BE49-F238E27FC236}">
                <a16:creationId xmlns:a16="http://schemas.microsoft.com/office/drawing/2014/main" id="{392F2B4D-DF3E-293C-9E15-6ACC27B90A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76488" y="2012950"/>
            <a:ext cx="7499350" cy="42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5464982-B8DA-5904-D354-6A119DC1E88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39763" y="2012950"/>
              <a:ext cx="10972800" cy="42370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Content Placeholder 3">
                <a:extLst>
                  <a:ext uri="{FF2B5EF4-FFF2-40B4-BE49-F238E27FC236}">
                    <a16:creationId xmlns:a16="http://schemas.microsoft.com/office/drawing/2014/main" id="{D5464982-B8DA-5904-D354-6A119DC1E8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63" y="2012950"/>
                <a:ext cx="10972800" cy="423703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C9801AF-2E5B-0747-E2BF-89653337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Barriers to Adjunct Training</a:t>
            </a:r>
          </a:p>
        </p:txBody>
      </p:sp>
    </p:spTree>
    <p:extLst>
      <p:ext uri="{BB962C8B-B14F-4D97-AF65-F5344CB8AC3E}">
        <p14:creationId xmlns:p14="http://schemas.microsoft.com/office/powerpoint/2010/main" val="412710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8098BA5-13C1-E737-7132-839F77FCE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82393" y="1820519"/>
            <a:ext cx="3135042" cy="30486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3E073B-CE11-18AC-832D-E86B0EE7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72" y="1710791"/>
            <a:ext cx="11073192" cy="4237605"/>
          </a:xfrm>
        </p:spPr>
        <p:txBody>
          <a:bodyPr/>
          <a:lstStyle/>
          <a:p>
            <a:r>
              <a:rPr lang="en-US" sz="3600"/>
              <a:t>Self-Paced</a:t>
            </a:r>
          </a:p>
          <a:p>
            <a:pPr lvl="1"/>
            <a:r>
              <a:rPr lang="en-US" sz="3200"/>
              <a:t>Asynchronous Community</a:t>
            </a:r>
          </a:p>
          <a:p>
            <a:r>
              <a:rPr lang="en-US" sz="3600"/>
              <a:t>Micro-Lessons</a:t>
            </a:r>
          </a:p>
          <a:p>
            <a:pPr lvl="1"/>
            <a:r>
              <a:rPr lang="en-US" sz="3200"/>
              <a:t>30 min or less</a:t>
            </a:r>
          </a:p>
          <a:p>
            <a:r>
              <a:rPr lang="en-US" sz="3600"/>
              <a:t>Targeted Skills</a:t>
            </a:r>
          </a:p>
          <a:p>
            <a:pPr lvl="1"/>
            <a:r>
              <a:rPr lang="en-US" sz="3200"/>
              <a:t>Specified by Kate &amp; Michelle</a:t>
            </a:r>
          </a:p>
          <a:p>
            <a:r>
              <a:rPr lang="en-US" sz="3600"/>
              <a:t>Specific to BU</a:t>
            </a:r>
          </a:p>
          <a:p>
            <a:pPr lvl="1"/>
            <a:r>
              <a:rPr lang="en-US" sz="3200"/>
              <a:t>Policies/resources, course examples, and LMS </a:t>
            </a:r>
          </a:p>
          <a:p>
            <a:pPr lvl="1"/>
            <a:endParaRPr lang="en-US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801AF2-785F-BB27-F30E-FEC76768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/>
              <a:t>NEW Idea</a:t>
            </a:r>
            <a:endParaRPr lang="en-US"/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F20F03C2-EF77-30B4-CA07-D7F436AE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6408" y="1820519"/>
            <a:ext cx="3048626" cy="30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1B1C41-C781-106A-A729-767CFE57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Communications Adjunct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E5903-529A-A5CE-E655-4F0FE8FF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45128"/>
            <a:ext cx="9933432" cy="4713853"/>
          </a:xfrm>
          <a:prstGeom prst="rect">
            <a:avLst/>
          </a:prstGeom>
          <a:ln w="38100">
            <a:solidFill>
              <a:srgbClr val="CFA427"/>
            </a:solidFill>
          </a:ln>
        </p:spPr>
      </p:pic>
    </p:spTree>
    <p:extLst>
      <p:ext uri="{BB962C8B-B14F-4D97-AF65-F5344CB8AC3E}">
        <p14:creationId xmlns:p14="http://schemas.microsoft.com/office/powerpoint/2010/main" val="218841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5A575-B221-DFB9-9F12-DD2E0848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  <a:p>
            <a:r>
              <a:rPr lang="en-US"/>
              <a:t>Articulate Lesson</a:t>
            </a:r>
          </a:p>
          <a:p>
            <a:r>
              <a:rPr lang="en-US"/>
              <a:t>Knowledge Check Quiz</a:t>
            </a:r>
          </a:p>
          <a:p>
            <a:r>
              <a:rPr lang="en-US"/>
              <a:t>Completion Certificate</a:t>
            </a:r>
          </a:p>
          <a:p>
            <a:r>
              <a:rPr lang="en-US"/>
              <a:t>Reflection Survey </a:t>
            </a:r>
            <a:r>
              <a:rPr lang="en-US" i="1"/>
              <a:t>(new 2026)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84E2A3-BB74-1FE1-0CD0-2622BCE3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Module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657F4-3230-2B57-3B6D-43300AC23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825" y="1715204"/>
            <a:ext cx="5996611" cy="4237605"/>
          </a:xfrm>
          <a:prstGeom prst="rect">
            <a:avLst/>
          </a:prstGeom>
          <a:ln w="38100">
            <a:solidFill>
              <a:srgbClr val="CFA427"/>
            </a:solidFill>
          </a:ln>
        </p:spPr>
      </p:pic>
    </p:spTree>
    <p:extLst>
      <p:ext uri="{BB962C8B-B14F-4D97-AF65-F5344CB8AC3E}">
        <p14:creationId xmlns:p14="http://schemas.microsoft.com/office/powerpoint/2010/main" val="1627928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ge4phz79gwvixyoas6dm9f2h87egg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_2024Branded_Widescreen" id="{9D6A3FF4-23EF-484B-9D9E-17385CDEC760}" vid="{CF88D00A-E7B6-46AF-B9FF-40930E2D9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webextension1.xml><?xml version="1.0" encoding="utf-8"?>
<we:webextension xmlns:we="http://schemas.microsoft.com/office/webextensions/webextension/2010/11" id="{A1CB2D92-0477-4B14-B7B0-61A8C02A21ED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bg9a8oqhk5bi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1606F999-841B-4059-9D83-416D80A7D1C0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ppm4jup2bseo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BU_2024Branded_Widescreen</Template>
  <TotalTime>54</TotalTime>
  <Words>231</Words>
  <Application>Microsoft Office PowerPoint</Application>
  <PresentationFormat>Widescreen</PresentationFormat>
  <Paragraphs>76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Gotham</vt:lpstr>
      <vt:lpstr>Gotham Black</vt:lpstr>
      <vt:lpstr>Gotham Medium</vt:lpstr>
      <vt:lpstr>Office Theme</vt:lpstr>
      <vt:lpstr>Scalable Just-in-Time Training for Online Adjuncts    Janel Heitz jheitz@bellevue.edu Instructional Training &amp;  Development Manager</vt:lpstr>
      <vt:lpstr>Collaborators</vt:lpstr>
      <vt:lpstr>Objectives</vt:lpstr>
      <vt:lpstr>Bellevue University</vt:lpstr>
      <vt:lpstr>Ensuring Quality through Adjunct Training</vt:lpstr>
      <vt:lpstr>Barriers to Adjunct Training</vt:lpstr>
      <vt:lpstr>A NEW Idea</vt:lpstr>
      <vt:lpstr>Communications Adjunct Community</vt:lpstr>
      <vt:lpstr>Module Layout</vt:lpstr>
      <vt:lpstr>Training Topics</vt:lpstr>
      <vt:lpstr>Accessing Training Lessons</vt:lpstr>
      <vt:lpstr>Training Topics</vt:lpstr>
      <vt:lpstr>Feedback from Participants</vt:lpstr>
      <vt:lpstr>Scaling for the Future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Just-in-Time Training for Online Adjuncts    Janel Heitz Instructional Training &amp;  Development Manager</dc:title>
  <dc:creator>Janel Heitz</dc:creator>
  <cp:lastModifiedBy>Janel Heitz</cp:lastModifiedBy>
  <cp:revision>2</cp:revision>
  <dcterms:created xsi:type="dcterms:W3CDTF">2025-09-18T19:45:32Z</dcterms:created>
  <dcterms:modified xsi:type="dcterms:W3CDTF">2025-11-03T03:59:37Z</dcterms:modified>
</cp:coreProperties>
</file>