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6"/>
  </p:notesMasterIdLst>
  <p:sldIdLst>
    <p:sldId id="256" r:id="rId3"/>
    <p:sldId id="258" r:id="rId4"/>
    <p:sldId id="257" r:id="rId5"/>
    <p:sldId id="292" r:id="rId6"/>
    <p:sldId id="293" r:id="rId7"/>
    <p:sldId id="294" r:id="rId8"/>
    <p:sldId id="274" r:id="rId9"/>
    <p:sldId id="259" r:id="rId10"/>
    <p:sldId id="296" r:id="rId11"/>
    <p:sldId id="297" r:id="rId12"/>
    <p:sldId id="266" r:id="rId13"/>
    <p:sldId id="260" r:id="rId14"/>
    <p:sldId id="287" r:id="rId15"/>
  </p:sldIdLst>
  <p:sldSz cx="9144000" cy="5143500" type="screen16x9"/>
  <p:notesSz cx="6858000" cy="9144000"/>
  <p:embeddedFontLst>
    <p:embeddedFont>
      <p:font typeface="Fira Sans" panose="020B0503050000020004" pitchFamily="34" charset="0"/>
      <p:regular r:id="rId17"/>
      <p:bold r:id="rId18"/>
      <p:italic r:id="rId19"/>
      <p:boldItalic r:id="rId20"/>
    </p:embeddedFont>
    <p:embeddedFont>
      <p:font typeface="Fira Sans Extra Condensed" panose="020B0503050000020004" pitchFamily="34" charset="0"/>
      <p:regular r:id="rId21"/>
      <p:bold r:id="rId22"/>
      <p:italic r:id="rId23"/>
      <p:boldItalic r:id="rId24"/>
    </p:embeddedFont>
    <p:embeddedFont>
      <p:font typeface="Fira Sans Extra Condensed Medium" panose="020B0604020202020204" charset="0"/>
      <p:regular r:id="rId25"/>
      <p:bold r:id="rId26"/>
      <p:italic r:id="rId27"/>
      <p:boldItalic r:id="rId28"/>
    </p:embeddedFont>
    <p:embeddedFont>
      <p:font typeface="Roboto" panose="02000000000000000000" pitchFamily="2" charset="0"/>
      <p:regular r:id="rId29"/>
      <p:bold r:id="rId30"/>
      <p:italic r:id="rId31"/>
      <p:boldItalic r:id="rId32"/>
    </p:embeddedFont>
    <p:embeddedFont>
      <p:font typeface="Roboto Condensed"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4480D2-D956-5EB1-AE28-4BBA944E7339}" v="3" dt="2022-11-02T23:15:29.826"/>
    <p1510:client id="{07BE0E81-5317-1137-6E7F-DF788D040EE6}" v="2" dt="2022-11-02T19:56:09.961"/>
    <p1510:client id="{0FAB3428-DC4A-81F4-42E9-45D7A19F66E2}" v="18" dt="2022-11-02T16:18:10.055"/>
    <p1510:client id="{267820D7-2AC6-C943-5D23-0AA954CA98A1}" v="14" dt="2022-11-02T23:01:53.572"/>
    <p1510:client id="{392EE9C3-36FD-7120-5CD7-C145ED11A5B6}" v="316" dt="2022-11-02T17:46:06.958"/>
    <p1510:client id="{56CA34FC-7306-E3C1-3A0E-6BBE53ADA6B6}" v="765" dt="2022-11-02T19:25:21.886"/>
    <p1510:client id="{762FBAD0-0C13-8BBF-C05C-A63860A2E49C}" v="2" dt="2022-11-02T20:37:15.572"/>
    <p1510:client id="{7D365897-26FD-BB36-5B17-3B8CB5AFE460}" v="603" dt="2022-11-02T22:34:59.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heme" Target="theme/theme1.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worldcat.org/issn/0741-7136" TargetMode="External"/><Relationship Id="rId3" Type="http://schemas.openxmlformats.org/officeDocument/2006/relationships/hyperlink" Target="http://dx.doi.org/10.1037/0033-295X.84.2.191" TargetMode="External"/><Relationship Id="rId7" Type="http://schemas.openxmlformats.org/officeDocument/2006/relationships/hyperlink" Target="https://en.wikipedia.org/wiki/ISSN_(identifier)"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doi.org/10.1177%2F074171367802800202" TargetMode="External"/><Relationship Id="rId5" Type="http://schemas.openxmlformats.org/officeDocument/2006/relationships/hyperlink" Target="https://en.wikipedia.org/wiki/Doi_(identifier)" TargetMode="External"/><Relationship Id="rId10" Type="http://schemas.openxmlformats.org/officeDocument/2006/relationships/hyperlink" Target="https://api.semanticscholar.org/CorpusID:220438141" TargetMode="External"/><Relationship Id="rId4" Type="http://schemas.openxmlformats.org/officeDocument/2006/relationships/hyperlink" Target="https://en.wikipedia.org/wiki/Adult_Education_Quarterly" TargetMode="External"/><Relationship Id="rId9" Type="http://schemas.openxmlformats.org/officeDocument/2006/relationships/hyperlink" Target="https://en.wikipedia.org/wiki/S2CID_(identifier)"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Our presentation explores how utilizing open pedagogy in your course can benefit students as they develop as learners.  You might be wondering about the title of the presentation...well, I have to give full credit to my college son for that. I was talking to him about the presentation proposal we were working on - how we were going to be discussing the teacher as a guide who supports students rather than a "sage on the stage" who lectures and tests.  He contextualized it as "Oh, you mean like how Mrs. Frizzle let the kids on the Magic School Bus learn things". He is exactly right. As an educator, I aspire to be a Mrs. Frizzle. Honestly, my son hasn't watched the Magic School Bus since elementary school but he still remembers </a:t>
            </a:r>
            <a:r>
              <a:rPr lang="en-US" b="1"/>
              <a:t>how </a:t>
            </a:r>
            <a:r>
              <a:rPr lang="en-US"/>
              <a:t>her students learned as much as </a:t>
            </a:r>
            <a:r>
              <a:rPr lang="en-US" b="1"/>
              <a:t>what </a:t>
            </a:r>
            <a:r>
              <a:rPr lang="en-US"/>
              <a:t>they learned. That's some powerful pedagogy at work.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9284029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9284029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latin typeface="Roboto"/>
              <a:ea typeface="Roboto"/>
              <a:cs typeface="Roboto"/>
            </a:endParaRPr>
          </a:p>
        </p:txBody>
      </p:sp>
    </p:spTree>
    <p:extLst>
      <p:ext uri="{BB962C8B-B14F-4D97-AF65-F5344CB8AC3E}">
        <p14:creationId xmlns:p14="http://schemas.microsoft.com/office/powerpoint/2010/main" val="2315155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1"/>
        <p:cNvGrpSpPr/>
        <p:nvPr/>
      </p:nvGrpSpPr>
      <p:grpSpPr>
        <a:xfrm>
          <a:off x="0" y="0"/>
          <a:ext cx="0" cy="0"/>
          <a:chOff x="0" y="0"/>
          <a:chExt cx="0" cy="0"/>
        </a:xfrm>
      </p:grpSpPr>
      <p:sp>
        <p:nvSpPr>
          <p:cNvPr id="1382" name="Google Shape;1382;g92ab275ae8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3" name="Google Shape;1383;g92ab275ae8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Focus on #3,4, &amp; 6.</a:t>
            </a:r>
          </a:p>
          <a:p>
            <a:pPr marL="0" indent="0">
              <a:buNone/>
            </a:pPr>
            <a:endParaRPr lang="en-US"/>
          </a:p>
          <a:p>
            <a:pPr marL="0" indent="0">
              <a:buNone/>
            </a:pPr>
            <a:r>
              <a:rPr lang="en-US"/>
              <a:t>1: Do you have them labeled as such? Are you actively working in an LA/OP environment?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986689087a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986689087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5"/>
        <p:cNvGrpSpPr/>
        <p:nvPr/>
      </p:nvGrpSpPr>
      <p:grpSpPr>
        <a:xfrm>
          <a:off x="0" y="0"/>
          <a:ext cx="0" cy="0"/>
          <a:chOff x="0" y="0"/>
          <a:chExt cx="0" cy="0"/>
        </a:xfrm>
      </p:grpSpPr>
      <p:sp>
        <p:nvSpPr>
          <p:cNvPr id="6116" name="Google Shape;6116;g986689087a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17" name="Google Shape;6117;g986689087a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a:t>The Magic School Bus is a series of books written by Joanna Cole and Bruce Degen that became an animated TV series running originally from 1994-1997 and rebooted in 2017. Ms. Frizzle’s Magic School us exemplified the concept of learner agency because the classroom (clears throat… school bus) is flexible, and adaptive to cultivate learning experiences that focus on students’ ideas, questions and interest using conn</a:t>
            </a:r>
          </a:p>
          <a:p>
            <a:pPr marL="158750" indent="0">
              <a:buNone/>
            </a:pPr>
            <a:endParaRPr lang="en-US"/>
          </a:p>
          <a:p>
            <a:pPr marL="171450" indent="-171450"/>
            <a:r>
              <a:rPr lang="en-US"/>
              <a:t>Working together and sharing responsibility seems to be the moral of every field trip on the “Magic School Bus.” </a:t>
            </a:r>
          </a:p>
          <a:p>
            <a:pPr marL="171450" indent="-171450"/>
            <a:r>
              <a:rPr lang="en-US"/>
              <a:t>The lessons weren’t just about content, but about creating an environment, will and power for the students to become lifelong learners. </a:t>
            </a:r>
          </a:p>
          <a:p>
            <a:pPr marL="171450" indent="-171450"/>
            <a:r>
              <a:rPr lang="en-US"/>
              <a:t>Mrs. Frizzle focused on learner agency and remained open to the unexpected possibilities that emerged.</a:t>
            </a:r>
          </a:p>
          <a:p>
            <a:pPr marL="171450" indent="-171450"/>
            <a:r>
              <a:rPr lang="en-US"/>
              <a:t>She guided </a:t>
            </a:r>
          </a:p>
          <a:p>
            <a:pPr marL="0" lvl="0" indent="0" algn="l">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2ab275ae8_0_10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2ab275ae8_0_10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17c7f5f17a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17c7f5f17a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dirty="0"/>
              <a:t>This process builds upon established learner-centered learning theories such as constructivism, humanism, reflection and transformational learning (Bandura, 1977; Maslow, 1943; Rogers, 1951; Dewey. 1933; Mezirow, 1978). Think of learner agency as the "self" pedagogies – </a:t>
            </a:r>
          </a:p>
          <a:p>
            <a:pPr marL="0" indent="0">
              <a:buNone/>
            </a:pPr>
            <a:endParaRPr lang="en-US"/>
          </a:p>
          <a:p>
            <a:pPr marL="171450" indent="-171450"/>
            <a:r>
              <a:rPr lang="en-US" dirty="0"/>
              <a:t>self efficacy - the ability to achieve a specific outcome or outcomes, self-efficacy is one’s belief in or perception of his/her ability to achieve that outcome (Bandura)</a:t>
            </a:r>
          </a:p>
          <a:p>
            <a:pPr marL="171450" indent="-171450"/>
            <a:r>
              <a:rPr lang="en-US" dirty="0"/>
              <a:t>self-regulated  - the ability of students to monitor their learning effectiveness and to then adapt their learning approach and process accordingly, depending on the learning context, thereby enhancing their learning skills. </a:t>
            </a:r>
          </a:p>
          <a:p>
            <a:pPr marL="171450" indent="-171450"/>
            <a:r>
              <a:rPr lang="en-US" dirty="0"/>
              <a:t>self-determined -  the ability of students to monitor their learning effectiveness and to then adapt their learning approach and process accordingly, depending on the learning context, thereby enhancing their learning skills. </a:t>
            </a:r>
          </a:p>
          <a:p>
            <a:pPr marL="171450" indent="-171450"/>
            <a:endParaRPr lang="en-US"/>
          </a:p>
          <a:p>
            <a:pPr marL="0" indent="0">
              <a:buNone/>
            </a:pPr>
            <a:r>
              <a:rPr lang="en-US" dirty="0"/>
              <a:t>Learner Agency is not something we can give to students. It is a capability that needs to be developed by, and within, the learner. Ultimately, learners must carry and continually build their agency throughout their life. So let's talk about the ingredients needed to develop learner agency.</a:t>
            </a:r>
          </a:p>
          <a:p>
            <a:pPr marL="0" indent="0">
              <a:buNone/>
            </a:pPr>
            <a:endParaRPr lang="en-US"/>
          </a:p>
          <a:p>
            <a:pPr marL="0" indent="0">
              <a:buNone/>
            </a:pPr>
            <a:endParaRPr lang="en-US"/>
          </a:p>
          <a:p>
            <a:pPr marL="0" indent="0">
              <a:buNone/>
            </a:pPr>
            <a:endParaRPr lang="en-US"/>
          </a:p>
          <a:p>
            <a:pPr marL="0" indent="0">
              <a:buNone/>
            </a:pPr>
            <a:r>
              <a:rPr lang="en-US" dirty="0"/>
              <a:t>Resources</a:t>
            </a:r>
          </a:p>
          <a:p>
            <a:pPr marL="0" indent="0">
              <a:buNone/>
            </a:pPr>
            <a:endParaRPr lang="en-US"/>
          </a:p>
          <a:p>
            <a:pPr marL="0" indent="0">
              <a:buNone/>
            </a:pPr>
            <a:r>
              <a:rPr lang="en-US" dirty="0"/>
              <a:t>Bandura, A. (1977). Self-efficacy: Toward a unifying theory of behavioral change. </a:t>
            </a:r>
            <a:r>
              <a:rPr lang="en-US" i="1" dirty="0"/>
              <a:t>Psychological Review, 84</a:t>
            </a:r>
            <a:r>
              <a:rPr lang="en-US" dirty="0"/>
              <a:t>(2), 191-215. </a:t>
            </a:r>
            <a:r>
              <a:rPr lang="en-US" dirty="0">
                <a:hlinkClick r:id="rId3"/>
              </a:rPr>
              <a:t>https://edtechbooks.org/-yKwy</a:t>
            </a:r>
            <a:r>
              <a:rPr lang="en-US" dirty="0"/>
              <a:t>.</a:t>
            </a:r>
          </a:p>
          <a:p>
            <a:pPr marL="0" indent="0">
              <a:buNone/>
            </a:pPr>
            <a:r>
              <a:rPr lang="en-US" dirty="0"/>
              <a:t>Maslow, A. H. (1943). A theory of human motivation. </a:t>
            </a:r>
            <a:r>
              <a:rPr lang="en-US" i="1" dirty="0"/>
              <a:t>Psychological Review, 50</a:t>
            </a:r>
            <a:r>
              <a:rPr lang="en-US" dirty="0"/>
              <a:t>, 370-396.</a:t>
            </a:r>
          </a:p>
          <a:p>
            <a:pPr marL="0" indent="0">
              <a:buNone/>
            </a:pPr>
            <a:r>
              <a:rPr lang="en-US" dirty="0"/>
              <a:t>Rogers, C. (1951). Client-centered. </a:t>
            </a:r>
            <a:r>
              <a:rPr lang="en-US" i="1" dirty="0"/>
              <a:t>Therapy</a:t>
            </a:r>
            <a:r>
              <a:rPr lang="en-US" dirty="0"/>
              <a:t>, 515-520.</a:t>
            </a:r>
            <a:br>
              <a:rPr lang="en-US" dirty="0"/>
            </a:br>
            <a:r>
              <a:rPr lang="en-US" dirty="0"/>
              <a:t>Dewey, J. (1933). How We Think: A Restatement of the Relation of Reflective Thinking to the Educative Process. Boston, MA: D.C. Heath &amp; Co Publishers.</a:t>
            </a:r>
          </a:p>
          <a:p>
            <a:pPr marL="0" indent="0">
              <a:buNone/>
            </a:pPr>
            <a:r>
              <a:rPr lang="en-US" dirty="0"/>
              <a:t>Mezirow, J. (1978). "Perspective Transformation". </a:t>
            </a:r>
            <a:r>
              <a:rPr lang="en-US" i="1" dirty="0">
                <a:hlinkClick r:id="rId4"/>
              </a:rPr>
              <a:t>Adult Education Quarterly</a:t>
            </a:r>
            <a:r>
              <a:rPr lang="en-US" dirty="0"/>
              <a:t>. </a:t>
            </a:r>
            <a:r>
              <a:rPr lang="en-US" b="1" dirty="0"/>
              <a:t>28</a:t>
            </a:r>
            <a:r>
              <a:rPr lang="en-US" dirty="0"/>
              <a:t> (2): 100–110. </a:t>
            </a:r>
            <a:r>
              <a:rPr lang="en-US" dirty="0">
                <a:hlinkClick r:id="rId5"/>
              </a:rPr>
              <a:t>doi</a:t>
            </a:r>
            <a:r>
              <a:rPr lang="en-US" dirty="0"/>
              <a:t>:</a:t>
            </a:r>
            <a:r>
              <a:rPr lang="en-US" dirty="0">
                <a:hlinkClick r:id="rId6"/>
              </a:rPr>
              <a:t>10.1177/074171367802800202</a:t>
            </a:r>
            <a:r>
              <a:rPr lang="en-US" dirty="0"/>
              <a:t>. </a:t>
            </a:r>
            <a:r>
              <a:rPr lang="en-US" dirty="0">
                <a:hlinkClick r:id="rId7"/>
              </a:rPr>
              <a:t>ISSN</a:t>
            </a:r>
            <a:r>
              <a:rPr lang="en-US" dirty="0"/>
              <a:t> </a:t>
            </a:r>
            <a:r>
              <a:rPr lang="en-US" dirty="0">
                <a:hlinkClick r:id="rId8"/>
              </a:rPr>
              <a:t>0741-7136</a:t>
            </a:r>
            <a:r>
              <a:rPr lang="en-US" dirty="0"/>
              <a:t>. </a:t>
            </a:r>
            <a:r>
              <a:rPr lang="en-US" dirty="0">
                <a:hlinkClick r:id="rId9"/>
              </a:rPr>
              <a:t>S2CID</a:t>
            </a:r>
            <a:r>
              <a:rPr lang="en-US" dirty="0"/>
              <a:t> </a:t>
            </a:r>
            <a:r>
              <a:rPr lang="en-US" dirty="0">
                <a:hlinkClick r:id="rId10"/>
              </a:rPr>
              <a:t>220438141</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g986689087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4" name="Google Shape;1514;g986689087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Students can learn by being led (or even dragged) through the learning process. </a:t>
            </a:r>
          </a:p>
          <a:p>
            <a:pPr>
              <a:buNone/>
            </a:pPr>
            <a:r>
              <a:rPr lang="en-US"/>
              <a:t>They can be spoon fed, scaffolded and guided through the learning process in order to achieve growth. </a:t>
            </a:r>
          </a:p>
          <a:p>
            <a:pPr>
              <a:buNone/>
            </a:pPr>
            <a:r>
              <a:rPr lang="en-US"/>
              <a:t>They can even achieve good result without ever taking charge of the learning process for themselves.</a:t>
            </a:r>
          </a:p>
          <a:p>
            <a:pPr marL="0" indent="0">
              <a:buNone/>
            </a:pPr>
            <a:endParaRPr lang="en-US"/>
          </a:p>
          <a:p>
            <a:pPr marL="0" indent="0">
              <a:buNone/>
            </a:pPr>
            <a:r>
              <a:rPr lang="en-US"/>
              <a:t>In his white paper, </a:t>
            </a:r>
            <a:r>
              <a:rPr lang="en-US" i="1"/>
              <a:t>What is Learner Agency?</a:t>
            </a:r>
            <a:r>
              <a:rPr lang="en-US"/>
              <a:t> James Anderson identifies three key ingredients for Learner Agency to occur:</a:t>
            </a:r>
          </a:p>
          <a:p>
            <a:pPr marL="0" indent="0">
              <a:buNone/>
            </a:pPr>
            <a:endParaRPr lang="en-US"/>
          </a:p>
          <a:p>
            <a:pPr marL="171450" indent="-171450"/>
            <a:r>
              <a:rPr lang="en-US"/>
              <a:t>The ENVIRONMENT to act - </a:t>
            </a:r>
          </a:p>
          <a:p>
            <a:pPr marL="171450" indent="-171450"/>
            <a:r>
              <a:rPr lang="en-US"/>
              <a:t>The WILL to act - </a:t>
            </a:r>
          </a:p>
          <a:p>
            <a:pPr marL="171450" indent="-171450"/>
            <a:r>
              <a:rPr lang="en-US"/>
              <a:t>The POWER to act - </a:t>
            </a:r>
          </a:p>
          <a:p>
            <a:pPr marL="0" indent="0">
              <a:buNone/>
            </a:pPr>
            <a:endParaRPr lang="en-US"/>
          </a:p>
          <a:p>
            <a:pPr marL="0" indent="0">
              <a:buNone/>
            </a:pPr>
            <a:r>
              <a:rPr lang="en-US"/>
              <a:t>To develop Learner Agency, students need an environment in which they cannot easily succeed. An environment filled with decisions that cannot easily be made, and one that pushes them outside of their Comfort Zone, where they must develop new capabilities and build the power to act.</a:t>
            </a:r>
          </a:p>
          <a:p>
            <a:pPr marL="0" indent="0">
              <a:buNone/>
            </a:pPr>
            <a:endParaRPr lang="en-US"/>
          </a:p>
          <a:p>
            <a:pPr marL="0" indent="0">
              <a:buNone/>
            </a:pPr>
            <a:r>
              <a:rPr lang="en-US"/>
              <a:t>Students must also have the will to act, this requires a growth mindset. Agency is not something students can simply be given. It is capability that all students can further develop, and must be continually built upon. So, things they may not be able to achieve today will become things they can achieve in the future as they develop new talents and abilities. Consequently, they are more likely to choose to initiate actions that bring about those changes.</a:t>
            </a:r>
          </a:p>
          <a:p>
            <a:pPr marL="0" indent="0">
              <a:buNone/>
            </a:pPr>
            <a:endParaRPr lang="en-US"/>
          </a:p>
          <a:p>
            <a:pPr marL="0" indent="0">
              <a:buNone/>
            </a:pPr>
            <a:r>
              <a:rPr lang="en-US"/>
              <a:t>Agency involves students having the power to take purposeful initiative to shape the world in which they live, particularly in the face of challenge. </a:t>
            </a:r>
          </a:p>
          <a:p>
            <a:pPr marL="0" indent="0">
              <a:buNone/>
            </a:pPr>
            <a:r>
              <a:rPr lang="en-US"/>
              <a:t>In other words, students need to take charge of the learning process to build agency to act on things beyond their current ability. </a:t>
            </a:r>
          </a:p>
          <a:p>
            <a:pPr marL="0" indent="0">
              <a:buNone/>
            </a:pPr>
            <a:endParaRPr lang="en-US"/>
          </a:p>
          <a:p>
            <a:pPr marL="0" indent="0">
              <a:buNone/>
            </a:pPr>
            <a:endParaRPr lang="en-US"/>
          </a:p>
          <a:p>
            <a:pPr marL="0" indent="0">
              <a:buNone/>
            </a:pPr>
            <a:r>
              <a:rPr lang="en-US"/>
              <a:t>Reference</a:t>
            </a:r>
          </a:p>
          <a:p>
            <a:pPr marL="0" indent="0">
              <a:buNone/>
            </a:pPr>
            <a:endParaRPr lang="en-US"/>
          </a:p>
          <a:p>
            <a:pPr marL="0" lvl="0" indent="0" algn="l" rtl="0">
              <a:spcBef>
                <a:spcPts val="0"/>
              </a:spcBef>
              <a:spcAft>
                <a:spcPts val="0"/>
              </a:spcAft>
              <a:buNone/>
            </a:pPr>
            <a:r>
              <a:rPr lang="en-US">
                <a:effectLst/>
              </a:rPr>
              <a:t>Anderson, J. (2021). </a:t>
            </a:r>
            <a:r>
              <a:rPr lang="en-US" i="1">
                <a:effectLst/>
              </a:rPr>
              <a:t>What is Learner Agency?</a:t>
            </a:r>
            <a:r>
              <a:rPr lang="en-US">
                <a:effectLst/>
              </a:rPr>
              <a:t> James Anderson. Retrieved November 1, 2022, from https://www.jamesanderson.com.au/blog/what-is-learner-agency</a:t>
            </a:r>
            <a:r>
              <a:rPr lang="en-US"/>
              <a:t> </a:t>
            </a:r>
            <a:endParaRPr lang="en-US">
              <a:effectLst/>
            </a:endParaRPr>
          </a:p>
          <a:p>
            <a:pPr marL="0" lvl="0" indent="0" algn="l" rtl="0">
              <a:spcBef>
                <a:spcPts val="0"/>
              </a:spcBef>
              <a:spcAft>
                <a:spcPts val="0"/>
              </a:spcAft>
              <a:buNone/>
            </a:pPr>
            <a:endParaRPr lang="en-US"/>
          </a:p>
        </p:txBody>
      </p:sp>
    </p:spTree>
    <p:extLst>
      <p:ext uri="{BB962C8B-B14F-4D97-AF65-F5344CB8AC3E}">
        <p14:creationId xmlns:p14="http://schemas.microsoft.com/office/powerpoint/2010/main" val="2029057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1"/>
        <p:cNvGrpSpPr/>
        <p:nvPr/>
      </p:nvGrpSpPr>
      <p:grpSpPr>
        <a:xfrm>
          <a:off x="0" y="0"/>
          <a:ext cx="0" cy="0"/>
          <a:chOff x="0" y="0"/>
          <a:chExt cx="0" cy="0"/>
        </a:xfrm>
      </p:grpSpPr>
      <p:sp>
        <p:nvSpPr>
          <p:cNvPr id="2802" name="Google Shape;2802;g986689087a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3" name="Google Shape;2803;g986689087a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Recognizes Diversity in learners and how they learn best</a:t>
            </a:r>
          </a:p>
          <a:p>
            <a:pPr marL="285750" indent="-285750"/>
            <a:r>
              <a:rPr lang="en-US" sz="1100" b="0" i="0" u="none" strike="noStrike" cap="none">
                <a:solidFill>
                  <a:srgbClr val="000000"/>
                </a:solidFill>
                <a:effectLst/>
                <a:latin typeface="Arial"/>
                <a:ea typeface="Arial"/>
                <a:cs typeface="Arial"/>
                <a:sym typeface="Arial"/>
              </a:rPr>
              <a:t>verbal instructions,</a:t>
            </a:r>
            <a:endParaRPr lang="en-US"/>
          </a:p>
          <a:p>
            <a:pPr marL="285750" indent="-285750"/>
            <a:r>
              <a:rPr lang="en-US" sz="1100" b="0" i="0" u="none" strike="noStrike" cap="none">
                <a:solidFill>
                  <a:srgbClr val="000000"/>
                </a:solidFill>
                <a:effectLst/>
                <a:latin typeface="Arial"/>
                <a:ea typeface="Arial"/>
                <a:cs typeface="Arial"/>
                <a:sym typeface="Arial"/>
              </a:rPr>
              <a:t>written or visual </a:t>
            </a:r>
            <a:r>
              <a:rPr lang="en-US"/>
              <a:t>ones</a:t>
            </a:r>
          </a:p>
          <a:p>
            <a:pPr marL="285750" indent="-285750"/>
            <a:r>
              <a:rPr lang="en-US" sz="1100" b="0" i="0" u="none" strike="noStrike" cap="none">
                <a:solidFill>
                  <a:srgbClr val="000000"/>
                </a:solidFill>
                <a:effectLst/>
                <a:latin typeface="Arial"/>
                <a:ea typeface="Arial"/>
                <a:cs typeface="Arial"/>
                <a:sym typeface="Arial"/>
              </a:rPr>
              <a:t>watching you do each step, then trying it 	themselves.</a:t>
            </a:r>
            <a:r>
              <a:rPr lang="en-US"/>
              <a:t> </a:t>
            </a:r>
          </a:p>
          <a:p>
            <a:pPr marL="0" indent="0">
              <a:buNone/>
            </a:pPr>
            <a:r>
              <a:rPr lang="en-US"/>
              <a:t>There are multiple ways for learners to take in information as well as to monitor and show learning progress.</a:t>
            </a:r>
          </a:p>
          <a:p>
            <a:pPr marL="0" lvl="0" indent="0" algn="l">
              <a:spcBef>
                <a:spcPts val="0"/>
              </a:spcBef>
              <a:spcAft>
                <a:spcPts val="0"/>
              </a:spcAft>
              <a:buNone/>
            </a:pPr>
            <a:endParaRPr lang="en-US" sz="1100" b="0" i="0" u="none" strike="noStrike" cap="none">
              <a:solidFill>
                <a:srgbClr val="000000"/>
              </a:solidFill>
              <a:effectLst/>
              <a:latin typeface="Arial"/>
              <a:ea typeface="Arial"/>
              <a:cs typeface="Arial"/>
            </a:endParaRPr>
          </a:p>
          <a:p>
            <a:pPr marL="0" lvl="0" indent="0" algn="l" rtl="0">
              <a:spcBef>
                <a:spcPts val="0"/>
              </a:spcBef>
              <a:spcAft>
                <a:spcPts val="0"/>
              </a:spcAft>
              <a:buNone/>
            </a:pPr>
            <a:r>
              <a:rPr lang="en-US" sz="1100" b="1" i="0" u="none" strike="noStrike" cap="none">
                <a:solidFill>
                  <a:srgbClr val="000000"/>
                </a:solidFill>
                <a:effectLst/>
                <a:latin typeface="Arial"/>
                <a:ea typeface="Arial"/>
                <a:cs typeface="Arial"/>
                <a:sym typeface="Arial"/>
              </a:rPr>
              <a:t>Provides Equitable access to learning by encouraging learner choice</a:t>
            </a:r>
            <a:endParaRPr lang="en-US" sz="1100" b="1" i="0" u="none" strike="noStrike" cap="none">
              <a:solidFill>
                <a:srgbClr val="000000"/>
              </a:solidFill>
              <a:effectLst/>
              <a:latin typeface="Arial"/>
              <a:ea typeface="Arial"/>
              <a:cs typeface="Arial"/>
            </a:endParaRPr>
          </a:p>
          <a:p>
            <a:pPr marL="285750" indent="-285750">
              <a:defRPr/>
            </a:pPr>
            <a:r>
              <a:rPr lang="en-US" sz="1100" b="0" i="0" u="none" strike="noStrike" cap="none">
                <a:solidFill>
                  <a:srgbClr val="000000"/>
                </a:solidFill>
                <a:effectLst/>
                <a:latin typeface="Arial"/>
                <a:ea typeface="Arial"/>
                <a:cs typeface="Arial"/>
                <a:sym typeface="Arial"/>
              </a:rPr>
              <a:t>Present a variety of options for students to share what they have learned. </a:t>
            </a:r>
            <a:endParaRPr lang="en-US"/>
          </a:p>
          <a:p>
            <a:pPr marL="285750" marR="0" lvl="0" indent="-285750" algn="l" defTabSz="914400">
              <a:lnSpc>
                <a:spcPct val="100000"/>
              </a:lnSpc>
              <a:spcBef>
                <a:spcPts val="0"/>
              </a:spcBef>
              <a:spcAft>
                <a:spcPts val="0"/>
              </a:spcAft>
              <a:buSzPts val="1100"/>
              <a:buFont typeface="Arial"/>
              <a:buChar char="●"/>
              <a:tabLst/>
              <a:defRPr/>
            </a:pPr>
            <a:r>
              <a:rPr lang="en-US" sz="1100" b="0" i="0" u="none" strike="noStrike" cap="none">
                <a:solidFill>
                  <a:srgbClr val="000000"/>
                </a:solidFill>
                <a:effectLst/>
                <a:latin typeface="Arial"/>
                <a:ea typeface="Arial"/>
                <a:cs typeface="Arial"/>
                <a:sym typeface="Arial"/>
              </a:rPr>
              <a:t>Choosing a presentation format allows learners to tap into their passions and creativity.</a:t>
            </a:r>
            <a:endParaRPr lang="en-US"/>
          </a:p>
          <a:p>
            <a:pPr marL="0" lvl="0" indent="0" algn="l" rtl="0">
              <a:spcBef>
                <a:spcPts val="0"/>
              </a:spcBef>
              <a:spcAft>
                <a:spcPts val="0"/>
              </a:spcAft>
              <a:buNone/>
            </a:pPr>
            <a:endParaRPr lang="en-US" sz="1100" b="0" i="0" u="none" strike="noStrike" cap="none">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a:t>Supports</a:t>
            </a:r>
            <a:r>
              <a:rPr lang="en-US" sz="1100" b="1" i="0" u="none" strike="noStrike" cap="none">
                <a:solidFill>
                  <a:srgbClr val="000000"/>
                </a:solidFill>
                <a:effectLst/>
                <a:latin typeface="Arial"/>
                <a:ea typeface="Arial"/>
                <a:cs typeface="Arial"/>
                <a:sym typeface="Arial"/>
              </a:rPr>
              <a:t> goal-setting and reflection during the learning process</a:t>
            </a:r>
            <a:endParaRPr lang="en-US" sz="1100" b="1" i="0" u="none" strike="noStrike" cap="none">
              <a:solidFill>
                <a:srgbClr val="000000"/>
              </a:solidFill>
              <a:effectLst/>
              <a:latin typeface="Arial"/>
              <a:ea typeface="Arial"/>
              <a:cs typeface="Arial"/>
            </a:endParaRPr>
          </a:p>
          <a:p>
            <a:pPr marL="285750" indent="-285750">
              <a:defRPr/>
            </a:pPr>
            <a:r>
              <a:rPr lang="en-US"/>
              <a:t>Offers opportunities to see what was successful and what might need to be adjusted</a:t>
            </a:r>
            <a:endParaRPr lang="en-US" b="1"/>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a:solidFill>
                  <a:srgbClr val="000000"/>
                </a:solidFill>
                <a:effectLst/>
                <a:latin typeface="Arial"/>
                <a:ea typeface="Arial"/>
                <a:cs typeface="Arial"/>
                <a:sym typeface="Arial"/>
              </a:rPr>
              <a:t>	</a:t>
            </a:r>
            <a:r>
              <a:rPr lang="en-US" sz="1100" b="0" i="0" u="none" strike="noStrike" cap="none">
                <a:solidFill>
                  <a:srgbClr val="000000"/>
                </a:solidFill>
                <a:effectLst/>
                <a:latin typeface="Arial"/>
                <a:ea typeface="Arial"/>
                <a:cs typeface="Arial"/>
                <a:sym typeface="Arial"/>
              </a:rPr>
              <a:t>.</a:t>
            </a:r>
            <a:endParaRPr lang="en-US" sz="1100" b="0" i="0" u="none" strike="noStrike" cap="none">
              <a:solidFill>
                <a:srgbClr val="000000"/>
              </a:solidFill>
              <a:effectLst/>
              <a:latin typeface="Arial"/>
              <a:ea typeface="Arial"/>
              <a:cs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none" strike="noStrike" cap="none">
                <a:solidFill>
                  <a:srgbClr val="000000"/>
                </a:solidFill>
                <a:effectLst/>
                <a:latin typeface="Arial"/>
                <a:ea typeface="Arial"/>
                <a:cs typeface="Arial"/>
                <a:sym typeface="Arial"/>
              </a:rPr>
              <a:t>Implement learner-centered instructional strategies in class</a:t>
            </a:r>
            <a:endParaRPr lang="en-US" sz="1100" b="1" i="0" u="none" strike="noStrike" cap="none">
              <a:solidFill>
                <a:srgbClr val="000000"/>
              </a:solidFill>
              <a:effectLst/>
              <a:latin typeface="Arial"/>
              <a:ea typeface="Arial"/>
              <a:cs typeface="Arial"/>
            </a:endParaRPr>
          </a:p>
          <a:p>
            <a:pPr marL="0" indent="-12700">
              <a:buNone/>
            </a:pPr>
            <a:r>
              <a:rPr lang="en-US"/>
              <a:t>Some learner-centered instructional strategies include:</a:t>
            </a:r>
          </a:p>
          <a:p>
            <a:pPr marL="285750" indent="-285750" fontAlgn="base"/>
            <a:r>
              <a:rPr lang="en-US" sz="1100" b="0" i="0" u="none" strike="noStrike" cap="none">
                <a:solidFill>
                  <a:srgbClr val="000000"/>
                </a:solidFill>
                <a:effectLst/>
                <a:latin typeface="Arial"/>
                <a:ea typeface="Arial"/>
                <a:cs typeface="Arial"/>
                <a:sym typeface="Arial"/>
              </a:rPr>
              <a:t>Learner projects that foster collaboration among classmates</a:t>
            </a:r>
            <a:endParaRPr lang="en-US" sz="1100" b="0" i="0" u="none" strike="noStrike" cap="none">
              <a:solidFill>
                <a:srgbClr val="000000"/>
              </a:solidFill>
              <a:effectLst/>
              <a:latin typeface="Arial"/>
              <a:ea typeface="Arial"/>
              <a:cs typeface="Arial"/>
            </a:endParaRPr>
          </a:p>
          <a:p>
            <a:pPr marL="285750" indent="-285750" fontAlgn="base"/>
            <a:r>
              <a:rPr lang="en-US" sz="1100" b="0" i="0" u="none" strike="noStrike" cap="none">
                <a:solidFill>
                  <a:srgbClr val="000000"/>
                </a:solidFill>
                <a:effectLst/>
                <a:latin typeface="Arial"/>
                <a:ea typeface="Arial"/>
                <a:cs typeface="Arial"/>
                <a:sym typeface="Arial"/>
              </a:rPr>
              <a:t>Case studies where learners examine a situation and apply critical thinking skills</a:t>
            </a:r>
            <a:endParaRPr lang="en-US" sz="1100" b="0" i="0" u="none" strike="noStrike" cap="none">
              <a:solidFill>
                <a:srgbClr val="000000"/>
              </a:solidFill>
              <a:effectLst/>
              <a:latin typeface="Arial"/>
              <a:ea typeface="Arial"/>
              <a:cs typeface="Arial"/>
            </a:endParaRPr>
          </a:p>
          <a:p>
            <a:pPr marL="285750" indent="-285750" fontAlgn="base"/>
            <a:r>
              <a:rPr lang="en-US" sz="1100" b="0" i="0" u="none" strike="noStrike" cap="none">
                <a:solidFill>
                  <a:srgbClr val="000000"/>
                </a:solidFill>
                <a:effectLst/>
                <a:latin typeface="Arial"/>
                <a:ea typeface="Arial"/>
                <a:cs typeface="Arial"/>
                <a:sym typeface="Arial"/>
              </a:rPr>
              <a:t>Games where students can learn concepts while playing together</a:t>
            </a:r>
            <a:endParaRPr lang="en-US" sz="1100" b="0" i="0" u="none" strike="noStrike" cap="none">
              <a:solidFill>
                <a:srgbClr val="000000"/>
              </a:solidFill>
              <a:effectLst/>
              <a:latin typeface="Arial"/>
              <a:ea typeface="Arial"/>
              <a:cs typeface="Arial"/>
            </a:endParaRPr>
          </a:p>
          <a:p>
            <a:pPr marL="285750" indent="-285750" fontAlgn="base"/>
            <a:r>
              <a:rPr lang="en-US" sz="1100" b="0" i="0" u="none" strike="noStrike" cap="none">
                <a:solidFill>
                  <a:srgbClr val="000000"/>
                </a:solidFill>
                <a:effectLst/>
                <a:latin typeface="Arial"/>
                <a:ea typeface="Arial"/>
                <a:cs typeface="Arial"/>
                <a:sym typeface="Arial"/>
              </a:rPr>
              <a:t>Debates where learners can present their ideas and challenge one another</a:t>
            </a:r>
            <a:endParaRPr lang="en-US" sz="1100" b="0" i="0" u="none" strike="noStrike" cap="none">
              <a:solidFill>
                <a:srgbClr val="000000"/>
              </a:solidFill>
              <a:effectLst/>
              <a:latin typeface="Arial"/>
              <a:ea typeface="Arial"/>
              <a:cs typeface="Arial"/>
            </a:endParaRPr>
          </a:p>
          <a:p>
            <a:pPr marL="285750" indent="-285750" fontAlgn="base"/>
            <a:r>
              <a:rPr lang="en-US" sz="1100" b="0" i="0" u="none" strike="noStrike" cap="none">
                <a:solidFill>
                  <a:srgbClr val="000000"/>
                </a:solidFill>
                <a:effectLst/>
                <a:latin typeface="Arial"/>
                <a:ea typeface="Arial"/>
                <a:cs typeface="Arial"/>
                <a:sym typeface="Arial"/>
              </a:rPr>
              <a:t>Student presentations or videos where learners share information they’ve learned about topics in creative ways</a:t>
            </a:r>
            <a:endParaRPr lang="en-US" sz="1100" b="0" i="0" u="none" strike="noStrike" cap="none">
              <a:solidFill>
                <a:srgbClr val="000000"/>
              </a:solidFill>
              <a:effectLst/>
              <a:latin typeface="Arial"/>
              <a:ea typeface="Arial"/>
              <a:cs typeface="Arial"/>
            </a:endParaRPr>
          </a:p>
          <a:p>
            <a:pPr marL="0" indent="-171450" algn="l" rtl="0">
              <a:spcBef>
                <a:spcPts val="0"/>
              </a:spcBef>
              <a:spcAft>
                <a:spcPts val="0"/>
              </a:spcAft>
              <a:buNone/>
            </a:pPr>
            <a:endParaRPr lang="en-US" sz="1100" b="0" i="0" u="none" strike="noStrike" cap="none">
              <a:solidFill>
                <a:srgbClr val="000000"/>
              </a:solidFill>
              <a:effectLst/>
              <a:latin typeface="Arial"/>
              <a:ea typeface="Arial"/>
              <a:cs typeface="Arial"/>
            </a:endParaRPr>
          </a:p>
          <a:p>
            <a:pPr marL="628650" lvl="1" indent="-171450" algn="l" rtl="0">
              <a:spcBef>
                <a:spcPts val="0"/>
              </a:spcBef>
              <a:spcAft>
                <a:spcPts val="0"/>
              </a:spcAft>
            </a:pPr>
            <a:endParaRPr lang="en-US" sz="1100" b="0" i="0" u="none" strike="noStrike" cap="none">
              <a:solidFill>
                <a:srgbClr val="000000"/>
              </a:solidFill>
              <a:effectLst/>
              <a:latin typeface="Arial"/>
              <a:cs typeface="Arial"/>
              <a:sym typeface="Arial"/>
            </a:endParaRPr>
          </a:p>
          <a:p>
            <a:pPr marL="171450" lvl="0" indent="-171450" algn="l" rtl="0">
              <a:spcBef>
                <a:spcPts val="0"/>
              </a:spcBef>
              <a:spcAft>
                <a:spcPts val="0"/>
              </a:spcAft>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92840292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92840292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a:t>Safe &amp; Supportive Social Relationships: </a:t>
            </a:r>
            <a:r>
              <a:rPr lang="en-US"/>
              <a:t>A classroom that welcomes dialogue will have a shared language of learning and routines for collaboration and sharing materials.  So, </a:t>
            </a:r>
            <a:r>
              <a:rPr lang="en-US" sz="1100">
                <a:solidFill>
                  <a:schemeClr val="dk1"/>
                </a:solidFill>
                <a:latin typeface="Roboto"/>
                <a:ea typeface="Roboto"/>
                <a:sym typeface="Roboto"/>
              </a:rPr>
              <a:t>o</a:t>
            </a:r>
            <a:r>
              <a:rPr lang="en-US" sz="1100">
                <a:solidFill>
                  <a:schemeClr val="dk1"/>
                </a:solidFill>
                <a:latin typeface="Roboto"/>
                <a:ea typeface="Roboto"/>
                <a:cs typeface="Roboto"/>
                <a:sym typeface="Roboto"/>
              </a:rPr>
              <a:t>ffer collaborative spaces that allow for learners to contribute ideas, try out options, and make decisions. </a:t>
            </a:r>
          </a:p>
          <a:p>
            <a:pPr marL="0" lvl="0" indent="0" algn="l" rtl="0">
              <a:spcBef>
                <a:spcPts val="0"/>
              </a:spcBef>
              <a:spcAft>
                <a:spcPts val="0"/>
              </a:spcAft>
              <a:buNone/>
            </a:pPr>
            <a:endParaRPr lang="en-US"/>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a:t>Exemplars: </a:t>
            </a:r>
            <a:r>
              <a:rPr lang="en-US" sz="1100">
                <a:solidFill>
                  <a:schemeClr val="dk1"/>
                </a:solidFill>
                <a:latin typeface="Roboto"/>
                <a:ea typeface="Roboto"/>
                <a:cs typeface="Roboto"/>
                <a:sym typeface="Roboto"/>
              </a:rPr>
              <a:t>Offer quality examples for learners to visualize are articulate success criteria. </a:t>
            </a:r>
            <a:r>
              <a:rPr lang="en-US"/>
              <a:t>Multiple examples help learners get a feel for quality and potentially offer new ways of representing ideas.</a:t>
            </a:r>
          </a:p>
          <a:p>
            <a:pPr marL="0" lvl="0" indent="0" algn="l" rtl="0">
              <a:spcBef>
                <a:spcPts val="0"/>
              </a:spcBef>
              <a:spcAft>
                <a:spcPts val="0"/>
              </a:spcAft>
              <a:buNone/>
            </a:pPr>
            <a:endParaRPr lang="en-US" b="1"/>
          </a:p>
          <a:p>
            <a:pPr marL="0" lvl="0" indent="0" algn="l" rtl="0">
              <a:spcBef>
                <a:spcPts val="0"/>
              </a:spcBef>
              <a:spcAft>
                <a:spcPts val="0"/>
              </a:spcAft>
              <a:buNone/>
            </a:pPr>
            <a:r>
              <a:rPr lang="en-US" b="1"/>
              <a:t>Learning Goals &amp; Success Criteria: </a:t>
            </a:r>
            <a:r>
              <a:rPr lang="en-US"/>
              <a:t>Clarity around the learning goals, and how they connect together over time, can provide learners with a sense of control. When learning goals are negotiated and connected with personal interests or collected to show a narrative of learning over time, students can begin to recognize their strengths and gain confidence about their ability to make changes for themselves. They identify as someone who can make things happen. When success criteria can be demonstrated in multiple ways, students also can feel like they have choices in how they can best represent their understanding.</a:t>
            </a:r>
          </a:p>
          <a:p>
            <a:pPr marL="0" lvl="0" indent="0" algn="l" rtl="0">
              <a:spcBef>
                <a:spcPts val="0"/>
              </a:spcBef>
              <a:spcAft>
                <a:spcPts val="0"/>
              </a:spcAft>
              <a:buNone/>
            </a:pPr>
            <a:endParaRPr lang="en-US"/>
          </a:p>
          <a:p>
            <a:pPr marL="0" lvl="0" indent="0" algn="l" rtl="0">
              <a:spcBef>
                <a:spcPts val="0"/>
              </a:spcBef>
              <a:spcAft>
                <a:spcPts val="0"/>
              </a:spcAft>
              <a:buNone/>
            </a:pPr>
            <a:r>
              <a:rPr lang="en-US" b="1"/>
              <a:t>Peer then self-assessment: </a:t>
            </a:r>
            <a:r>
              <a:rPr lang="en-US"/>
              <a:t>An understanding of quality expectations from observing how peers talk about their work, or giving peers feedback on their work in progress, against the success criteria are both ways to help students develop agency. Not only do they quickly work out what appears to be effective, they also draw on that knowledge to self-evaluate what they might need to do to improve their own work. Self-assessment using rubrics can also help students gain increasing control over the quality of their work.</a:t>
            </a:r>
          </a:p>
          <a:p>
            <a:pPr marL="0" lvl="0" indent="0" algn="l" rtl="0">
              <a:spcBef>
                <a:spcPts val="0"/>
              </a:spcBef>
              <a:spcAft>
                <a:spcPts val="0"/>
              </a:spcAft>
              <a:buNone/>
            </a:pPr>
            <a:endParaRPr lang="en-US"/>
          </a:p>
          <a:p>
            <a:pPr marL="0" lvl="0" indent="0" algn="l" rtl="0">
              <a:spcBef>
                <a:spcPts val="0"/>
              </a:spcBef>
              <a:spcAft>
                <a:spcPts val="0"/>
              </a:spcAft>
              <a:buNone/>
            </a:pPr>
            <a:r>
              <a:rPr lang="en-US" b="1"/>
              <a:t>Questioning and feedback: </a:t>
            </a:r>
            <a:r>
              <a:rPr lang="en-US"/>
              <a:t>Participation through posing questions, along with recognizing and making choices through giving and receiving feedback, help to build a sense of confidence for learners.</a:t>
            </a:r>
          </a:p>
          <a:p>
            <a:pPr marL="0" lvl="0" indent="0" algn="l" rtl="0">
              <a:spcBef>
                <a:spcPts val="0"/>
              </a:spcBef>
              <a:spcAft>
                <a:spcPts val="0"/>
              </a:spcAft>
              <a:buNone/>
            </a:pPr>
            <a:endParaRPr lang="en-US" b="1"/>
          </a:p>
          <a:p>
            <a:pPr marL="0" lvl="0" indent="0" algn="l" rtl="0">
              <a:spcBef>
                <a:spcPts val="0"/>
              </a:spcBef>
              <a:spcAft>
                <a:spcPts val="0"/>
              </a:spcAft>
              <a:buNone/>
            </a:pPr>
            <a:r>
              <a:rPr lang="en-US" b="1"/>
              <a:t>Authentic assessment: </a:t>
            </a:r>
            <a:r>
              <a:rPr lang="en-US"/>
              <a:t>Real world assessment tasks and inquiries are a tangible way for learners to develop their agency, as they see themselves becoming more expert and belonging in the community of practice.  This allows the learner to develop an identity, fuel their imagination, and provide momentum for learning.  It also leaves space for students to be the experts.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4"/>
        <p:cNvGrpSpPr/>
        <p:nvPr/>
      </p:nvGrpSpPr>
      <p:grpSpPr>
        <a:xfrm>
          <a:off x="0" y="0"/>
          <a:ext cx="0" cy="0"/>
          <a:chOff x="0" y="0"/>
          <a:chExt cx="0" cy="0"/>
        </a:xfrm>
      </p:grpSpPr>
      <p:sp>
        <p:nvSpPr>
          <p:cNvPr id="3995" name="Google Shape;3995;g986689087a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6" name="Google Shape;3996;g986689087a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Open = Equity</a:t>
            </a:r>
          </a:p>
          <a:p>
            <a:pPr marL="0" indent="0">
              <a:buNone/>
            </a:pPr>
            <a:r>
              <a:rPr lang="en-US"/>
              <a:t>Textbook inflation</a:t>
            </a:r>
          </a:p>
          <a:p>
            <a:pPr marL="0" indent="0">
              <a:buNone/>
            </a:pPr>
            <a:r>
              <a:rPr lang="en-US"/>
              <a:t>Creative commons licensing (copyleft vs. Copyright)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986689087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986689087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Equitable access – Course material equity in terms of representation, affordability, and accessibility</a:t>
            </a:r>
            <a:endParaRPr lang="en-US" i="1"/>
          </a:p>
          <a:p>
            <a:pPr marL="0" indent="0">
              <a:buNone/>
            </a:pPr>
            <a:endParaRPr lang="en-US"/>
          </a:p>
          <a:p>
            <a:pPr marL="0" indent="0">
              <a:buNone/>
            </a:pPr>
            <a:r>
              <a:rPr lang="en-US"/>
              <a:t>DeRosa, R. and Jhangiani, R. (n.d.). Open Pedagogy. </a:t>
            </a:r>
            <a:r>
              <a:rPr lang="en-US" i="1"/>
              <a:t>Open Pedagogy Notebook: Sharing Practices, Building Community. </a:t>
            </a:r>
            <a:r>
              <a:rPr lang="en-US"/>
              <a:t>https://openpedagogy.org/open-pedagogy/</a:t>
            </a:r>
            <a:endParaRPr lang="en-US" i="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1"/>
        <p:cNvGrpSpPr/>
        <p:nvPr/>
      </p:nvGrpSpPr>
      <p:grpSpPr>
        <a:xfrm>
          <a:off x="0" y="0"/>
          <a:ext cx="0" cy="0"/>
          <a:chOff x="0" y="0"/>
          <a:chExt cx="0" cy="0"/>
        </a:xfrm>
      </p:grpSpPr>
      <p:sp>
        <p:nvSpPr>
          <p:cNvPr id="2802" name="Google Shape;2802;g986689087a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3" name="Google Shape;2803;g986689087a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1"/>
          </a:p>
        </p:txBody>
      </p:sp>
    </p:spTree>
    <p:extLst>
      <p:ext uri="{BB962C8B-B14F-4D97-AF65-F5344CB8AC3E}">
        <p14:creationId xmlns:p14="http://schemas.microsoft.com/office/powerpoint/2010/main" val="4224829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5134525" y="1286271"/>
            <a:ext cx="3463200" cy="21945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134435" y="3375821"/>
            <a:ext cx="3463200" cy="479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700">
                <a:solidFill>
                  <a:schemeClr val="dk1"/>
                </a:solidFill>
                <a:latin typeface="Fira Sans Extra Condensed"/>
                <a:ea typeface="Fira Sans Extra Condensed"/>
                <a:cs typeface="Fira Sans Extra Condensed"/>
                <a:sym typeface="Fira Sans Extra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4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311700" y="368825"/>
            <a:ext cx="85206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 name="Google Shape;3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1pPr>
            <a:lvl2pPr lvl="1"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2pPr>
            <a:lvl3pPr lvl="2"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3pPr>
            <a:lvl4pPr lvl="3"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4pPr>
            <a:lvl5pPr lvl="4"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5pPr>
            <a:lvl6pPr lvl="5"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6pPr>
            <a:lvl7pPr lvl="6"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7pPr>
            <a:lvl8pPr lvl="7"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8pPr>
            <a:lvl9pPr lvl="8" algn="ctr">
              <a:spcBef>
                <a:spcPts val="0"/>
              </a:spcBef>
              <a:spcAft>
                <a:spcPts val="0"/>
              </a:spcAft>
              <a:buClr>
                <a:schemeClr val="dk1"/>
              </a:buClr>
              <a:buSzPts val="2800"/>
              <a:buFont typeface="Fira Sans Extra Condensed"/>
              <a:buNone/>
              <a:defRPr sz="2800" b="1">
                <a:solidFill>
                  <a:schemeClr val="dk1"/>
                </a:solidFill>
                <a:latin typeface="Fira Sans Extra Condensed"/>
                <a:ea typeface="Fira Sans Extra Condensed"/>
                <a:cs typeface="Fira Sans Extra Condensed"/>
                <a:sym typeface="Fira Sans Extra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Fira Sans"/>
              <a:buChar char="●"/>
              <a:defRPr sz="1800">
                <a:solidFill>
                  <a:schemeClr val="dk2"/>
                </a:solidFill>
                <a:latin typeface="Fira Sans"/>
                <a:ea typeface="Fira Sans"/>
                <a:cs typeface="Fira Sans"/>
                <a:sym typeface="Fira Sans"/>
              </a:defRPr>
            </a:lvl1pPr>
            <a:lvl2pPr marL="914400" lvl="1"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2pPr>
            <a:lvl3pPr marL="1371600" lvl="2"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3pPr>
            <a:lvl4pPr marL="1828800" lvl="3"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4pPr>
            <a:lvl5pPr marL="2286000" lvl="4"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5pPr>
            <a:lvl6pPr marL="2743200" lvl="5"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6pPr>
            <a:lvl7pPr marL="3200400" lvl="6"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7pPr>
            <a:lvl8pPr marL="3657600" lvl="7" indent="-317500">
              <a:lnSpc>
                <a:spcPct val="115000"/>
              </a:lnSpc>
              <a:spcBef>
                <a:spcPts val="1600"/>
              </a:spcBef>
              <a:spcAft>
                <a:spcPts val="0"/>
              </a:spcAft>
              <a:buClr>
                <a:schemeClr val="dk2"/>
              </a:buClr>
              <a:buSzPts val="1400"/>
              <a:buFont typeface="Fira Sans"/>
              <a:buChar char="○"/>
              <a:defRPr>
                <a:solidFill>
                  <a:schemeClr val="dk2"/>
                </a:solidFill>
                <a:latin typeface="Fira Sans"/>
                <a:ea typeface="Fira Sans"/>
                <a:cs typeface="Fira Sans"/>
                <a:sym typeface="Fira Sans"/>
              </a:defRPr>
            </a:lvl8pPr>
            <a:lvl9pPr marL="4114800" lvl="8" indent="-317500">
              <a:lnSpc>
                <a:spcPct val="115000"/>
              </a:lnSpc>
              <a:spcBef>
                <a:spcPts val="1600"/>
              </a:spcBef>
              <a:spcAft>
                <a:spcPts val="1600"/>
              </a:spcAft>
              <a:buClr>
                <a:schemeClr val="dk2"/>
              </a:buClr>
              <a:buSzPts val="1400"/>
              <a:buFont typeface="Fira Sans"/>
              <a:buChar char="■"/>
              <a:defRPr>
                <a:solidFill>
                  <a:schemeClr val="dk2"/>
                </a:solidFill>
                <a:latin typeface="Fira Sans"/>
                <a:ea typeface="Fira Sans"/>
                <a:cs typeface="Fira Sans"/>
                <a:sym typeface="Fira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orient="horz" pos="1620">
          <p15:clr>
            <a:srgbClr val="EA4335"/>
          </p15:clr>
        </p15:guide>
        <p15:guide id="3">
          <p15:clr>
            <a:srgbClr val="EA4335"/>
          </p15:clr>
        </p15:guide>
        <p15:guide id="4" pos="5760">
          <p15:clr>
            <a:srgbClr val="EA4335"/>
          </p15:clr>
        </p15:guide>
        <p15:guide id="5" orient="horz">
          <p15:clr>
            <a:srgbClr val="EA4335"/>
          </p15:clr>
        </p15:guide>
        <p15:guide id="6" orient="horz" pos="3240">
          <p15:clr>
            <a:srgbClr val="EA4335"/>
          </p15:clr>
        </p15:guide>
        <p15:guide id="7" pos="113">
          <p15:clr>
            <a:srgbClr val="EA4335"/>
          </p15:clr>
        </p15:guide>
        <p15:guide id="8" orient="horz" pos="102">
          <p15:clr>
            <a:srgbClr val="EA4335"/>
          </p15:clr>
        </p15:guide>
        <p15:guide id="9" orient="horz" pos="3138">
          <p15:clr>
            <a:srgbClr val="EA4335"/>
          </p15:clr>
        </p15:guide>
        <p15:guide id="10" pos="5642">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38"/>
        <p:cNvGrpSpPr/>
        <p:nvPr/>
      </p:nvGrpSpPr>
      <p:grpSpPr>
        <a:xfrm>
          <a:off x="0" y="0"/>
          <a:ext cx="0" cy="0"/>
          <a:chOff x="0" y="0"/>
          <a:chExt cx="0" cy="0"/>
        </a:xfrm>
      </p:grpSpPr>
      <p:sp>
        <p:nvSpPr>
          <p:cNvPr id="39" name="Google Shape;39;p13"/>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40" name="Google Shape;40;p13"/>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4.0/"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openpedagogy.org/course-level/collaborative-syllabus-design-students-at-the-center/"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hyperlink" Target="https://pressbooks.pub/openeal/front-matter/introduction/" TargetMode="External"/><Relationship Id="rId5" Type="http://schemas.openxmlformats.org/officeDocument/2006/relationships/hyperlink" Target="https://openpedagogy.org/course-level/editing-wikipedia-in-the-classroom-individualized-open-pedagogy-at-scale/" TargetMode="External"/><Relationship Id="rId4" Type="http://schemas.openxmlformats.org/officeDocument/2006/relationships/hyperlink" Target="https://openlogicproject.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mailto:Jpate1@una.edu"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hyperlink" Target="https://www.quotes.net/movies/the_magic_school_bus_quotes_107503" TargetMode="External"/><Relationship Id="rId4" Type="http://schemas.openxmlformats.org/officeDocument/2006/relationships/hyperlink" Target="mailto:Nslindsey@una.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edtechbooks.org/up"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edtechbooks.org/up/ped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jamesanderson.com.au/blog/what-is-learner-agency"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opencontent.org/blog/archives/3221"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openpedagogy.org/open-pedagogy/"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5"/>
          <p:cNvSpPr txBox="1">
            <a:spLocks noGrp="1"/>
          </p:cNvSpPr>
          <p:nvPr>
            <p:ph type="ctrTitle"/>
          </p:nvPr>
        </p:nvSpPr>
        <p:spPr>
          <a:xfrm>
            <a:off x="3513634" y="596162"/>
            <a:ext cx="5515500" cy="219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a:t>Explore Open Pedagogy &amp; Learner Agency with Mrs. Frizzle &amp; the Magic School Bus</a:t>
            </a:r>
            <a:endParaRPr sz="3600"/>
          </a:p>
        </p:txBody>
      </p:sp>
      <p:sp>
        <p:nvSpPr>
          <p:cNvPr id="47" name="Google Shape;47;p15"/>
          <p:cNvSpPr txBox="1">
            <a:spLocks noGrp="1"/>
          </p:cNvSpPr>
          <p:nvPr>
            <p:ph type="subTitle" idx="1"/>
          </p:nvPr>
        </p:nvSpPr>
        <p:spPr>
          <a:xfrm>
            <a:off x="3804215" y="3019985"/>
            <a:ext cx="5085300" cy="157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b="1"/>
              <a:t>Jennifer Pate</a:t>
            </a:r>
            <a:endParaRPr sz="1200" b="1"/>
          </a:p>
          <a:p>
            <a:pPr marL="0" lvl="0" indent="0" algn="ctr" rtl="0">
              <a:spcBef>
                <a:spcPts val="0"/>
              </a:spcBef>
              <a:spcAft>
                <a:spcPts val="0"/>
              </a:spcAft>
              <a:buNone/>
            </a:pPr>
            <a:r>
              <a:rPr lang="en" sz="1200"/>
              <a:t>OER and Scholarly Communications Librarian</a:t>
            </a:r>
            <a:endParaRPr sz="1200"/>
          </a:p>
          <a:p>
            <a:pPr marL="0" lvl="0" indent="0" algn="ctr" rtl="0">
              <a:spcBef>
                <a:spcPts val="0"/>
              </a:spcBef>
              <a:spcAft>
                <a:spcPts val="0"/>
              </a:spcAft>
              <a:buNone/>
            </a:pPr>
            <a:r>
              <a:rPr lang="en" sz="1200"/>
              <a:t>University of North Alabama</a:t>
            </a:r>
            <a:endParaRPr sz="1200"/>
          </a:p>
          <a:p>
            <a:pPr marL="0" lvl="0" indent="0" algn="ctr" rtl="0">
              <a:spcBef>
                <a:spcPts val="0"/>
              </a:spcBef>
              <a:spcAft>
                <a:spcPts val="0"/>
              </a:spcAft>
              <a:buNone/>
            </a:pPr>
            <a:endParaRPr sz="1200"/>
          </a:p>
          <a:p>
            <a:pPr marL="0" lvl="0" indent="0" algn="ctr" rtl="0">
              <a:spcBef>
                <a:spcPts val="0"/>
              </a:spcBef>
              <a:spcAft>
                <a:spcPts val="0"/>
              </a:spcAft>
              <a:buNone/>
            </a:pPr>
            <a:r>
              <a:rPr lang="en" sz="1200" b="1"/>
              <a:t>Dr. Natasha Lindsey</a:t>
            </a:r>
            <a:endParaRPr sz="1200" b="1"/>
          </a:p>
          <a:p>
            <a:pPr marL="0" lvl="0" indent="0" algn="ctr" rtl="0">
              <a:spcBef>
                <a:spcPts val="0"/>
              </a:spcBef>
              <a:spcAft>
                <a:spcPts val="0"/>
              </a:spcAft>
              <a:buNone/>
            </a:pPr>
            <a:r>
              <a:rPr lang="en" sz="1200"/>
              <a:t>Program Coordinator &amp; Associate Professor of Instructional Technology &amp; Design</a:t>
            </a:r>
            <a:endParaRPr sz="1200"/>
          </a:p>
          <a:p>
            <a:pPr marL="0" lvl="0" indent="0" algn="ctr" rtl="0">
              <a:spcBef>
                <a:spcPts val="0"/>
              </a:spcBef>
              <a:spcAft>
                <a:spcPts val="0"/>
              </a:spcAft>
              <a:buNone/>
            </a:pPr>
            <a:r>
              <a:rPr lang="en" sz="1200"/>
              <a:t>University of North Alabama</a:t>
            </a:r>
            <a:endParaRPr sz="1200"/>
          </a:p>
        </p:txBody>
      </p:sp>
      <p:pic>
        <p:nvPicPr>
          <p:cNvPr id="48" name="Google Shape;48;p15"/>
          <p:cNvPicPr preferRelativeResize="0"/>
          <p:nvPr/>
        </p:nvPicPr>
        <p:blipFill rotWithShape="1">
          <a:blip r:embed="rId3">
            <a:alphaModFix/>
          </a:blip>
          <a:srcRect t="16929" r="17046"/>
          <a:stretch/>
        </p:blipFill>
        <p:spPr>
          <a:xfrm>
            <a:off x="210350" y="1072453"/>
            <a:ext cx="3463200" cy="2998585"/>
          </a:xfrm>
          <a:prstGeom prst="rect">
            <a:avLst/>
          </a:prstGeom>
          <a:noFill/>
          <a:ln>
            <a:noFill/>
          </a:ln>
        </p:spPr>
      </p:pic>
      <p:pic>
        <p:nvPicPr>
          <p:cNvPr id="49" name="Google Shape;49;p15"/>
          <p:cNvPicPr preferRelativeResize="0"/>
          <p:nvPr/>
        </p:nvPicPr>
        <p:blipFill>
          <a:blip r:embed="rId4">
            <a:alphaModFix/>
          </a:blip>
          <a:stretch>
            <a:fillRect/>
          </a:stretch>
        </p:blipFill>
        <p:spPr>
          <a:xfrm>
            <a:off x="58949" y="4675374"/>
            <a:ext cx="1195325" cy="418250"/>
          </a:xfrm>
          <a:prstGeom prst="rect">
            <a:avLst/>
          </a:prstGeom>
          <a:noFill/>
          <a:ln>
            <a:noFill/>
          </a:ln>
        </p:spPr>
      </p:pic>
      <p:sp>
        <p:nvSpPr>
          <p:cNvPr id="50" name="Google Shape;50;p15"/>
          <p:cNvSpPr txBox="1"/>
          <p:nvPr/>
        </p:nvSpPr>
        <p:spPr>
          <a:xfrm>
            <a:off x="1254275" y="4770525"/>
            <a:ext cx="3463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latin typeface="Fira Sans"/>
                <a:ea typeface="Fira Sans"/>
                <a:cs typeface="Fira Sans"/>
                <a:sym typeface="Fira Sans"/>
              </a:rPr>
              <a:t>This work is licensed under a </a:t>
            </a:r>
            <a:r>
              <a:rPr lang="en" sz="900" u="sng">
                <a:solidFill>
                  <a:schemeClr val="hlink"/>
                </a:solidFill>
                <a:latin typeface="Fira Sans"/>
                <a:ea typeface="Fira Sans"/>
                <a:cs typeface="Fira Sans"/>
                <a:sym typeface="Fira Sans"/>
                <a:hlinkClick r:id="rId5">
                  <a:extLst>
                    <a:ext uri="{A12FA001-AC4F-418D-AE19-62706E023703}">
                      <ahyp:hlinkClr xmlns:ahyp="http://schemas.microsoft.com/office/drawing/2018/hyperlinkcolor" val="tx"/>
                    </a:ext>
                  </a:extLst>
                </a:hlinkClick>
              </a:rPr>
              <a:t>CC BY 4.0</a:t>
            </a:r>
            <a:r>
              <a:rPr lang="en" sz="900">
                <a:latin typeface="Fira Sans"/>
                <a:ea typeface="Fira Sans"/>
                <a:cs typeface="Fira Sans"/>
                <a:sym typeface="Fira Sans"/>
              </a:rPr>
              <a:t> license.</a:t>
            </a:r>
            <a:endParaRPr lang="en-US" sz="900">
              <a:latin typeface="Fira Sans"/>
              <a:ea typeface="Fira Sans"/>
              <a:cs typeface="Fira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cxnSp>
        <p:nvCxnSpPr>
          <p:cNvPr id="53" name="Google Shape;53;p16"/>
          <p:cNvCxnSpPr/>
          <p:nvPr/>
        </p:nvCxnSpPr>
        <p:spPr>
          <a:xfrm rot="10800000" flipH="1">
            <a:off x="2820052" y="3242162"/>
            <a:ext cx="1181400" cy="763500"/>
          </a:xfrm>
          <a:prstGeom prst="straightConnector1">
            <a:avLst/>
          </a:prstGeom>
          <a:noFill/>
          <a:ln w="9525" cap="flat" cmpd="sng">
            <a:solidFill>
              <a:schemeClr val="dk2"/>
            </a:solidFill>
            <a:prstDash val="solid"/>
            <a:round/>
            <a:headEnd type="none" w="med" len="med"/>
            <a:tailEnd type="none" w="med" len="med"/>
          </a:ln>
        </p:spPr>
      </p:cxnSp>
      <p:cxnSp>
        <p:nvCxnSpPr>
          <p:cNvPr id="54" name="Google Shape;54;p16"/>
          <p:cNvCxnSpPr/>
          <p:nvPr/>
        </p:nvCxnSpPr>
        <p:spPr>
          <a:xfrm rot="10800000">
            <a:off x="4983808" y="3242162"/>
            <a:ext cx="1181400" cy="763500"/>
          </a:xfrm>
          <a:prstGeom prst="straightConnector1">
            <a:avLst/>
          </a:prstGeom>
          <a:noFill/>
          <a:ln w="9525" cap="flat" cmpd="sng">
            <a:solidFill>
              <a:schemeClr val="dk2"/>
            </a:solidFill>
            <a:prstDash val="solid"/>
            <a:round/>
            <a:headEnd type="none" w="med" len="med"/>
            <a:tailEnd type="none" w="med" len="med"/>
          </a:ln>
        </p:spPr>
      </p:cxnSp>
      <p:cxnSp>
        <p:nvCxnSpPr>
          <p:cNvPr id="55" name="Google Shape;55;p16"/>
          <p:cNvCxnSpPr/>
          <p:nvPr/>
        </p:nvCxnSpPr>
        <p:spPr>
          <a:xfrm>
            <a:off x="2873450" y="2918975"/>
            <a:ext cx="1074600" cy="0"/>
          </a:xfrm>
          <a:prstGeom prst="straightConnector1">
            <a:avLst/>
          </a:prstGeom>
          <a:noFill/>
          <a:ln w="9525" cap="flat" cmpd="sng">
            <a:solidFill>
              <a:schemeClr val="dk2"/>
            </a:solidFill>
            <a:prstDash val="solid"/>
            <a:round/>
            <a:headEnd type="none" w="med" len="med"/>
            <a:tailEnd type="none" w="med" len="med"/>
          </a:ln>
        </p:spPr>
      </p:cxnSp>
      <p:cxnSp>
        <p:nvCxnSpPr>
          <p:cNvPr id="56" name="Google Shape;56;p16"/>
          <p:cNvCxnSpPr/>
          <p:nvPr/>
        </p:nvCxnSpPr>
        <p:spPr>
          <a:xfrm>
            <a:off x="5037075" y="2918975"/>
            <a:ext cx="1074600" cy="0"/>
          </a:xfrm>
          <a:prstGeom prst="straightConnector1">
            <a:avLst/>
          </a:prstGeom>
          <a:noFill/>
          <a:ln w="9525" cap="flat" cmpd="sng">
            <a:solidFill>
              <a:schemeClr val="dk2"/>
            </a:solidFill>
            <a:prstDash val="solid"/>
            <a:round/>
            <a:headEnd type="none" w="med" len="med"/>
            <a:tailEnd type="none" w="med" len="med"/>
          </a:ln>
        </p:spPr>
      </p:cxnSp>
      <p:cxnSp>
        <p:nvCxnSpPr>
          <p:cNvPr id="57" name="Google Shape;57;p16"/>
          <p:cNvCxnSpPr/>
          <p:nvPr/>
        </p:nvCxnSpPr>
        <p:spPr>
          <a:xfrm flipH="1">
            <a:off x="5006577" y="1790316"/>
            <a:ext cx="1181400" cy="763500"/>
          </a:xfrm>
          <a:prstGeom prst="straightConnector1">
            <a:avLst/>
          </a:prstGeom>
          <a:noFill/>
          <a:ln w="9525" cap="flat" cmpd="sng">
            <a:solidFill>
              <a:schemeClr val="dk2"/>
            </a:solidFill>
            <a:prstDash val="solid"/>
            <a:round/>
            <a:headEnd type="none" w="med" len="med"/>
            <a:tailEnd type="none" w="med" len="med"/>
          </a:ln>
        </p:spPr>
      </p:cxnSp>
      <p:cxnSp>
        <p:nvCxnSpPr>
          <p:cNvPr id="58" name="Google Shape;58;p16"/>
          <p:cNvCxnSpPr/>
          <p:nvPr/>
        </p:nvCxnSpPr>
        <p:spPr>
          <a:xfrm rot="10800000">
            <a:off x="2800584" y="1790316"/>
            <a:ext cx="1181400" cy="763500"/>
          </a:xfrm>
          <a:prstGeom prst="straightConnector1">
            <a:avLst/>
          </a:prstGeom>
          <a:noFill/>
          <a:ln w="9525" cap="flat" cmpd="sng">
            <a:solidFill>
              <a:schemeClr val="dk2"/>
            </a:solidFill>
            <a:prstDash val="solid"/>
            <a:round/>
            <a:headEnd type="none" w="med" len="med"/>
            <a:tailEnd type="none" w="med" len="med"/>
          </a:ln>
        </p:spPr>
      </p:cxnSp>
      <p:sp>
        <p:nvSpPr>
          <p:cNvPr id="59" name="Google Shape;59;p16"/>
          <p:cNvSpPr txBox="1">
            <a:spLocks noGrp="1"/>
          </p:cNvSpPr>
          <p:nvPr>
            <p:ph type="title"/>
          </p:nvPr>
        </p:nvSpPr>
        <p:spPr>
          <a:xfrm>
            <a:off x="311700" y="214366"/>
            <a:ext cx="8520600" cy="572700"/>
          </a:xfrm>
          <a:prstGeom prst="rect">
            <a:avLst/>
          </a:prstGeom>
        </p:spPr>
        <p:txBody>
          <a:bodyPr spcFirstLastPara="1" wrap="square" lIns="91425" tIns="91425" rIns="91425" bIns="91425" anchor="ctr" anchorCtr="0">
            <a:noAutofit/>
          </a:bodyPr>
          <a:lstStyle/>
          <a:p>
            <a:r>
              <a:rPr lang="en-US"/>
              <a:t>“Take chances, make mistakes, and get messy!”</a:t>
            </a:r>
          </a:p>
          <a:p>
            <a:r>
              <a:rPr lang="en-US" sz="1600"/>
              <a:t>Examples of Open Pedagogy &amp; Learner Agency</a:t>
            </a:r>
          </a:p>
        </p:txBody>
      </p:sp>
      <p:grpSp>
        <p:nvGrpSpPr>
          <p:cNvPr id="60" name="Google Shape;60;p16"/>
          <p:cNvGrpSpPr/>
          <p:nvPr/>
        </p:nvGrpSpPr>
        <p:grpSpPr>
          <a:xfrm>
            <a:off x="2621892" y="2467092"/>
            <a:ext cx="731491" cy="731491"/>
            <a:chOff x="3355736" y="1751976"/>
            <a:chExt cx="853150" cy="853150"/>
          </a:xfrm>
        </p:grpSpPr>
        <p:sp>
          <p:nvSpPr>
            <p:cNvPr id="61" name="Google Shape;61;p16"/>
            <p:cNvSpPr/>
            <p:nvPr/>
          </p:nvSpPr>
          <p:spPr>
            <a:xfrm>
              <a:off x="3355736" y="1751976"/>
              <a:ext cx="853150" cy="853150"/>
            </a:xfrm>
            <a:custGeom>
              <a:avLst/>
              <a:gdLst/>
              <a:ahLst/>
              <a:cxnLst/>
              <a:rect l="l" t="t" r="r" b="b"/>
              <a:pathLst>
                <a:path w="9799" h="9799" extrusionOk="0">
                  <a:moveTo>
                    <a:pt x="4897" y="1"/>
                  </a:moveTo>
                  <a:cubicBezTo>
                    <a:pt x="2196" y="1"/>
                    <a:pt x="1" y="2196"/>
                    <a:pt x="1" y="4903"/>
                  </a:cubicBezTo>
                  <a:cubicBezTo>
                    <a:pt x="1" y="7603"/>
                    <a:pt x="2196" y="9799"/>
                    <a:pt x="4897" y="9799"/>
                  </a:cubicBezTo>
                  <a:cubicBezTo>
                    <a:pt x="5745" y="9799"/>
                    <a:pt x="6535" y="9585"/>
                    <a:pt x="7228" y="9209"/>
                  </a:cubicBezTo>
                  <a:cubicBezTo>
                    <a:pt x="7348" y="9329"/>
                    <a:pt x="7656" y="9582"/>
                    <a:pt x="8132" y="9582"/>
                  </a:cubicBezTo>
                  <a:cubicBezTo>
                    <a:pt x="8222" y="9582"/>
                    <a:pt x="8318" y="9573"/>
                    <a:pt x="8419" y="9552"/>
                  </a:cubicBezTo>
                  <a:cubicBezTo>
                    <a:pt x="8419" y="9552"/>
                    <a:pt x="8070" y="9300"/>
                    <a:pt x="7908" y="8762"/>
                  </a:cubicBezTo>
                  <a:cubicBezTo>
                    <a:pt x="9054" y="7869"/>
                    <a:pt x="9799" y="6470"/>
                    <a:pt x="9799" y="4903"/>
                  </a:cubicBezTo>
                  <a:cubicBezTo>
                    <a:pt x="9799" y="2196"/>
                    <a:pt x="7603" y="1"/>
                    <a:pt x="4897" y="1"/>
                  </a:cubicBezTo>
                  <a:close/>
                </a:path>
              </a:pathLst>
            </a:cu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6"/>
            <p:cNvSpPr/>
            <p:nvPr/>
          </p:nvSpPr>
          <p:spPr>
            <a:xfrm>
              <a:off x="3624160" y="2018136"/>
              <a:ext cx="331631" cy="325971"/>
            </a:xfrm>
            <a:custGeom>
              <a:avLst/>
              <a:gdLst/>
              <a:ahLst/>
              <a:cxnLst/>
              <a:rect l="l" t="t" r="r" b="b"/>
              <a:pathLst>
                <a:path w="3809" h="3744" extrusionOk="0">
                  <a:moveTo>
                    <a:pt x="0" y="0"/>
                  </a:moveTo>
                  <a:lnTo>
                    <a:pt x="0" y="3743"/>
                  </a:lnTo>
                  <a:lnTo>
                    <a:pt x="3808" y="3743"/>
                  </a:lnTo>
                  <a:lnTo>
                    <a:pt x="38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6"/>
            <p:cNvSpPr/>
            <p:nvPr/>
          </p:nvSpPr>
          <p:spPr>
            <a:xfrm>
              <a:off x="3621374" y="2205328"/>
              <a:ext cx="350698" cy="307862"/>
            </a:xfrm>
            <a:custGeom>
              <a:avLst/>
              <a:gdLst/>
              <a:ahLst/>
              <a:cxnLst/>
              <a:rect l="l" t="t" r="r" b="b"/>
              <a:pathLst>
                <a:path w="4028" h="3536" extrusionOk="0">
                  <a:moveTo>
                    <a:pt x="2014" y="0"/>
                  </a:moveTo>
                  <a:cubicBezTo>
                    <a:pt x="900" y="0"/>
                    <a:pt x="0" y="823"/>
                    <a:pt x="0" y="1833"/>
                  </a:cubicBezTo>
                  <a:lnTo>
                    <a:pt x="0" y="3160"/>
                  </a:lnTo>
                  <a:cubicBezTo>
                    <a:pt x="0" y="3160"/>
                    <a:pt x="512" y="3536"/>
                    <a:pt x="1956" y="3536"/>
                  </a:cubicBezTo>
                  <a:cubicBezTo>
                    <a:pt x="3393" y="3536"/>
                    <a:pt x="4028" y="3160"/>
                    <a:pt x="4028" y="3160"/>
                  </a:cubicBezTo>
                  <a:lnTo>
                    <a:pt x="4028" y="1833"/>
                  </a:lnTo>
                  <a:cubicBezTo>
                    <a:pt x="4028" y="823"/>
                    <a:pt x="3128" y="0"/>
                    <a:pt x="2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6"/>
            <p:cNvSpPr/>
            <p:nvPr/>
          </p:nvSpPr>
          <p:spPr>
            <a:xfrm>
              <a:off x="3643314" y="1908172"/>
              <a:ext cx="296108" cy="317526"/>
            </a:xfrm>
            <a:custGeom>
              <a:avLst/>
              <a:gdLst/>
              <a:ahLst/>
              <a:cxnLst/>
              <a:rect l="l" t="t" r="r" b="b"/>
              <a:pathLst>
                <a:path w="3401" h="3647" extrusionOk="0">
                  <a:moveTo>
                    <a:pt x="1723" y="1"/>
                  </a:moveTo>
                  <a:cubicBezTo>
                    <a:pt x="784" y="1"/>
                    <a:pt x="1" y="318"/>
                    <a:pt x="1" y="1742"/>
                  </a:cubicBezTo>
                  <a:cubicBezTo>
                    <a:pt x="1" y="3161"/>
                    <a:pt x="1335" y="3646"/>
                    <a:pt x="1736" y="3646"/>
                  </a:cubicBezTo>
                  <a:cubicBezTo>
                    <a:pt x="2138" y="3646"/>
                    <a:pt x="3400" y="3141"/>
                    <a:pt x="3400" y="1742"/>
                  </a:cubicBezTo>
                  <a:cubicBezTo>
                    <a:pt x="3400" y="337"/>
                    <a:pt x="2662"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6"/>
            <p:cNvSpPr/>
            <p:nvPr/>
          </p:nvSpPr>
          <p:spPr>
            <a:xfrm>
              <a:off x="3617978" y="1876915"/>
              <a:ext cx="422352" cy="238297"/>
            </a:xfrm>
            <a:custGeom>
              <a:avLst/>
              <a:gdLst/>
              <a:ahLst/>
              <a:cxnLst/>
              <a:rect l="l" t="t" r="r" b="b"/>
              <a:pathLst>
                <a:path w="4851" h="2737" extrusionOk="0">
                  <a:moveTo>
                    <a:pt x="1949" y="0"/>
                  </a:moveTo>
                  <a:cubicBezTo>
                    <a:pt x="1222" y="0"/>
                    <a:pt x="997" y="463"/>
                    <a:pt x="997" y="463"/>
                  </a:cubicBezTo>
                  <a:cubicBezTo>
                    <a:pt x="997" y="463"/>
                    <a:pt x="963" y="451"/>
                    <a:pt x="903" y="451"/>
                  </a:cubicBezTo>
                  <a:cubicBezTo>
                    <a:pt x="790" y="451"/>
                    <a:pt x="586" y="495"/>
                    <a:pt x="356" y="755"/>
                  </a:cubicBezTo>
                  <a:cubicBezTo>
                    <a:pt x="0" y="1156"/>
                    <a:pt x="39" y="1616"/>
                    <a:pt x="117" y="2037"/>
                  </a:cubicBezTo>
                  <a:cubicBezTo>
                    <a:pt x="149" y="2212"/>
                    <a:pt x="402" y="2723"/>
                    <a:pt x="402" y="2723"/>
                  </a:cubicBezTo>
                  <a:cubicBezTo>
                    <a:pt x="402" y="2723"/>
                    <a:pt x="389" y="2289"/>
                    <a:pt x="492" y="1888"/>
                  </a:cubicBezTo>
                  <a:cubicBezTo>
                    <a:pt x="564" y="1616"/>
                    <a:pt x="842" y="1098"/>
                    <a:pt x="842" y="1098"/>
                  </a:cubicBezTo>
                  <a:cubicBezTo>
                    <a:pt x="842" y="1098"/>
                    <a:pt x="1613" y="1558"/>
                    <a:pt x="2442" y="1674"/>
                  </a:cubicBezTo>
                  <a:cubicBezTo>
                    <a:pt x="2726" y="1712"/>
                    <a:pt x="2936" y="1717"/>
                    <a:pt x="3093" y="1717"/>
                  </a:cubicBezTo>
                  <a:cubicBezTo>
                    <a:pt x="3153" y="1717"/>
                    <a:pt x="3205" y="1716"/>
                    <a:pt x="3251" y="1716"/>
                  </a:cubicBezTo>
                  <a:cubicBezTo>
                    <a:pt x="3439" y="1716"/>
                    <a:pt x="3523" y="1729"/>
                    <a:pt x="3588" y="1855"/>
                  </a:cubicBezTo>
                  <a:cubicBezTo>
                    <a:pt x="3717" y="2095"/>
                    <a:pt x="3562" y="2736"/>
                    <a:pt x="3562" y="2736"/>
                  </a:cubicBezTo>
                  <a:cubicBezTo>
                    <a:pt x="3562" y="2736"/>
                    <a:pt x="4851" y="573"/>
                    <a:pt x="2383" y="49"/>
                  </a:cubicBezTo>
                  <a:cubicBezTo>
                    <a:pt x="2222" y="15"/>
                    <a:pt x="2078"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6"/>
            <p:cNvSpPr/>
            <p:nvPr/>
          </p:nvSpPr>
          <p:spPr>
            <a:xfrm>
              <a:off x="3609533" y="2059754"/>
              <a:ext cx="364280" cy="79142"/>
            </a:xfrm>
            <a:custGeom>
              <a:avLst/>
              <a:gdLst/>
              <a:ahLst/>
              <a:cxnLst/>
              <a:rect l="l" t="t" r="r" b="b"/>
              <a:pathLst>
                <a:path w="4184" h="909" extrusionOk="0">
                  <a:moveTo>
                    <a:pt x="325" y="1"/>
                  </a:moveTo>
                  <a:cubicBezTo>
                    <a:pt x="77" y="1"/>
                    <a:pt x="0" y="162"/>
                    <a:pt x="0" y="371"/>
                  </a:cubicBezTo>
                  <a:cubicBezTo>
                    <a:pt x="0" y="610"/>
                    <a:pt x="175" y="908"/>
                    <a:pt x="453" y="908"/>
                  </a:cubicBezTo>
                  <a:cubicBezTo>
                    <a:pt x="699" y="908"/>
                    <a:pt x="894" y="720"/>
                    <a:pt x="894" y="481"/>
                  </a:cubicBezTo>
                  <a:cubicBezTo>
                    <a:pt x="894" y="241"/>
                    <a:pt x="790" y="66"/>
                    <a:pt x="421" y="8"/>
                  </a:cubicBezTo>
                  <a:cubicBezTo>
                    <a:pt x="386" y="3"/>
                    <a:pt x="354" y="1"/>
                    <a:pt x="325" y="1"/>
                  </a:cubicBezTo>
                  <a:close/>
                  <a:moveTo>
                    <a:pt x="3859" y="1"/>
                  </a:moveTo>
                  <a:cubicBezTo>
                    <a:pt x="3829" y="1"/>
                    <a:pt x="3797" y="3"/>
                    <a:pt x="3762" y="8"/>
                  </a:cubicBezTo>
                  <a:cubicBezTo>
                    <a:pt x="3387" y="66"/>
                    <a:pt x="3290" y="241"/>
                    <a:pt x="3290" y="481"/>
                  </a:cubicBezTo>
                  <a:cubicBezTo>
                    <a:pt x="3290" y="720"/>
                    <a:pt x="3490" y="908"/>
                    <a:pt x="3730" y="908"/>
                  </a:cubicBezTo>
                  <a:cubicBezTo>
                    <a:pt x="4009" y="908"/>
                    <a:pt x="4183" y="610"/>
                    <a:pt x="4183" y="371"/>
                  </a:cubicBezTo>
                  <a:cubicBezTo>
                    <a:pt x="4183" y="162"/>
                    <a:pt x="4106" y="1"/>
                    <a:pt x="38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6"/>
            <p:cNvSpPr/>
            <p:nvPr/>
          </p:nvSpPr>
          <p:spPr>
            <a:xfrm>
              <a:off x="3754933" y="2183910"/>
              <a:ext cx="72264" cy="89155"/>
            </a:xfrm>
            <a:custGeom>
              <a:avLst/>
              <a:gdLst/>
              <a:ahLst/>
              <a:cxnLst/>
              <a:rect l="l" t="t" r="r" b="b"/>
              <a:pathLst>
                <a:path w="830" h="1024" extrusionOk="0">
                  <a:moveTo>
                    <a:pt x="415" y="0"/>
                  </a:moveTo>
                  <a:cubicBezTo>
                    <a:pt x="189" y="0"/>
                    <a:pt x="1" y="169"/>
                    <a:pt x="1" y="376"/>
                  </a:cubicBezTo>
                  <a:lnTo>
                    <a:pt x="1" y="648"/>
                  </a:lnTo>
                  <a:cubicBezTo>
                    <a:pt x="1" y="855"/>
                    <a:pt x="189" y="1023"/>
                    <a:pt x="415" y="1023"/>
                  </a:cubicBezTo>
                  <a:cubicBezTo>
                    <a:pt x="648" y="1023"/>
                    <a:pt x="830" y="855"/>
                    <a:pt x="830" y="648"/>
                  </a:cubicBezTo>
                  <a:lnTo>
                    <a:pt x="830" y="376"/>
                  </a:lnTo>
                  <a:cubicBezTo>
                    <a:pt x="830" y="169"/>
                    <a:pt x="648"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16"/>
          <p:cNvGrpSpPr/>
          <p:nvPr/>
        </p:nvGrpSpPr>
        <p:grpSpPr>
          <a:xfrm>
            <a:off x="252337" y="2380366"/>
            <a:ext cx="2852380" cy="1073167"/>
            <a:chOff x="656512" y="1336349"/>
            <a:chExt cx="2852380" cy="1073167"/>
          </a:xfrm>
        </p:grpSpPr>
        <p:sp>
          <p:nvSpPr>
            <p:cNvPr id="69" name="Google Shape;69;p16"/>
            <p:cNvSpPr txBox="1"/>
            <p:nvPr/>
          </p:nvSpPr>
          <p:spPr>
            <a:xfrm>
              <a:off x="696852" y="1654716"/>
              <a:ext cx="2169425" cy="754800"/>
            </a:xfrm>
            <a:prstGeom prst="rect">
              <a:avLst/>
            </a:prstGeom>
            <a:noFill/>
            <a:ln>
              <a:noFill/>
            </a:ln>
          </p:spPr>
          <p:txBody>
            <a:bodyPr spcFirstLastPara="1" wrap="square" lIns="91425" tIns="91425" rIns="91425" bIns="91425" anchor="ctr" anchorCtr="0">
              <a:noAutofit/>
            </a:bodyPr>
            <a:lstStyle/>
            <a:p>
              <a:r>
                <a:rPr lang="en-US" sz="1200">
                  <a:solidFill>
                    <a:schemeClr val="dk1"/>
                  </a:solidFill>
                  <a:ea typeface="Roboto"/>
                  <a:sym typeface="Roboto"/>
                </a:rPr>
                <a:t>Borrowing structure from the Earlier American Lit book, students building textbook with public domain resources</a:t>
              </a:r>
              <a:endParaRPr lang="en-US" sz="1200">
                <a:solidFill>
                  <a:schemeClr val="dk1"/>
                </a:solidFill>
                <a:ea typeface="Roboto"/>
              </a:endParaRPr>
            </a:p>
          </p:txBody>
        </p:sp>
        <p:sp>
          <p:nvSpPr>
            <p:cNvPr id="70" name="Google Shape;70;p16"/>
            <p:cNvSpPr txBox="1"/>
            <p:nvPr/>
          </p:nvSpPr>
          <p:spPr>
            <a:xfrm>
              <a:off x="656512" y="1336349"/>
              <a:ext cx="2852380" cy="291000"/>
            </a:xfrm>
            <a:prstGeom prst="rect">
              <a:avLst/>
            </a:prstGeom>
            <a:noFill/>
            <a:ln>
              <a:noFill/>
            </a:ln>
          </p:spPr>
          <p:txBody>
            <a:bodyPr spcFirstLastPara="1" wrap="square" lIns="91425" tIns="91425" rIns="91425" bIns="91425" anchor="ctr" anchorCtr="0">
              <a:noAutofit/>
            </a:bodyPr>
            <a:lstStyle/>
            <a:p>
              <a:r>
                <a:rPr lang="en" sz="1700">
                  <a:solidFill>
                    <a:schemeClr val="accent5"/>
                  </a:solidFill>
                  <a:latin typeface="Fira Sans Extra Condensed Medium"/>
                  <a:sym typeface="Fira Sans Extra Condensed Medium"/>
                </a:rPr>
                <a:t>Anthology of Romantic Lit</a:t>
              </a:r>
              <a:endParaRPr lang="en-US"/>
            </a:p>
          </p:txBody>
        </p:sp>
      </p:grpSp>
      <p:grpSp>
        <p:nvGrpSpPr>
          <p:cNvPr id="71" name="Google Shape;71;p16"/>
          <p:cNvGrpSpPr/>
          <p:nvPr/>
        </p:nvGrpSpPr>
        <p:grpSpPr>
          <a:xfrm>
            <a:off x="2632647" y="3981461"/>
            <a:ext cx="731548" cy="679256"/>
            <a:chOff x="3067113" y="2877389"/>
            <a:chExt cx="705923" cy="654642"/>
          </a:xfrm>
        </p:grpSpPr>
        <p:sp>
          <p:nvSpPr>
            <p:cNvPr id="72" name="Google Shape;72;p16"/>
            <p:cNvSpPr/>
            <p:nvPr/>
          </p:nvSpPr>
          <p:spPr>
            <a:xfrm>
              <a:off x="3067113" y="2877389"/>
              <a:ext cx="705923" cy="654642"/>
            </a:xfrm>
            <a:custGeom>
              <a:avLst/>
              <a:gdLst/>
              <a:ahLst/>
              <a:cxnLst/>
              <a:rect l="l" t="t" r="r" b="b"/>
              <a:pathLst>
                <a:path w="8108" h="7519" extrusionOk="0">
                  <a:moveTo>
                    <a:pt x="3756" y="0"/>
                  </a:moveTo>
                  <a:cubicBezTo>
                    <a:pt x="1684" y="0"/>
                    <a:pt x="0" y="1678"/>
                    <a:pt x="0" y="3756"/>
                  </a:cubicBezTo>
                  <a:cubicBezTo>
                    <a:pt x="0" y="5835"/>
                    <a:pt x="1684" y="7519"/>
                    <a:pt x="3756" y="7519"/>
                  </a:cubicBezTo>
                  <a:cubicBezTo>
                    <a:pt x="5615" y="7519"/>
                    <a:pt x="7156" y="6172"/>
                    <a:pt x="7460" y="4404"/>
                  </a:cubicBezTo>
                  <a:cubicBezTo>
                    <a:pt x="7648" y="4352"/>
                    <a:pt x="7933" y="4223"/>
                    <a:pt x="8108" y="3866"/>
                  </a:cubicBezTo>
                  <a:lnTo>
                    <a:pt x="8108" y="3866"/>
                  </a:lnTo>
                  <a:cubicBezTo>
                    <a:pt x="8108" y="3866"/>
                    <a:pt x="8014" y="3893"/>
                    <a:pt x="7863" y="3893"/>
                  </a:cubicBezTo>
                  <a:cubicBezTo>
                    <a:pt x="7768" y="3893"/>
                    <a:pt x="7650" y="3882"/>
                    <a:pt x="7519" y="3847"/>
                  </a:cubicBezTo>
                  <a:cubicBezTo>
                    <a:pt x="7519" y="3815"/>
                    <a:pt x="7519" y="3789"/>
                    <a:pt x="7519" y="3756"/>
                  </a:cubicBezTo>
                  <a:cubicBezTo>
                    <a:pt x="7519" y="1678"/>
                    <a:pt x="5835" y="0"/>
                    <a:pt x="3756" y="0"/>
                  </a:cubicBezTo>
                  <a:close/>
                </a:path>
              </a:pathLst>
            </a:cu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6"/>
            <p:cNvSpPr/>
            <p:nvPr/>
          </p:nvSpPr>
          <p:spPr>
            <a:xfrm>
              <a:off x="3266667" y="3237058"/>
              <a:ext cx="254926" cy="244217"/>
            </a:xfrm>
            <a:custGeom>
              <a:avLst/>
              <a:gdLst/>
              <a:ahLst/>
              <a:cxnLst/>
              <a:rect l="l" t="t" r="r" b="b"/>
              <a:pathLst>
                <a:path w="2928" h="2805" extrusionOk="0">
                  <a:moveTo>
                    <a:pt x="1464" y="1"/>
                  </a:moveTo>
                  <a:cubicBezTo>
                    <a:pt x="655" y="1"/>
                    <a:pt x="1" y="629"/>
                    <a:pt x="1" y="1406"/>
                  </a:cubicBezTo>
                  <a:lnTo>
                    <a:pt x="1" y="2423"/>
                  </a:lnTo>
                  <a:cubicBezTo>
                    <a:pt x="1" y="2423"/>
                    <a:pt x="454" y="2805"/>
                    <a:pt x="1387" y="2805"/>
                  </a:cubicBezTo>
                  <a:cubicBezTo>
                    <a:pt x="2313" y="2805"/>
                    <a:pt x="2928" y="2423"/>
                    <a:pt x="2928" y="2423"/>
                  </a:cubicBezTo>
                  <a:lnTo>
                    <a:pt x="2928" y="1406"/>
                  </a:lnTo>
                  <a:cubicBezTo>
                    <a:pt x="2928" y="629"/>
                    <a:pt x="2274" y="1"/>
                    <a:pt x="1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6"/>
            <p:cNvSpPr/>
            <p:nvPr/>
          </p:nvSpPr>
          <p:spPr>
            <a:xfrm>
              <a:off x="3282513" y="3008772"/>
              <a:ext cx="215399" cy="243608"/>
            </a:xfrm>
            <a:custGeom>
              <a:avLst/>
              <a:gdLst/>
              <a:ahLst/>
              <a:cxnLst/>
              <a:rect l="l" t="t" r="r" b="b"/>
              <a:pathLst>
                <a:path w="2474" h="2798" extrusionOk="0">
                  <a:moveTo>
                    <a:pt x="1256" y="0"/>
                  </a:moveTo>
                  <a:cubicBezTo>
                    <a:pt x="570" y="0"/>
                    <a:pt x="0" y="246"/>
                    <a:pt x="0" y="1334"/>
                  </a:cubicBezTo>
                  <a:cubicBezTo>
                    <a:pt x="0" y="2429"/>
                    <a:pt x="971" y="2798"/>
                    <a:pt x="1263" y="2798"/>
                  </a:cubicBezTo>
                  <a:cubicBezTo>
                    <a:pt x="1554" y="2798"/>
                    <a:pt x="2474" y="2416"/>
                    <a:pt x="2474" y="1334"/>
                  </a:cubicBezTo>
                  <a:cubicBezTo>
                    <a:pt x="2474" y="259"/>
                    <a:pt x="1936"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6"/>
            <p:cNvSpPr/>
            <p:nvPr/>
          </p:nvSpPr>
          <p:spPr>
            <a:xfrm>
              <a:off x="3257700" y="3125440"/>
              <a:ext cx="265026" cy="60423"/>
            </a:xfrm>
            <a:custGeom>
              <a:avLst/>
              <a:gdLst/>
              <a:ahLst/>
              <a:cxnLst/>
              <a:rect l="l" t="t" r="r" b="b"/>
              <a:pathLst>
                <a:path w="3044" h="694" extrusionOk="0">
                  <a:moveTo>
                    <a:pt x="232" y="0"/>
                  </a:moveTo>
                  <a:cubicBezTo>
                    <a:pt x="55" y="0"/>
                    <a:pt x="0" y="120"/>
                    <a:pt x="0" y="286"/>
                  </a:cubicBezTo>
                  <a:cubicBezTo>
                    <a:pt x="0" y="460"/>
                    <a:pt x="130" y="694"/>
                    <a:pt x="330" y="694"/>
                  </a:cubicBezTo>
                  <a:cubicBezTo>
                    <a:pt x="512" y="694"/>
                    <a:pt x="654" y="545"/>
                    <a:pt x="654" y="363"/>
                  </a:cubicBezTo>
                  <a:cubicBezTo>
                    <a:pt x="654" y="182"/>
                    <a:pt x="583" y="46"/>
                    <a:pt x="311" y="7"/>
                  </a:cubicBezTo>
                  <a:cubicBezTo>
                    <a:pt x="282" y="2"/>
                    <a:pt x="256" y="0"/>
                    <a:pt x="232" y="0"/>
                  </a:cubicBezTo>
                  <a:close/>
                  <a:moveTo>
                    <a:pt x="2812" y="0"/>
                  </a:moveTo>
                  <a:cubicBezTo>
                    <a:pt x="2788" y="0"/>
                    <a:pt x="2762" y="2"/>
                    <a:pt x="2733" y="7"/>
                  </a:cubicBezTo>
                  <a:cubicBezTo>
                    <a:pt x="2467" y="46"/>
                    <a:pt x="2396" y="182"/>
                    <a:pt x="2396" y="363"/>
                  </a:cubicBezTo>
                  <a:cubicBezTo>
                    <a:pt x="2396" y="545"/>
                    <a:pt x="2539" y="694"/>
                    <a:pt x="2713" y="694"/>
                  </a:cubicBezTo>
                  <a:cubicBezTo>
                    <a:pt x="2914" y="694"/>
                    <a:pt x="3044" y="460"/>
                    <a:pt x="3044" y="286"/>
                  </a:cubicBezTo>
                  <a:cubicBezTo>
                    <a:pt x="3044" y="120"/>
                    <a:pt x="2989" y="0"/>
                    <a:pt x="28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6"/>
            <p:cNvSpPr/>
            <p:nvPr/>
          </p:nvSpPr>
          <p:spPr>
            <a:xfrm>
              <a:off x="3263881" y="2984567"/>
              <a:ext cx="274690" cy="182140"/>
            </a:xfrm>
            <a:custGeom>
              <a:avLst/>
              <a:gdLst/>
              <a:ahLst/>
              <a:cxnLst/>
              <a:rect l="l" t="t" r="r" b="b"/>
              <a:pathLst>
                <a:path w="3155" h="2092" extrusionOk="0">
                  <a:moveTo>
                    <a:pt x="1414" y="1"/>
                  </a:moveTo>
                  <a:cubicBezTo>
                    <a:pt x="889" y="1"/>
                    <a:pt x="726" y="356"/>
                    <a:pt x="726" y="356"/>
                  </a:cubicBezTo>
                  <a:cubicBezTo>
                    <a:pt x="726" y="356"/>
                    <a:pt x="701" y="347"/>
                    <a:pt x="659" y="347"/>
                  </a:cubicBezTo>
                  <a:cubicBezTo>
                    <a:pt x="577" y="347"/>
                    <a:pt x="427" y="381"/>
                    <a:pt x="259" y="583"/>
                  </a:cubicBezTo>
                  <a:cubicBezTo>
                    <a:pt x="0" y="893"/>
                    <a:pt x="26" y="1243"/>
                    <a:pt x="85" y="1567"/>
                  </a:cubicBezTo>
                  <a:cubicBezTo>
                    <a:pt x="104" y="1703"/>
                    <a:pt x="292" y="2091"/>
                    <a:pt x="292" y="2091"/>
                  </a:cubicBezTo>
                  <a:cubicBezTo>
                    <a:pt x="292" y="2091"/>
                    <a:pt x="279" y="2001"/>
                    <a:pt x="298" y="1683"/>
                  </a:cubicBezTo>
                  <a:cubicBezTo>
                    <a:pt x="337" y="1165"/>
                    <a:pt x="758" y="1094"/>
                    <a:pt x="758" y="1094"/>
                  </a:cubicBezTo>
                  <a:cubicBezTo>
                    <a:pt x="758" y="1094"/>
                    <a:pt x="1270" y="1259"/>
                    <a:pt x="1764" y="1259"/>
                  </a:cubicBezTo>
                  <a:cubicBezTo>
                    <a:pt x="2089" y="1259"/>
                    <a:pt x="2406" y="1188"/>
                    <a:pt x="2565" y="952"/>
                  </a:cubicBezTo>
                  <a:cubicBezTo>
                    <a:pt x="2727" y="1282"/>
                    <a:pt x="2688" y="1619"/>
                    <a:pt x="2688" y="1619"/>
                  </a:cubicBezTo>
                  <a:cubicBezTo>
                    <a:pt x="2688" y="1619"/>
                    <a:pt x="3154" y="1075"/>
                    <a:pt x="2772" y="382"/>
                  </a:cubicBezTo>
                  <a:lnTo>
                    <a:pt x="2772" y="382"/>
                  </a:lnTo>
                  <a:cubicBezTo>
                    <a:pt x="2693" y="423"/>
                    <a:pt x="2620" y="440"/>
                    <a:pt x="2552" y="440"/>
                  </a:cubicBezTo>
                  <a:cubicBezTo>
                    <a:pt x="2255" y="440"/>
                    <a:pt x="2046" y="112"/>
                    <a:pt x="1729" y="39"/>
                  </a:cubicBezTo>
                  <a:cubicBezTo>
                    <a:pt x="1612" y="12"/>
                    <a:pt x="1508" y="1"/>
                    <a:pt x="1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p:nvPr/>
          </p:nvSpPr>
          <p:spPr>
            <a:xfrm>
              <a:off x="3363659" y="3220168"/>
              <a:ext cx="52500" cy="68868"/>
            </a:xfrm>
            <a:custGeom>
              <a:avLst/>
              <a:gdLst/>
              <a:ahLst/>
              <a:cxnLst/>
              <a:rect l="l" t="t" r="r" b="b"/>
              <a:pathLst>
                <a:path w="603" h="791" extrusionOk="0">
                  <a:moveTo>
                    <a:pt x="305" y="1"/>
                  </a:moveTo>
                  <a:cubicBezTo>
                    <a:pt x="137" y="1"/>
                    <a:pt x="1" y="130"/>
                    <a:pt x="1" y="292"/>
                  </a:cubicBezTo>
                  <a:lnTo>
                    <a:pt x="1" y="499"/>
                  </a:lnTo>
                  <a:cubicBezTo>
                    <a:pt x="1" y="661"/>
                    <a:pt x="137" y="791"/>
                    <a:pt x="305" y="791"/>
                  </a:cubicBezTo>
                  <a:cubicBezTo>
                    <a:pt x="467" y="791"/>
                    <a:pt x="603" y="661"/>
                    <a:pt x="603" y="499"/>
                  </a:cubicBezTo>
                  <a:lnTo>
                    <a:pt x="603" y="292"/>
                  </a:lnTo>
                  <a:cubicBezTo>
                    <a:pt x="603" y="130"/>
                    <a:pt x="467"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16"/>
          <p:cNvGrpSpPr/>
          <p:nvPr/>
        </p:nvGrpSpPr>
        <p:grpSpPr>
          <a:xfrm>
            <a:off x="293812" y="3574286"/>
            <a:ext cx="3197054" cy="1163787"/>
            <a:chOff x="698000" y="3307649"/>
            <a:chExt cx="3197054" cy="1163787"/>
          </a:xfrm>
        </p:grpSpPr>
        <p:sp>
          <p:nvSpPr>
            <p:cNvPr id="79" name="Google Shape;79;p16"/>
            <p:cNvSpPr txBox="1"/>
            <p:nvPr/>
          </p:nvSpPr>
          <p:spPr>
            <a:xfrm>
              <a:off x="698000" y="3716636"/>
              <a:ext cx="2276569" cy="754800"/>
            </a:xfrm>
            <a:prstGeom prst="rect">
              <a:avLst/>
            </a:prstGeom>
            <a:noFill/>
            <a:ln>
              <a:noFill/>
            </a:ln>
          </p:spPr>
          <p:txBody>
            <a:bodyPr spcFirstLastPara="1" wrap="square" lIns="91425" tIns="91425" rIns="91425" bIns="91425" anchor="ctr" anchorCtr="0">
              <a:noAutofit/>
            </a:bodyPr>
            <a:lstStyle/>
            <a:p>
              <a:r>
                <a:rPr lang="en-US" sz="1200">
                  <a:solidFill>
                    <a:schemeClr val="dk1"/>
                  </a:solidFill>
                  <a:latin typeface="Roboto"/>
                  <a:ea typeface="Roboto"/>
                  <a:cs typeface="Roboto"/>
                </a:rPr>
                <a:t>"</a:t>
              </a:r>
              <a:r>
                <a:rPr lang="en-US" sz="1200">
                  <a:ea typeface="Roboto"/>
                </a:rPr>
                <a:t>asking the students to help develop the learning objectives and identify the skills and dispositions they needed to succeed" (Nelson, para. 4)</a:t>
              </a:r>
              <a:endParaRPr lang="en-US" sz="1200">
                <a:solidFill>
                  <a:schemeClr val="dk1"/>
                </a:solidFill>
                <a:latin typeface="Roboto"/>
                <a:ea typeface="Roboto"/>
                <a:cs typeface="Roboto"/>
              </a:endParaRPr>
            </a:p>
          </p:txBody>
        </p:sp>
        <p:sp>
          <p:nvSpPr>
            <p:cNvPr id="80" name="Google Shape;80;p16"/>
            <p:cNvSpPr txBox="1"/>
            <p:nvPr/>
          </p:nvSpPr>
          <p:spPr>
            <a:xfrm>
              <a:off x="710300" y="3307649"/>
              <a:ext cx="3184754" cy="291000"/>
            </a:xfrm>
            <a:prstGeom prst="rect">
              <a:avLst/>
            </a:prstGeom>
            <a:noFill/>
            <a:ln>
              <a:noFill/>
            </a:ln>
          </p:spPr>
          <p:txBody>
            <a:bodyPr spcFirstLastPara="1" wrap="square" lIns="91425" tIns="91425" rIns="91425" bIns="91425" anchor="ctr" anchorCtr="0">
              <a:noAutofit/>
            </a:bodyPr>
            <a:lstStyle/>
            <a:p>
              <a:r>
                <a:rPr lang="en" sz="1700">
                  <a:solidFill>
                    <a:schemeClr val="accent2"/>
                  </a:solidFill>
                  <a:latin typeface="Fira Sans Extra Condensed Medium"/>
                  <a:sym typeface="Fira Sans Extra Condensed Medium"/>
                  <a:hlinkClick r:id="rId3">
                    <a:extLst>
                      <a:ext uri="{A12FA001-AC4F-418D-AE19-62706E023703}">
                        <ahyp:hlinkClr xmlns:ahyp="http://schemas.microsoft.com/office/drawing/2018/hyperlinkcolor" val="tx"/>
                      </a:ext>
                    </a:extLst>
                  </a:hlinkClick>
                </a:rPr>
                <a:t>Collaborative Syllabus Design</a:t>
              </a:r>
              <a:endParaRPr lang="en-US"/>
            </a:p>
          </p:txBody>
        </p:sp>
      </p:grpSp>
      <p:grpSp>
        <p:nvGrpSpPr>
          <p:cNvPr id="81" name="Google Shape;81;p16"/>
          <p:cNvGrpSpPr/>
          <p:nvPr/>
        </p:nvGrpSpPr>
        <p:grpSpPr>
          <a:xfrm>
            <a:off x="5761224" y="2510677"/>
            <a:ext cx="731526" cy="731485"/>
            <a:chOff x="4858928" y="1838781"/>
            <a:chExt cx="726296" cy="726906"/>
          </a:xfrm>
        </p:grpSpPr>
        <p:sp>
          <p:nvSpPr>
            <p:cNvPr id="82" name="Google Shape;82;p16"/>
            <p:cNvSpPr/>
            <p:nvPr/>
          </p:nvSpPr>
          <p:spPr>
            <a:xfrm>
              <a:off x="4858928" y="1838781"/>
              <a:ext cx="726296" cy="726906"/>
            </a:xfrm>
            <a:custGeom>
              <a:avLst/>
              <a:gdLst/>
              <a:ahLst/>
              <a:cxnLst/>
              <a:rect l="l" t="t" r="r" b="b"/>
              <a:pathLst>
                <a:path w="8342" h="8349" extrusionOk="0">
                  <a:moveTo>
                    <a:pt x="4171" y="1"/>
                  </a:moveTo>
                  <a:cubicBezTo>
                    <a:pt x="1865" y="1"/>
                    <a:pt x="0" y="1872"/>
                    <a:pt x="0" y="4171"/>
                  </a:cubicBezTo>
                  <a:cubicBezTo>
                    <a:pt x="0" y="5512"/>
                    <a:pt x="628" y="6703"/>
                    <a:pt x="1606" y="7468"/>
                  </a:cubicBezTo>
                  <a:cubicBezTo>
                    <a:pt x="1470" y="7921"/>
                    <a:pt x="1172" y="8141"/>
                    <a:pt x="1172" y="8141"/>
                  </a:cubicBezTo>
                  <a:cubicBezTo>
                    <a:pt x="1259" y="8158"/>
                    <a:pt x="1340" y="8166"/>
                    <a:pt x="1416" y="8166"/>
                  </a:cubicBezTo>
                  <a:cubicBezTo>
                    <a:pt x="1825" y="8166"/>
                    <a:pt x="2085" y="7948"/>
                    <a:pt x="2189" y="7850"/>
                  </a:cubicBezTo>
                  <a:cubicBezTo>
                    <a:pt x="2778" y="8167"/>
                    <a:pt x="3452" y="8348"/>
                    <a:pt x="4171" y="8348"/>
                  </a:cubicBezTo>
                  <a:cubicBezTo>
                    <a:pt x="6476" y="8348"/>
                    <a:pt x="8341" y="6477"/>
                    <a:pt x="8341" y="4178"/>
                  </a:cubicBezTo>
                  <a:cubicBezTo>
                    <a:pt x="8341" y="1872"/>
                    <a:pt x="6476" y="1"/>
                    <a:pt x="4171" y="1"/>
                  </a:cubicBezTo>
                  <a:close/>
                </a:path>
              </a:pathLst>
            </a:cu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p:nvPr/>
          </p:nvSpPr>
          <p:spPr>
            <a:xfrm>
              <a:off x="5077115" y="2225005"/>
              <a:ext cx="298894" cy="263981"/>
            </a:xfrm>
            <a:custGeom>
              <a:avLst/>
              <a:gdLst/>
              <a:ahLst/>
              <a:cxnLst/>
              <a:rect l="l" t="t" r="r" b="b"/>
              <a:pathLst>
                <a:path w="3433" h="3032" extrusionOk="0">
                  <a:moveTo>
                    <a:pt x="1717" y="1"/>
                  </a:moveTo>
                  <a:cubicBezTo>
                    <a:pt x="765" y="1"/>
                    <a:pt x="0" y="700"/>
                    <a:pt x="0" y="1562"/>
                  </a:cubicBezTo>
                  <a:lnTo>
                    <a:pt x="0" y="2688"/>
                  </a:lnTo>
                  <a:cubicBezTo>
                    <a:pt x="0" y="2688"/>
                    <a:pt x="376" y="3032"/>
                    <a:pt x="1665" y="3032"/>
                  </a:cubicBezTo>
                  <a:cubicBezTo>
                    <a:pt x="2953" y="3032"/>
                    <a:pt x="3433" y="2688"/>
                    <a:pt x="3433" y="2688"/>
                  </a:cubicBezTo>
                  <a:lnTo>
                    <a:pt x="3433" y="1562"/>
                  </a:lnTo>
                  <a:cubicBezTo>
                    <a:pt x="3433" y="700"/>
                    <a:pt x="2662" y="1"/>
                    <a:pt x="1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p:nvPr/>
          </p:nvSpPr>
          <p:spPr>
            <a:xfrm>
              <a:off x="5095747" y="1971904"/>
              <a:ext cx="252663" cy="270163"/>
            </a:xfrm>
            <a:custGeom>
              <a:avLst/>
              <a:gdLst/>
              <a:ahLst/>
              <a:cxnLst/>
              <a:rect l="l" t="t" r="r" b="b"/>
              <a:pathLst>
                <a:path w="2902" h="3103" extrusionOk="0">
                  <a:moveTo>
                    <a:pt x="1470" y="0"/>
                  </a:moveTo>
                  <a:cubicBezTo>
                    <a:pt x="667" y="0"/>
                    <a:pt x="0" y="272"/>
                    <a:pt x="0" y="1483"/>
                  </a:cubicBezTo>
                  <a:cubicBezTo>
                    <a:pt x="0" y="2694"/>
                    <a:pt x="1133" y="3102"/>
                    <a:pt x="1477" y="3102"/>
                  </a:cubicBezTo>
                  <a:cubicBezTo>
                    <a:pt x="1820" y="3102"/>
                    <a:pt x="2901" y="2675"/>
                    <a:pt x="2901" y="1483"/>
                  </a:cubicBezTo>
                  <a:cubicBezTo>
                    <a:pt x="2901" y="285"/>
                    <a:pt x="2267" y="0"/>
                    <a:pt x="1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p:nvPr/>
          </p:nvSpPr>
          <p:spPr>
            <a:xfrm>
              <a:off x="5066928" y="2101023"/>
              <a:ext cx="310213" cy="67737"/>
            </a:xfrm>
            <a:custGeom>
              <a:avLst/>
              <a:gdLst/>
              <a:ahLst/>
              <a:cxnLst/>
              <a:rect l="l" t="t" r="r" b="b"/>
              <a:pathLst>
                <a:path w="3563" h="778" extrusionOk="0">
                  <a:moveTo>
                    <a:pt x="276" y="1"/>
                  </a:moveTo>
                  <a:cubicBezTo>
                    <a:pt x="68" y="1"/>
                    <a:pt x="1" y="138"/>
                    <a:pt x="1" y="318"/>
                  </a:cubicBezTo>
                  <a:cubicBezTo>
                    <a:pt x="1" y="518"/>
                    <a:pt x="150" y="777"/>
                    <a:pt x="383" y="777"/>
                  </a:cubicBezTo>
                  <a:cubicBezTo>
                    <a:pt x="590" y="777"/>
                    <a:pt x="759" y="609"/>
                    <a:pt x="759" y="408"/>
                  </a:cubicBezTo>
                  <a:cubicBezTo>
                    <a:pt x="759" y="207"/>
                    <a:pt x="674" y="52"/>
                    <a:pt x="357" y="7"/>
                  </a:cubicBezTo>
                  <a:cubicBezTo>
                    <a:pt x="328" y="3"/>
                    <a:pt x="301" y="1"/>
                    <a:pt x="276" y="1"/>
                  </a:cubicBezTo>
                  <a:close/>
                  <a:moveTo>
                    <a:pt x="3288" y="1"/>
                  </a:moveTo>
                  <a:cubicBezTo>
                    <a:pt x="3263" y="1"/>
                    <a:pt x="3236" y="3"/>
                    <a:pt x="3206" y="7"/>
                  </a:cubicBezTo>
                  <a:cubicBezTo>
                    <a:pt x="2889" y="52"/>
                    <a:pt x="2805" y="207"/>
                    <a:pt x="2805" y="408"/>
                  </a:cubicBezTo>
                  <a:cubicBezTo>
                    <a:pt x="2805" y="609"/>
                    <a:pt x="2973" y="777"/>
                    <a:pt x="3181" y="777"/>
                  </a:cubicBezTo>
                  <a:cubicBezTo>
                    <a:pt x="3414" y="777"/>
                    <a:pt x="3563" y="518"/>
                    <a:pt x="3563" y="318"/>
                  </a:cubicBezTo>
                  <a:cubicBezTo>
                    <a:pt x="3563" y="138"/>
                    <a:pt x="3496" y="1"/>
                    <a:pt x="3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5074329" y="1945088"/>
              <a:ext cx="359230" cy="203384"/>
            </a:xfrm>
            <a:custGeom>
              <a:avLst/>
              <a:gdLst/>
              <a:ahLst/>
              <a:cxnLst/>
              <a:rect l="l" t="t" r="r" b="b"/>
              <a:pathLst>
                <a:path w="4126" h="2336" extrusionOk="0">
                  <a:moveTo>
                    <a:pt x="1655" y="1"/>
                  </a:moveTo>
                  <a:cubicBezTo>
                    <a:pt x="1038" y="1"/>
                    <a:pt x="842" y="392"/>
                    <a:pt x="842" y="392"/>
                  </a:cubicBezTo>
                  <a:cubicBezTo>
                    <a:pt x="842" y="392"/>
                    <a:pt x="815" y="383"/>
                    <a:pt x="767" y="383"/>
                  </a:cubicBezTo>
                  <a:cubicBezTo>
                    <a:pt x="672" y="383"/>
                    <a:pt x="497" y="421"/>
                    <a:pt x="298" y="645"/>
                  </a:cubicBezTo>
                  <a:cubicBezTo>
                    <a:pt x="0" y="988"/>
                    <a:pt x="32" y="1377"/>
                    <a:pt x="91" y="1739"/>
                  </a:cubicBezTo>
                  <a:cubicBezTo>
                    <a:pt x="123" y="1888"/>
                    <a:pt x="343" y="2322"/>
                    <a:pt x="343" y="2322"/>
                  </a:cubicBezTo>
                  <a:cubicBezTo>
                    <a:pt x="343" y="2322"/>
                    <a:pt x="233" y="988"/>
                    <a:pt x="790" y="988"/>
                  </a:cubicBezTo>
                  <a:cubicBezTo>
                    <a:pt x="1069" y="988"/>
                    <a:pt x="1354" y="1124"/>
                    <a:pt x="1651" y="1124"/>
                  </a:cubicBezTo>
                  <a:cubicBezTo>
                    <a:pt x="1657" y="1124"/>
                    <a:pt x="1664" y="1124"/>
                    <a:pt x="1671" y="1124"/>
                  </a:cubicBezTo>
                  <a:cubicBezTo>
                    <a:pt x="1956" y="1124"/>
                    <a:pt x="2247" y="975"/>
                    <a:pt x="2558" y="975"/>
                  </a:cubicBezTo>
                  <a:cubicBezTo>
                    <a:pt x="3212" y="975"/>
                    <a:pt x="3031" y="2335"/>
                    <a:pt x="3031" y="2335"/>
                  </a:cubicBezTo>
                  <a:cubicBezTo>
                    <a:pt x="3031" y="2335"/>
                    <a:pt x="4125" y="490"/>
                    <a:pt x="2027" y="43"/>
                  </a:cubicBezTo>
                  <a:cubicBezTo>
                    <a:pt x="1889" y="13"/>
                    <a:pt x="1765" y="1"/>
                    <a:pt x="1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a:off x="5190997" y="2206460"/>
              <a:ext cx="61555" cy="76182"/>
            </a:xfrm>
            <a:custGeom>
              <a:avLst/>
              <a:gdLst/>
              <a:ahLst/>
              <a:cxnLst/>
              <a:rect l="l" t="t" r="r" b="b"/>
              <a:pathLst>
                <a:path w="707" h="875" extrusionOk="0">
                  <a:moveTo>
                    <a:pt x="350" y="0"/>
                  </a:moveTo>
                  <a:cubicBezTo>
                    <a:pt x="156" y="0"/>
                    <a:pt x="1" y="143"/>
                    <a:pt x="1" y="324"/>
                  </a:cubicBezTo>
                  <a:lnTo>
                    <a:pt x="1" y="557"/>
                  </a:lnTo>
                  <a:cubicBezTo>
                    <a:pt x="1" y="732"/>
                    <a:pt x="156" y="874"/>
                    <a:pt x="350" y="874"/>
                  </a:cubicBezTo>
                  <a:cubicBezTo>
                    <a:pt x="551" y="874"/>
                    <a:pt x="706" y="732"/>
                    <a:pt x="706" y="557"/>
                  </a:cubicBezTo>
                  <a:lnTo>
                    <a:pt x="706" y="324"/>
                  </a:lnTo>
                  <a:cubicBezTo>
                    <a:pt x="706" y="143"/>
                    <a:pt x="551" y="0"/>
                    <a:pt x="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16"/>
          <p:cNvGrpSpPr/>
          <p:nvPr/>
        </p:nvGrpSpPr>
        <p:grpSpPr>
          <a:xfrm>
            <a:off x="6452479" y="2213053"/>
            <a:ext cx="2230246" cy="1241048"/>
            <a:chOff x="6200691" y="1169036"/>
            <a:chExt cx="2230246" cy="1241048"/>
          </a:xfrm>
        </p:grpSpPr>
        <p:sp>
          <p:nvSpPr>
            <p:cNvPr id="89" name="Google Shape;89;p16"/>
            <p:cNvSpPr txBox="1"/>
            <p:nvPr/>
          </p:nvSpPr>
          <p:spPr>
            <a:xfrm>
              <a:off x="6457914" y="1655284"/>
              <a:ext cx="1910945" cy="754800"/>
            </a:xfrm>
            <a:prstGeom prst="rect">
              <a:avLst/>
            </a:prstGeom>
            <a:noFill/>
            <a:ln>
              <a:noFill/>
            </a:ln>
          </p:spPr>
          <p:txBody>
            <a:bodyPr spcFirstLastPara="1" wrap="square" lIns="91425" tIns="91425" rIns="91425" bIns="91425" anchor="ctr" anchorCtr="0">
              <a:noAutofit/>
            </a:bodyPr>
            <a:lstStyle/>
            <a:p>
              <a:r>
                <a:rPr lang="en-US" sz="1200">
                  <a:solidFill>
                    <a:schemeClr val="dk1"/>
                  </a:solidFill>
                  <a:latin typeface="Roboto"/>
                  <a:ea typeface="Roboto"/>
                  <a:cs typeface="Roboto"/>
                  <a:sym typeface="Roboto"/>
                </a:rPr>
                <a:t>Anyone can download, use, modify, etc. Student assistants are part of the project</a:t>
              </a:r>
              <a:endParaRPr lang="en-US" sz="1200">
                <a:solidFill>
                  <a:schemeClr val="dk1"/>
                </a:solidFill>
                <a:latin typeface="Roboto"/>
                <a:ea typeface="Roboto"/>
                <a:cs typeface="Roboto"/>
              </a:endParaRPr>
            </a:p>
          </p:txBody>
        </p:sp>
        <p:sp>
          <p:nvSpPr>
            <p:cNvPr id="90" name="Google Shape;90;p16"/>
            <p:cNvSpPr txBox="1"/>
            <p:nvPr/>
          </p:nvSpPr>
          <p:spPr>
            <a:xfrm>
              <a:off x="6200691" y="1169036"/>
              <a:ext cx="2230246" cy="485044"/>
            </a:xfrm>
            <a:prstGeom prst="rect">
              <a:avLst/>
            </a:prstGeom>
            <a:noFill/>
            <a:ln>
              <a:noFill/>
            </a:ln>
          </p:spPr>
          <p:txBody>
            <a:bodyPr spcFirstLastPara="1" wrap="square" lIns="91425" tIns="91425" rIns="91425" bIns="91425" anchor="ctr" anchorCtr="0">
              <a:noAutofit/>
            </a:bodyPr>
            <a:lstStyle/>
            <a:p>
              <a:r>
                <a:rPr lang="en" sz="1700">
                  <a:solidFill>
                    <a:schemeClr val="accent1"/>
                  </a:solidFill>
                  <a:latin typeface="Fira Sans Extra Condensed Medium"/>
                  <a:sym typeface="Fira Sans Extra Condensed Medium"/>
                  <a:hlinkClick r:id="rId4"/>
                </a:rPr>
                <a:t>Open Logic Project</a:t>
              </a:r>
              <a:r>
                <a:rPr lang="en" sz="1700">
                  <a:solidFill>
                    <a:schemeClr val="accent1"/>
                  </a:solidFill>
                  <a:latin typeface="Fira Sans Extra Condensed Medium"/>
                  <a:sym typeface="Fira Sans Extra Condensed Medium"/>
                </a:rPr>
                <a:t> </a:t>
              </a:r>
              <a:endParaRPr lang="en-US">
                <a:solidFill>
                  <a:schemeClr val="accent1"/>
                </a:solidFill>
              </a:endParaRPr>
            </a:p>
          </p:txBody>
        </p:sp>
      </p:grpSp>
      <p:grpSp>
        <p:nvGrpSpPr>
          <p:cNvPr id="91" name="Google Shape;91;p16"/>
          <p:cNvGrpSpPr/>
          <p:nvPr/>
        </p:nvGrpSpPr>
        <p:grpSpPr>
          <a:xfrm>
            <a:off x="5720926" y="4017352"/>
            <a:ext cx="731553" cy="674601"/>
            <a:chOff x="5254730" y="2780398"/>
            <a:chExt cx="822155" cy="762951"/>
          </a:xfrm>
        </p:grpSpPr>
        <p:sp>
          <p:nvSpPr>
            <p:cNvPr id="92" name="Google Shape;92;p16"/>
            <p:cNvSpPr/>
            <p:nvPr/>
          </p:nvSpPr>
          <p:spPr>
            <a:xfrm>
              <a:off x="5254730" y="2780398"/>
              <a:ext cx="822155" cy="762951"/>
            </a:xfrm>
            <a:custGeom>
              <a:avLst/>
              <a:gdLst/>
              <a:ahLst/>
              <a:cxnLst/>
              <a:rect l="l" t="t" r="r" b="b"/>
              <a:pathLst>
                <a:path w="9443" h="8763" extrusionOk="0">
                  <a:moveTo>
                    <a:pt x="5064" y="0"/>
                  </a:moveTo>
                  <a:cubicBezTo>
                    <a:pt x="2649" y="0"/>
                    <a:pt x="687" y="1963"/>
                    <a:pt x="687" y="4378"/>
                  </a:cubicBezTo>
                  <a:cubicBezTo>
                    <a:pt x="687" y="4417"/>
                    <a:pt x="687" y="4449"/>
                    <a:pt x="687" y="4482"/>
                  </a:cubicBezTo>
                  <a:cubicBezTo>
                    <a:pt x="531" y="4525"/>
                    <a:pt x="391" y="4538"/>
                    <a:pt x="278" y="4538"/>
                  </a:cubicBezTo>
                  <a:cubicBezTo>
                    <a:pt x="107" y="4538"/>
                    <a:pt x="0" y="4508"/>
                    <a:pt x="0" y="4508"/>
                  </a:cubicBezTo>
                  <a:lnTo>
                    <a:pt x="0" y="4508"/>
                  </a:lnTo>
                  <a:cubicBezTo>
                    <a:pt x="208" y="4916"/>
                    <a:pt x="531" y="5071"/>
                    <a:pt x="752" y="5129"/>
                  </a:cubicBezTo>
                  <a:cubicBezTo>
                    <a:pt x="1108" y="7189"/>
                    <a:pt x="2901" y="8762"/>
                    <a:pt x="5064" y="8762"/>
                  </a:cubicBezTo>
                  <a:cubicBezTo>
                    <a:pt x="7486" y="8762"/>
                    <a:pt x="9442" y="6800"/>
                    <a:pt x="9442" y="4378"/>
                  </a:cubicBezTo>
                  <a:cubicBezTo>
                    <a:pt x="9442" y="1963"/>
                    <a:pt x="7486" y="0"/>
                    <a:pt x="5064" y="0"/>
                  </a:cubicBezTo>
                  <a:close/>
                </a:path>
              </a:pathLst>
            </a:cu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p:nvPr/>
          </p:nvSpPr>
          <p:spPr>
            <a:xfrm>
              <a:off x="5533253" y="2968112"/>
              <a:ext cx="299504" cy="227936"/>
            </a:xfrm>
            <a:custGeom>
              <a:avLst/>
              <a:gdLst/>
              <a:ahLst/>
              <a:cxnLst/>
              <a:rect l="l" t="t" r="r" b="b"/>
              <a:pathLst>
                <a:path w="3440" h="2618" extrusionOk="0">
                  <a:moveTo>
                    <a:pt x="234" y="1"/>
                  </a:moveTo>
                  <a:cubicBezTo>
                    <a:pt x="104" y="1"/>
                    <a:pt x="0" y="117"/>
                    <a:pt x="0" y="260"/>
                  </a:cubicBezTo>
                  <a:lnTo>
                    <a:pt x="0" y="2093"/>
                  </a:lnTo>
                  <a:cubicBezTo>
                    <a:pt x="273" y="2464"/>
                    <a:pt x="1021" y="2618"/>
                    <a:pt x="1751" y="2618"/>
                  </a:cubicBezTo>
                  <a:cubicBezTo>
                    <a:pt x="2599" y="2618"/>
                    <a:pt x="3422" y="2409"/>
                    <a:pt x="3439" y="2093"/>
                  </a:cubicBezTo>
                  <a:lnTo>
                    <a:pt x="3439" y="260"/>
                  </a:lnTo>
                  <a:cubicBezTo>
                    <a:pt x="3439" y="117"/>
                    <a:pt x="3329" y="1"/>
                    <a:pt x="3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5532121" y="3155304"/>
              <a:ext cx="314131" cy="276954"/>
            </a:xfrm>
            <a:custGeom>
              <a:avLst/>
              <a:gdLst/>
              <a:ahLst/>
              <a:cxnLst/>
              <a:rect l="l" t="t" r="r" b="b"/>
              <a:pathLst>
                <a:path w="3608" h="3181" extrusionOk="0">
                  <a:moveTo>
                    <a:pt x="1807" y="1"/>
                  </a:moveTo>
                  <a:cubicBezTo>
                    <a:pt x="810" y="1"/>
                    <a:pt x="0" y="733"/>
                    <a:pt x="0" y="1639"/>
                  </a:cubicBezTo>
                  <a:lnTo>
                    <a:pt x="0" y="2824"/>
                  </a:lnTo>
                  <a:cubicBezTo>
                    <a:pt x="0" y="2824"/>
                    <a:pt x="389" y="3180"/>
                    <a:pt x="1755" y="3180"/>
                  </a:cubicBezTo>
                  <a:cubicBezTo>
                    <a:pt x="3115" y="3180"/>
                    <a:pt x="3607" y="2824"/>
                    <a:pt x="3607" y="2824"/>
                  </a:cubicBezTo>
                  <a:lnTo>
                    <a:pt x="3607" y="1639"/>
                  </a:lnTo>
                  <a:cubicBezTo>
                    <a:pt x="3607" y="733"/>
                    <a:pt x="2798" y="1"/>
                    <a:pt x="18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5552408" y="2889230"/>
              <a:ext cx="264503" cy="284267"/>
            </a:xfrm>
            <a:custGeom>
              <a:avLst/>
              <a:gdLst/>
              <a:ahLst/>
              <a:cxnLst/>
              <a:rect l="l" t="t" r="r" b="b"/>
              <a:pathLst>
                <a:path w="3038" h="3265" extrusionOk="0">
                  <a:moveTo>
                    <a:pt x="1535" y="0"/>
                  </a:moveTo>
                  <a:cubicBezTo>
                    <a:pt x="700" y="0"/>
                    <a:pt x="1" y="285"/>
                    <a:pt x="1" y="1561"/>
                  </a:cubicBezTo>
                  <a:cubicBezTo>
                    <a:pt x="1" y="2830"/>
                    <a:pt x="1192" y="3264"/>
                    <a:pt x="1548" y="3264"/>
                  </a:cubicBezTo>
                  <a:cubicBezTo>
                    <a:pt x="1911" y="3264"/>
                    <a:pt x="3038" y="2811"/>
                    <a:pt x="3038" y="1561"/>
                  </a:cubicBezTo>
                  <a:cubicBezTo>
                    <a:pt x="3038" y="305"/>
                    <a:pt x="2377" y="0"/>
                    <a:pt x="15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5521935" y="3024966"/>
              <a:ext cx="325971" cy="70697"/>
            </a:xfrm>
            <a:custGeom>
              <a:avLst/>
              <a:gdLst/>
              <a:ahLst/>
              <a:cxnLst/>
              <a:rect l="l" t="t" r="r" b="b"/>
              <a:pathLst>
                <a:path w="3744" h="812" extrusionOk="0">
                  <a:moveTo>
                    <a:pt x="284" y="1"/>
                  </a:moveTo>
                  <a:cubicBezTo>
                    <a:pt x="67" y="1"/>
                    <a:pt x="1" y="149"/>
                    <a:pt x="1" y="332"/>
                  </a:cubicBezTo>
                  <a:cubicBezTo>
                    <a:pt x="1" y="546"/>
                    <a:pt x="156" y="811"/>
                    <a:pt x="402" y="811"/>
                  </a:cubicBezTo>
                  <a:cubicBezTo>
                    <a:pt x="623" y="811"/>
                    <a:pt x="797" y="643"/>
                    <a:pt x="797" y="429"/>
                  </a:cubicBezTo>
                  <a:cubicBezTo>
                    <a:pt x="797" y="222"/>
                    <a:pt x="707" y="60"/>
                    <a:pt x="376" y="8"/>
                  </a:cubicBezTo>
                  <a:cubicBezTo>
                    <a:pt x="343" y="3"/>
                    <a:pt x="312" y="1"/>
                    <a:pt x="284" y="1"/>
                  </a:cubicBezTo>
                  <a:close/>
                  <a:moveTo>
                    <a:pt x="3454" y="1"/>
                  </a:moveTo>
                  <a:cubicBezTo>
                    <a:pt x="3426" y="1"/>
                    <a:pt x="3395" y="3"/>
                    <a:pt x="3362" y="8"/>
                  </a:cubicBezTo>
                  <a:cubicBezTo>
                    <a:pt x="3032" y="60"/>
                    <a:pt x="2941" y="222"/>
                    <a:pt x="2941" y="429"/>
                  </a:cubicBezTo>
                  <a:cubicBezTo>
                    <a:pt x="2941" y="643"/>
                    <a:pt x="3116" y="811"/>
                    <a:pt x="3336" y="811"/>
                  </a:cubicBezTo>
                  <a:cubicBezTo>
                    <a:pt x="3582" y="811"/>
                    <a:pt x="3744" y="546"/>
                    <a:pt x="3744" y="332"/>
                  </a:cubicBezTo>
                  <a:cubicBezTo>
                    <a:pt x="3744" y="149"/>
                    <a:pt x="3673" y="1"/>
                    <a:pt x="34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5460466" y="2861543"/>
              <a:ext cx="377340" cy="212700"/>
            </a:xfrm>
            <a:custGeom>
              <a:avLst/>
              <a:gdLst/>
              <a:ahLst/>
              <a:cxnLst/>
              <a:rect l="l" t="t" r="r" b="b"/>
              <a:pathLst>
                <a:path w="4334" h="2443" extrusionOk="0">
                  <a:moveTo>
                    <a:pt x="2601" y="1"/>
                  </a:moveTo>
                  <a:cubicBezTo>
                    <a:pt x="2483" y="1"/>
                    <a:pt x="2351" y="14"/>
                    <a:pt x="2203" y="46"/>
                  </a:cubicBezTo>
                  <a:cubicBezTo>
                    <a:pt x="1" y="513"/>
                    <a:pt x="1147" y="2442"/>
                    <a:pt x="1147" y="2442"/>
                  </a:cubicBezTo>
                  <a:cubicBezTo>
                    <a:pt x="1147" y="2442"/>
                    <a:pt x="1011" y="1872"/>
                    <a:pt x="1121" y="1659"/>
                  </a:cubicBezTo>
                  <a:cubicBezTo>
                    <a:pt x="1184" y="1545"/>
                    <a:pt x="1260" y="1534"/>
                    <a:pt x="1432" y="1534"/>
                  </a:cubicBezTo>
                  <a:cubicBezTo>
                    <a:pt x="1472" y="1534"/>
                    <a:pt x="1517" y="1535"/>
                    <a:pt x="1568" y="1535"/>
                  </a:cubicBezTo>
                  <a:cubicBezTo>
                    <a:pt x="1709" y="1535"/>
                    <a:pt x="1896" y="1530"/>
                    <a:pt x="2151" y="1497"/>
                  </a:cubicBezTo>
                  <a:cubicBezTo>
                    <a:pt x="2889" y="1393"/>
                    <a:pt x="3582" y="985"/>
                    <a:pt x="3582" y="985"/>
                  </a:cubicBezTo>
                  <a:cubicBezTo>
                    <a:pt x="3582" y="985"/>
                    <a:pt x="3835" y="1445"/>
                    <a:pt x="3893" y="1691"/>
                  </a:cubicBezTo>
                  <a:cubicBezTo>
                    <a:pt x="3984" y="2047"/>
                    <a:pt x="3971" y="2436"/>
                    <a:pt x="3971" y="2436"/>
                  </a:cubicBezTo>
                  <a:cubicBezTo>
                    <a:pt x="3971" y="2436"/>
                    <a:pt x="4204" y="1976"/>
                    <a:pt x="4230" y="1821"/>
                  </a:cubicBezTo>
                  <a:cubicBezTo>
                    <a:pt x="4301" y="1445"/>
                    <a:pt x="4333" y="1037"/>
                    <a:pt x="4016" y="674"/>
                  </a:cubicBezTo>
                  <a:cubicBezTo>
                    <a:pt x="3810" y="438"/>
                    <a:pt x="3627" y="399"/>
                    <a:pt x="3527" y="399"/>
                  </a:cubicBezTo>
                  <a:cubicBezTo>
                    <a:pt x="3476" y="399"/>
                    <a:pt x="3446" y="409"/>
                    <a:pt x="3446" y="409"/>
                  </a:cubicBezTo>
                  <a:cubicBezTo>
                    <a:pt x="3446" y="409"/>
                    <a:pt x="3247" y="1"/>
                    <a:pt x="2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5652185" y="3135627"/>
              <a:ext cx="64341" cy="80709"/>
            </a:xfrm>
            <a:custGeom>
              <a:avLst/>
              <a:gdLst/>
              <a:ahLst/>
              <a:cxnLst/>
              <a:rect l="l" t="t" r="r" b="b"/>
              <a:pathLst>
                <a:path w="739" h="927" extrusionOk="0">
                  <a:moveTo>
                    <a:pt x="370" y="0"/>
                  </a:moveTo>
                  <a:cubicBezTo>
                    <a:pt x="163" y="0"/>
                    <a:pt x="1" y="156"/>
                    <a:pt x="1" y="343"/>
                  </a:cubicBezTo>
                  <a:lnTo>
                    <a:pt x="1" y="583"/>
                  </a:lnTo>
                  <a:cubicBezTo>
                    <a:pt x="1" y="771"/>
                    <a:pt x="163" y="926"/>
                    <a:pt x="370" y="926"/>
                  </a:cubicBezTo>
                  <a:cubicBezTo>
                    <a:pt x="577" y="926"/>
                    <a:pt x="739" y="771"/>
                    <a:pt x="739" y="583"/>
                  </a:cubicBezTo>
                  <a:lnTo>
                    <a:pt x="739" y="343"/>
                  </a:lnTo>
                  <a:cubicBezTo>
                    <a:pt x="739" y="156"/>
                    <a:pt x="577"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16"/>
          <p:cNvGrpSpPr/>
          <p:nvPr/>
        </p:nvGrpSpPr>
        <p:grpSpPr>
          <a:xfrm>
            <a:off x="6431902" y="3574286"/>
            <a:ext cx="2434073" cy="1219403"/>
            <a:chOff x="6180114" y="3307649"/>
            <a:chExt cx="2434073" cy="1219403"/>
          </a:xfrm>
        </p:grpSpPr>
        <p:sp>
          <p:nvSpPr>
            <p:cNvPr id="100" name="Google Shape;100;p16"/>
            <p:cNvSpPr txBox="1"/>
            <p:nvPr/>
          </p:nvSpPr>
          <p:spPr>
            <a:xfrm>
              <a:off x="6265978" y="3772252"/>
              <a:ext cx="2348209" cy="754800"/>
            </a:xfrm>
            <a:prstGeom prst="rect">
              <a:avLst/>
            </a:prstGeom>
            <a:noFill/>
            <a:ln>
              <a:noFill/>
            </a:ln>
          </p:spPr>
          <p:txBody>
            <a:bodyPr spcFirstLastPara="1" wrap="square" lIns="91425" tIns="91425" rIns="91425" bIns="91425" anchor="ctr" anchorCtr="0">
              <a:noAutofit/>
            </a:bodyPr>
            <a:lstStyle/>
            <a:p>
              <a:r>
                <a:rPr lang="en-US" sz="1200">
                  <a:solidFill>
                    <a:schemeClr val="dk1"/>
                  </a:solidFill>
                  <a:latin typeface="Roboto"/>
                  <a:ea typeface="Roboto"/>
                  <a:cs typeface="Roboto"/>
                  <a:sym typeface="Roboto"/>
                </a:rPr>
                <a:t>Via Wiki Education, teaching students to improve Wiki entries and actively participate in correcting misinformation about course topics </a:t>
              </a:r>
              <a:endParaRPr lang="en-US">
                <a:solidFill>
                  <a:schemeClr val="dk1"/>
                </a:solidFill>
              </a:endParaRPr>
            </a:p>
          </p:txBody>
        </p:sp>
        <p:sp>
          <p:nvSpPr>
            <p:cNvPr id="101" name="Google Shape;101;p16"/>
            <p:cNvSpPr txBox="1"/>
            <p:nvPr/>
          </p:nvSpPr>
          <p:spPr>
            <a:xfrm>
              <a:off x="6180114" y="3307649"/>
              <a:ext cx="2253536" cy="291000"/>
            </a:xfrm>
            <a:prstGeom prst="rect">
              <a:avLst/>
            </a:prstGeom>
            <a:noFill/>
            <a:ln>
              <a:noFill/>
            </a:ln>
          </p:spPr>
          <p:txBody>
            <a:bodyPr spcFirstLastPara="1" wrap="square" lIns="91425" tIns="91425" rIns="91425" bIns="91425" anchor="ctr" anchorCtr="0">
              <a:noAutofit/>
            </a:bodyPr>
            <a:lstStyle/>
            <a:p>
              <a:r>
                <a:rPr lang="en" sz="1700">
                  <a:solidFill>
                    <a:schemeClr val="accent4"/>
                  </a:solidFill>
                  <a:latin typeface="Fira Sans Extra Condensed Medium"/>
                  <a:sym typeface="Fira Sans Extra Condensed Medium"/>
                  <a:hlinkClick r:id="rId5">
                    <a:extLst>
                      <a:ext uri="{A12FA001-AC4F-418D-AE19-62706E023703}">
                        <ahyp:hlinkClr xmlns:ahyp="http://schemas.microsoft.com/office/drawing/2018/hyperlinkcolor" val="tx"/>
                      </a:ext>
                    </a:extLst>
                  </a:hlinkClick>
                </a:rPr>
                <a:t>Wikipedia Editing</a:t>
              </a:r>
              <a:endParaRPr lang="en-US">
                <a:solidFill>
                  <a:schemeClr val="accent4"/>
                </a:solidFill>
              </a:endParaRPr>
            </a:p>
          </p:txBody>
        </p:sp>
      </p:grpSp>
      <p:grpSp>
        <p:nvGrpSpPr>
          <p:cNvPr id="102" name="Google Shape;102;p16"/>
          <p:cNvGrpSpPr/>
          <p:nvPr/>
        </p:nvGrpSpPr>
        <p:grpSpPr>
          <a:xfrm>
            <a:off x="5705624" y="1402711"/>
            <a:ext cx="731553" cy="674601"/>
            <a:chOff x="5254730" y="2780398"/>
            <a:chExt cx="822155" cy="762951"/>
          </a:xfrm>
        </p:grpSpPr>
        <p:sp>
          <p:nvSpPr>
            <p:cNvPr id="103" name="Google Shape;103;p16"/>
            <p:cNvSpPr/>
            <p:nvPr/>
          </p:nvSpPr>
          <p:spPr>
            <a:xfrm>
              <a:off x="5254730" y="2780398"/>
              <a:ext cx="822155" cy="762951"/>
            </a:xfrm>
            <a:custGeom>
              <a:avLst/>
              <a:gdLst/>
              <a:ahLst/>
              <a:cxnLst/>
              <a:rect l="l" t="t" r="r" b="b"/>
              <a:pathLst>
                <a:path w="9443" h="8763" extrusionOk="0">
                  <a:moveTo>
                    <a:pt x="5064" y="0"/>
                  </a:moveTo>
                  <a:cubicBezTo>
                    <a:pt x="2649" y="0"/>
                    <a:pt x="687" y="1963"/>
                    <a:pt x="687" y="4378"/>
                  </a:cubicBezTo>
                  <a:cubicBezTo>
                    <a:pt x="687" y="4417"/>
                    <a:pt x="687" y="4449"/>
                    <a:pt x="687" y="4482"/>
                  </a:cubicBezTo>
                  <a:cubicBezTo>
                    <a:pt x="531" y="4525"/>
                    <a:pt x="391" y="4538"/>
                    <a:pt x="278" y="4538"/>
                  </a:cubicBezTo>
                  <a:cubicBezTo>
                    <a:pt x="107" y="4538"/>
                    <a:pt x="0" y="4508"/>
                    <a:pt x="0" y="4508"/>
                  </a:cubicBezTo>
                  <a:lnTo>
                    <a:pt x="0" y="4508"/>
                  </a:lnTo>
                  <a:cubicBezTo>
                    <a:pt x="208" y="4916"/>
                    <a:pt x="531" y="5071"/>
                    <a:pt x="752" y="5129"/>
                  </a:cubicBezTo>
                  <a:cubicBezTo>
                    <a:pt x="1108" y="7189"/>
                    <a:pt x="2901" y="8762"/>
                    <a:pt x="5064" y="8762"/>
                  </a:cubicBezTo>
                  <a:cubicBezTo>
                    <a:pt x="7486" y="8762"/>
                    <a:pt x="9442" y="6800"/>
                    <a:pt x="9442" y="4378"/>
                  </a:cubicBezTo>
                  <a:cubicBezTo>
                    <a:pt x="9442" y="1963"/>
                    <a:pt x="7486" y="0"/>
                    <a:pt x="5064" y="0"/>
                  </a:cubicBezTo>
                  <a:close/>
                </a:path>
              </a:pathLst>
            </a:cu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p:nvPr/>
          </p:nvSpPr>
          <p:spPr>
            <a:xfrm>
              <a:off x="5533253" y="2968112"/>
              <a:ext cx="299504" cy="227936"/>
            </a:xfrm>
            <a:custGeom>
              <a:avLst/>
              <a:gdLst/>
              <a:ahLst/>
              <a:cxnLst/>
              <a:rect l="l" t="t" r="r" b="b"/>
              <a:pathLst>
                <a:path w="3440" h="2618" extrusionOk="0">
                  <a:moveTo>
                    <a:pt x="234" y="1"/>
                  </a:moveTo>
                  <a:cubicBezTo>
                    <a:pt x="104" y="1"/>
                    <a:pt x="0" y="117"/>
                    <a:pt x="0" y="260"/>
                  </a:cubicBezTo>
                  <a:lnTo>
                    <a:pt x="0" y="2093"/>
                  </a:lnTo>
                  <a:cubicBezTo>
                    <a:pt x="273" y="2464"/>
                    <a:pt x="1021" y="2618"/>
                    <a:pt x="1751" y="2618"/>
                  </a:cubicBezTo>
                  <a:cubicBezTo>
                    <a:pt x="2599" y="2618"/>
                    <a:pt x="3422" y="2409"/>
                    <a:pt x="3439" y="2093"/>
                  </a:cubicBezTo>
                  <a:lnTo>
                    <a:pt x="3439" y="260"/>
                  </a:lnTo>
                  <a:cubicBezTo>
                    <a:pt x="3439" y="117"/>
                    <a:pt x="3329" y="1"/>
                    <a:pt x="3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p:nvPr/>
          </p:nvSpPr>
          <p:spPr>
            <a:xfrm>
              <a:off x="5532121" y="3155304"/>
              <a:ext cx="314131" cy="276954"/>
            </a:xfrm>
            <a:custGeom>
              <a:avLst/>
              <a:gdLst/>
              <a:ahLst/>
              <a:cxnLst/>
              <a:rect l="l" t="t" r="r" b="b"/>
              <a:pathLst>
                <a:path w="3608" h="3181" extrusionOk="0">
                  <a:moveTo>
                    <a:pt x="1807" y="1"/>
                  </a:moveTo>
                  <a:cubicBezTo>
                    <a:pt x="810" y="1"/>
                    <a:pt x="0" y="733"/>
                    <a:pt x="0" y="1639"/>
                  </a:cubicBezTo>
                  <a:lnTo>
                    <a:pt x="0" y="2824"/>
                  </a:lnTo>
                  <a:cubicBezTo>
                    <a:pt x="0" y="2824"/>
                    <a:pt x="389" y="3180"/>
                    <a:pt x="1755" y="3180"/>
                  </a:cubicBezTo>
                  <a:cubicBezTo>
                    <a:pt x="3115" y="3180"/>
                    <a:pt x="3607" y="2824"/>
                    <a:pt x="3607" y="2824"/>
                  </a:cubicBezTo>
                  <a:lnTo>
                    <a:pt x="3607" y="1639"/>
                  </a:lnTo>
                  <a:cubicBezTo>
                    <a:pt x="3607" y="733"/>
                    <a:pt x="2798" y="1"/>
                    <a:pt x="1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6"/>
            <p:cNvSpPr/>
            <p:nvPr/>
          </p:nvSpPr>
          <p:spPr>
            <a:xfrm>
              <a:off x="5552408" y="2889230"/>
              <a:ext cx="264503" cy="284267"/>
            </a:xfrm>
            <a:custGeom>
              <a:avLst/>
              <a:gdLst/>
              <a:ahLst/>
              <a:cxnLst/>
              <a:rect l="l" t="t" r="r" b="b"/>
              <a:pathLst>
                <a:path w="3038" h="3265" extrusionOk="0">
                  <a:moveTo>
                    <a:pt x="1535" y="0"/>
                  </a:moveTo>
                  <a:cubicBezTo>
                    <a:pt x="700" y="0"/>
                    <a:pt x="1" y="285"/>
                    <a:pt x="1" y="1561"/>
                  </a:cubicBezTo>
                  <a:cubicBezTo>
                    <a:pt x="1" y="2830"/>
                    <a:pt x="1192" y="3264"/>
                    <a:pt x="1548" y="3264"/>
                  </a:cubicBezTo>
                  <a:cubicBezTo>
                    <a:pt x="1911" y="3264"/>
                    <a:pt x="3038" y="2811"/>
                    <a:pt x="3038" y="1561"/>
                  </a:cubicBezTo>
                  <a:cubicBezTo>
                    <a:pt x="3038" y="305"/>
                    <a:pt x="2377" y="0"/>
                    <a:pt x="15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p:nvPr/>
          </p:nvSpPr>
          <p:spPr>
            <a:xfrm>
              <a:off x="5521935" y="3024966"/>
              <a:ext cx="325971" cy="70697"/>
            </a:xfrm>
            <a:custGeom>
              <a:avLst/>
              <a:gdLst/>
              <a:ahLst/>
              <a:cxnLst/>
              <a:rect l="l" t="t" r="r" b="b"/>
              <a:pathLst>
                <a:path w="3744" h="812" extrusionOk="0">
                  <a:moveTo>
                    <a:pt x="284" y="1"/>
                  </a:moveTo>
                  <a:cubicBezTo>
                    <a:pt x="67" y="1"/>
                    <a:pt x="1" y="149"/>
                    <a:pt x="1" y="332"/>
                  </a:cubicBezTo>
                  <a:cubicBezTo>
                    <a:pt x="1" y="546"/>
                    <a:pt x="156" y="811"/>
                    <a:pt x="402" y="811"/>
                  </a:cubicBezTo>
                  <a:cubicBezTo>
                    <a:pt x="623" y="811"/>
                    <a:pt x="797" y="643"/>
                    <a:pt x="797" y="429"/>
                  </a:cubicBezTo>
                  <a:cubicBezTo>
                    <a:pt x="797" y="222"/>
                    <a:pt x="707" y="60"/>
                    <a:pt x="376" y="8"/>
                  </a:cubicBezTo>
                  <a:cubicBezTo>
                    <a:pt x="343" y="3"/>
                    <a:pt x="312" y="1"/>
                    <a:pt x="284" y="1"/>
                  </a:cubicBezTo>
                  <a:close/>
                  <a:moveTo>
                    <a:pt x="3454" y="1"/>
                  </a:moveTo>
                  <a:cubicBezTo>
                    <a:pt x="3426" y="1"/>
                    <a:pt x="3395" y="3"/>
                    <a:pt x="3362" y="8"/>
                  </a:cubicBezTo>
                  <a:cubicBezTo>
                    <a:pt x="3032" y="60"/>
                    <a:pt x="2941" y="222"/>
                    <a:pt x="2941" y="429"/>
                  </a:cubicBezTo>
                  <a:cubicBezTo>
                    <a:pt x="2941" y="643"/>
                    <a:pt x="3116" y="811"/>
                    <a:pt x="3336" y="811"/>
                  </a:cubicBezTo>
                  <a:cubicBezTo>
                    <a:pt x="3582" y="811"/>
                    <a:pt x="3744" y="546"/>
                    <a:pt x="3744" y="332"/>
                  </a:cubicBezTo>
                  <a:cubicBezTo>
                    <a:pt x="3744" y="149"/>
                    <a:pt x="3673" y="1"/>
                    <a:pt x="34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p:cNvSpPr/>
            <p:nvPr/>
          </p:nvSpPr>
          <p:spPr>
            <a:xfrm>
              <a:off x="5460466" y="2861543"/>
              <a:ext cx="377340" cy="212700"/>
            </a:xfrm>
            <a:custGeom>
              <a:avLst/>
              <a:gdLst/>
              <a:ahLst/>
              <a:cxnLst/>
              <a:rect l="l" t="t" r="r" b="b"/>
              <a:pathLst>
                <a:path w="4334" h="2443" extrusionOk="0">
                  <a:moveTo>
                    <a:pt x="2601" y="1"/>
                  </a:moveTo>
                  <a:cubicBezTo>
                    <a:pt x="2483" y="1"/>
                    <a:pt x="2351" y="14"/>
                    <a:pt x="2203" y="46"/>
                  </a:cubicBezTo>
                  <a:cubicBezTo>
                    <a:pt x="1" y="513"/>
                    <a:pt x="1147" y="2442"/>
                    <a:pt x="1147" y="2442"/>
                  </a:cubicBezTo>
                  <a:cubicBezTo>
                    <a:pt x="1147" y="2442"/>
                    <a:pt x="1011" y="1872"/>
                    <a:pt x="1121" y="1659"/>
                  </a:cubicBezTo>
                  <a:cubicBezTo>
                    <a:pt x="1184" y="1545"/>
                    <a:pt x="1260" y="1534"/>
                    <a:pt x="1432" y="1534"/>
                  </a:cubicBezTo>
                  <a:cubicBezTo>
                    <a:pt x="1472" y="1534"/>
                    <a:pt x="1517" y="1535"/>
                    <a:pt x="1568" y="1535"/>
                  </a:cubicBezTo>
                  <a:cubicBezTo>
                    <a:pt x="1709" y="1535"/>
                    <a:pt x="1896" y="1530"/>
                    <a:pt x="2151" y="1497"/>
                  </a:cubicBezTo>
                  <a:cubicBezTo>
                    <a:pt x="2889" y="1393"/>
                    <a:pt x="3582" y="985"/>
                    <a:pt x="3582" y="985"/>
                  </a:cubicBezTo>
                  <a:cubicBezTo>
                    <a:pt x="3582" y="985"/>
                    <a:pt x="3835" y="1445"/>
                    <a:pt x="3893" y="1691"/>
                  </a:cubicBezTo>
                  <a:cubicBezTo>
                    <a:pt x="3984" y="2047"/>
                    <a:pt x="3971" y="2436"/>
                    <a:pt x="3971" y="2436"/>
                  </a:cubicBezTo>
                  <a:cubicBezTo>
                    <a:pt x="3971" y="2436"/>
                    <a:pt x="4204" y="1976"/>
                    <a:pt x="4230" y="1821"/>
                  </a:cubicBezTo>
                  <a:cubicBezTo>
                    <a:pt x="4301" y="1445"/>
                    <a:pt x="4333" y="1037"/>
                    <a:pt x="4016" y="674"/>
                  </a:cubicBezTo>
                  <a:cubicBezTo>
                    <a:pt x="3810" y="438"/>
                    <a:pt x="3627" y="399"/>
                    <a:pt x="3527" y="399"/>
                  </a:cubicBezTo>
                  <a:cubicBezTo>
                    <a:pt x="3476" y="399"/>
                    <a:pt x="3446" y="409"/>
                    <a:pt x="3446" y="409"/>
                  </a:cubicBezTo>
                  <a:cubicBezTo>
                    <a:pt x="3446" y="409"/>
                    <a:pt x="3247" y="1"/>
                    <a:pt x="2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6"/>
            <p:cNvSpPr/>
            <p:nvPr/>
          </p:nvSpPr>
          <p:spPr>
            <a:xfrm>
              <a:off x="5652185" y="3135627"/>
              <a:ext cx="64341" cy="80709"/>
            </a:xfrm>
            <a:custGeom>
              <a:avLst/>
              <a:gdLst/>
              <a:ahLst/>
              <a:cxnLst/>
              <a:rect l="l" t="t" r="r" b="b"/>
              <a:pathLst>
                <a:path w="739" h="927" extrusionOk="0">
                  <a:moveTo>
                    <a:pt x="370" y="0"/>
                  </a:moveTo>
                  <a:cubicBezTo>
                    <a:pt x="163" y="0"/>
                    <a:pt x="1" y="156"/>
                    <a:pt x="1" y="343"/>
                  </a:cubicBezTo>
                  <a:lnTo>
                    <a:pt x="1" y="583"/>
                  </a:lnTo>
                  <a:cubicBezTo>
                    <a:pt x="1" y="771"/>
                    <a:pt x="163" y="926"/>
                    <a:pt x="370" y="926"/>
                  </a:cubicBezTo>
                  <a:cubicBezTo>
                    <a:pt x="577" y="926"/>
                    <a:pt x="739" y="771"/>
                    <a:pt x="739" y="583"/>
                  </a:cubicBezTo>
                  <a:lnTo>
                    <a:pt x="739" y="343"/>
                  </a:lnTo>
                  <a:cubicBezTo>
                    <a:pt x="739" y="156"/>
                    <a:pt x="577"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16"/>
          <p:cNvGrpSpPr/>
          <p:nvPr/>
        </p:nvGrpSpPr>
        <p:grpSpPr>
          <a:xfrm>
            <a:off x="6056566" y="1017783"/>
            <a:ext cx="2626160" cy="1141154"/>
            <a:chOff x="5804778" y="3138821"/>
            <a:chExt cx="2626160" cy="1141154"/>
          </a:xfrm>
        </p:grpSpPr>
        <p:sp>
          <p:nvSpPr>
            <p:cNvPr id="111" name="Google Shape;111;p16"/>
            <p:cNvSpPr txBox="1"/>
            <p:nvPr/>
          </p:nvSpPr>
          <p:spPr>
            <a:xfrm>
              <a:off x="6288806" y="3525175"/>
              <a:ext cx="2142132" cy="754800"/>
            </a:xfrm>
            <a:prstGeom prst="rect">
              <a:avLst/>
            </a:prstGeom>
            <a:noFill/>
            <a:ln>
              <a:noFill/>
            </a:ln>
          </p:spPr>
          <p:txBody>
            <a:bodyPr spcFirstLastPara="1" wrap="square" lIns="91425" tIns="91425" rIns="91425" bIns="91425" anchor="ctr" anchorCtr="0">
              <a:noAutofit/>
            </a:bodyPr>
            <a:lstStyle/>
            <a:p>
              <a:r>
                <a:rPr lang="en-US" sz="1200">
                  <a:solidFill>
                    <a:schemeClr val="dk1"/>
                  </a:solidFill>
                  <a:latin typeface="Roboto"/>
                  <a:ea typeface="Roboto"/>
                  <a:cs typeface="Roboto"/>
                </a:rPr>
                <a:t>Student research and documentation of diverse chemists highlighting marginalized communities</a:t>
              </a:r>
            </a:p>
          </p:txBody>
        </p:sp>
        <p:sp>
          <p:nvSpPr>
            <p:cNvPr id="112" name="Google Shape;112;p16"/>
            <p:cNvSpPr txBox="1"/>
            <p:nvPr/>
          </p:nvSpPr>
          <p:spPr>
            <a:xfrm>
              <a:off x="5804778" y="3138821"/>
              <a:ext cx="2626159" cy="291000"/>
            </a:xfrm>
            <a:prstGeom prst="rect">
              <a:avLst/>
            </a:prstGeom>
            <a:noFill/>
            <a:ln>
              <a:noFill/>
            </a:ln>
          </p:spPr>
          <p:txBody>
            <a:bodyPr spcFirstLastPara="1" wrap="square" lIns="91425" tIns="91425" rIns="91425" bIns="91425" anchor="ctr" anchorCtr="0">
              <a:noAutofit/>
            </a:bodyPr>
            <a:lstStyle/>
            <a:p>
              <a:pPr algn="ctr"/>
              <a:r>
                <a:rPr lang="en-US" sz="1700">
                  <a:solidFill>
                    <a:schemeClr val="accent6"/>
                  </a:solidFill>
                  <a:latin typeface="Fira Sans Extra Condensed Medium"/>
                  <a:sym typeface="Fira Sans Extra Condensed Medium"/>
                </a:rPr>
                <a:t>Faces of Chemistry</a:t>
              </a:r>
              <a:endParaRPr lang="en-US">
                <a:solidFill>
                  <a:schemeClr val="accent6"/>
                </a:solidFill>
              </a:endParaRPr>
            </a:p>
          </p:txBody>
        </p:sp>
      </p:grpSp>
      <p:grpSp>
        <p:nvGrpSpPr>
          <p:cNvPr id="113" name="Google Shape;113;p16"/>
          <p:cNvGrpSpPr/>
          <p:nvPr/>
        </p:nvGrpSpPr>
        <p:grpSpPr>
          <a:xfrm>
            <a:off x="2583358" y="1412644"/>
            <a:ext cx="731548" cy="679256"/>
            <a:chOff x="3067113" y="2877389"/>
            <a:chExt cx="705923" cy="654642"/>
          </a:xfrm>
        </p:grpSpPr>
        <p:sp>
          <p:nvSpPr>
            <p:cNvPr id="114" name="Google Shape;114;p16"/>
            <p:cNvSpPr/>
            <p:nvPr/>
          </p:nvSpPr>
          <p:spPr>
            <a:xfrm>
              <a:off x="3067113" y="2877389"/>
              <a:ext cx="705923" cy="654642"/>
            </a:xfrm>
            <a:custGeom>
              <a:avLst/>
              <a:gdLst/>
              <a:ahLst/>
              <a:cxnLst/>
              <a:rect l="l" t="t" r="r" b="b"/>
              <a:pathLst>
                <a:path w="8108" h="7519" extrusionOk="0">
                  <a:moveTo>
                    <a:pt x="3756" y="0"/>
                  </a:moveTo>
                  <a:cubicBezTo>
                    <a:pt x="1684" y="0"/>
                    <a:pt x="0" y="1678"/>
                    <a:pt x="0" y="3756"/>
                  </a:cubicBezTo>
                  <a:cubicBezTo>
                    <a:pt x="0" y="5835"/>
                    <a:pt x="1684" y="7519"/>
                    <a:pt x="3756" y="7519"/>
                  </a:cubicBezTo>
                  <a:cubicBezTo>
                    <a:pt x="5615" y="7519"/>
                    <a:pt x="7156" y="6172"/>
                    <a:pt x="7460" y="4404"/>
                  </a:cubicBezTo>
                  <a:cubicBezTo>
                    <a:pt x="7648" y="4352"/>
                    <a:pt x="7933" y="4223"/>
                    <a:pt x="8108" y="3866"/>
                  </a:cubicBezTo>
                  <a:lnTo>
                    <a:pt x="8108" y="3866"/>
                  </a:lnTo>
                  <a:cubicBezTo>
                    <a:pt x="8108" y="3866"/>
                    <a:pt x="8014" y="3893"/>
                    <a:pt x="7863" y="3893"/>
                  </a:cubicBezTo>
                  <a:cubicBezTo>
                    <a:pt x="7768" y="3893"/>
                    <a:pt x="7650" y="3882"/>
                    <a:pt x="7519" y="3847"/>
                  </a:cubicBezTo>
                  <a:cubicBezTo>
                    <a:pt x="7519" y="3815"/>
                    <a:pt x="7519" y="3789"/>
                    <a:pt x="7519" y="3756"/>
                  </a:cubicBezTo>
                  <a:cubicBezTo>
                    <a:pt x="7519" y="1678"/>
                    <a:pt x="5835" y="0"/>
                    <a:pt x="3756" y="0"/>
                  </a:cubicBezTo>
                  <a:close/>
                </a:path>
              </a:pathLst>
            </a:custGeom>
            <a:solidFill>
              <a:schemeClr val="l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6"/>
            <p:cNvSpPr/>
            <p:nvPr/>
          </p:nvSpPr>
          <p:spPr>
            <a:xfrm>
              <a:off x="3266667" y="3237058"/>
              <a:ext cx="254926" cy="244217"/>
            </a:xfrm>
            <a:custGeom>
              <a:avLst/>
              <a:gdLst/>
              <a:ahLst/>
              <a:cxnLst/>
              <a:rect l="l" t="t" r="r" b="b"/>
              <a:pathLst>
                <a:path w="2928" h="2805" extrusionOk="0">
                  <a:moveTo>
                    <a:pt x="1464" y="1"/>
                  </a:moveTo>
                  <a:cubicBezTo>
                    <a:pt x="655" y="1"/>
                    <a:pt x="1" y="629"/>
                    <a:pt x="1" y="1406"/>
                  </a:cubicBezTo>
                  <a:lnTo>
                    <a:pt x="1" y="2423"/>
                  </a:lnTo>
                  <a:cubicBezTo>
                    <a:pt x="1" y="2423"/>
                    <a:pt x="454" y="2805"/>
                    <a:pt x="1387" y="2805"/>
                  </a:cubicBezTo>
                  <a:cubicBezTo>
                    <a:pt x="2313" y="2805"/>
                    <a:pt x="2928" y="2423"/>
                    <a:pt x="2928" y="2423"/>
                  </a:cubicBezTo>
                  <a:lnTo>
                    <a:pt x="2928" y="1406"/>
                  </a:lnTo>
                  <a:cubicBezTo>
                    <a:pt x="2928" y="629"/>
                    <a:pt x="2274" y="1"/>
                    <a:pt x="1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6"/>
            <p:cNvSpPr/>
            <p:nvPr/>
          </p:nvSpPr>
          <p:spPr>
            <a:xfrm>
              <a:off x="3282513" y="3008772"/>
              <a:ext cx="215399" cy="243608"/>
            </a:xfrm>
            <a:custGeom>
              <a:avLst/>
              <a:gdLst/>
              <a:ahLst/>
              <a:cxnLst/>
              <a:rect l="l" t="t" r="r" b="b"/>
              <a:pathLst>
                <a:path w="2474" h="2798" extrusionOk="0">
                  <a:moveTo>
                    <a:pt x="1256" y="0"/>
                  </a:moveTo>
                  <a:cubicBezTo>
                    <a:pt x="570" y="0"/>
                    <a:pt x="0" y="246"/>
                    <a:pt x="0" y="1334"/>
                  </a:cubicBezTo>
                  <a:cubicBezTo>
                    <a:pt x="0" y="2429"/>
                    <a:pt x="971" y="2798"/>
                    <a:pt x="1263" y="2798"/>
                  </a:cubicBezTo>
                  <a:cubicBezTo>
                    <a:pt x="1554" y="2798"/>
                    <a:pt x="2474" y="2416"/>
                    <a:pt x="2474" y="1334"/>
                  </a:cubicBezTo>
                  <a:cubicBezTo>
                    <a:pt x="2474" y="259"/>
                    <a:pt x="1936"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6"/>
            <p:cNvSpPr/>
            <p:nvPr/>
          </p:nvSpPr>
          <p:spPr>
            <a:xfrm>
              <a:off x="3257700" y="3125440"/>
              <a:ext cx="265026" cy="60423"/>
            </a:xfrm>
            <a:custGeom>
              <a:avLst/>
              <a:gdLst/>
              <a:ahLst/>
              <a:cxnLst/>
              <a:rect l="l" t="t" r="r" b="b"/>
              <a:pathLst>
                <a:path w="3044" h="694" extrusionOk="0">
                  <a:moveTo>
                    <a:pt x="232" y="0"/>
                  </a:moveTo>
                  <a:cubicBezTo>
                    <a:pt x="55" y="0"/>
                    <a:pt x="0" y="120"/>
                    <a:pt x="0" y="286"/>
                  </a:cubicBezTo>
                  <a:cubicBezTo>
                    <a:pt x="0" y="460"/>
                    <a:pt x="130" y="694"/>
                    <a:pt x="330" y="694"/>
                  </a:cubicBezTo>
                  <a:cubicBezTo>
                    <a:pt x="512" y="694"/>
                    <a:pt x="654" y="545"/>
                    <a:pt x="654" y="363"/>
                  </a:cubicBezTo>
                  <a:cubicBezTo>
                    <a:pt x="654" y="182"/>
                    <a:pt x="583" y="46"/>
                    <a:pt x="311" y="7"/>
                  </a:cubicBezTo>
                  <a:cubicBezTo>
                    <a:pt x="282" y="2"/>
                    <a:pt x="256" y="0"/>
                    <a:pt x="232" y="0"/>
                  </a:cubicBezTo>
                  <a:close/>
                  <a:moveTo>
                    <a:pt x="2812" y="0"/>
                  </a:moveTo>
                  <a:cubicBezTo>
                    <a:pt x="2788" y="0"/>
                    <a:pt x="2762" y="2"/>
                    <a:pt x="2733" y="7"/>
                  </a:cubicBezTo>
                  <a:cubicBezTo>
                    <a:pt x="2467" y="46"/>
                    <a:pt x="2396" y="182"/>
                    <a:pt x="2396" y="363"/>
                  </a:cubicBezTo>
                  <a:cubicBezTo>
                    <a:pt x="2396" y="545"/>
                    <a:pt x="2539" y="694"/>
                    <a:pt x="2713" y="694"/>
                  </a:cubicBezTo>
                  <a:cubicBezTo>
                    <a:pt x="2914" y="694"/>
                    <a:pt x="3044" y="460"/>
                    <a:pt x="3044" y="286"/>
                  </a:cubicBezTo>
                  <a:cubicBezTo>
                    <a:pt x="3044" y="120"/>
                    <a:pt x="2989" y="0"/>
                    <a:pt x="28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p:nvPr/>
          </p:nvSpPr>
          <p:spPr>
            <a:xfrm>
              <a:off x="3263881" y="2984567"/>
              <a:ext cx="274690" cy="182140"/>
            </a:xfrm>
            <a:custGeom>
              <a:avLst/>
              <a:gdLst/>
              <a:ahLst/>
              <a:cxnLst/>
              <a:rect l="l" t="t" r="r" b="b"/>
              <a:pathLst>
                <a:path w="3155" h="2092" extrusionOk="0">
                  <a:moveTo>
                    <a:pt x="1414" y="1"/>
                  </a:moveTo>
                  <a:cubicBezTo>
                    <a:pt x="889" y="1"/>
                    <a:pt x="726" y="356"/>
                    <a:pt x="726" y="356"/>
                  </a:cubicBezTo>
                  <a:cubicBezTo>
                    <a:pt x="726" y="356"/>
                    <a:pt x="701" y="347"/>
                    <a:pt x="659" y="347"/>
                  </a:cubicBezTo>
                  <a:cubicBezTo>
                    <a:pt x="577" y="347"/>
                    <a:pt x="427" y="381"/>
                    <a:pt x="259" y="583"/>
                  </a:cubicBezTo>
                  <a:cubicBezTo>
                    <a:pt x="0" y="893"/>
                    <a:pt x="26" y="1243"/>
                    <a:pt x="85" y="1567"/>
                  </a:cubicBezTo>
                  <a:cubicBezTo>
                    <a:pt x="104" y="1703"/>
                    <a:pt x="292" y="2091"/>
                    <a:pt x="292" y="2091"/>
                  </a:cubicBezTo>
                  <a:cubicBezTo>
                    <a:pt x="292" y="2091"/>
                    <a:pt x="279" y="2001"/>
                    <a:pt x="298" y="1683"/>
                  </a:cubicBezTo>
                  <a:cubicBezTo>
                    <a:pt x="337" y="1165"/>
                    <a:pt x="758" y="1094"/>
                    <a:pt x="758" y="1094"/>
                  </a:cubicBezTo>
                  <a:cubicBezTo>
                    <a:pt x="758" y="1094"/>
                    <a:pt x="1270" y="1259"/>
                    <a:pt x="1764" y="1259"/>
                  </a:cubicBezTo>
                  <a:cubicBezTo>
                    <a:pt x="2089" y="1259"/>
                    <a:pt x="2406" y="1188"/>
                    <a:pt x="2565" y="952"/>
                  </a:cubicBezTo>
                  <a:cubicBezTo>
                    <a:pt x="2727" y="1282"/>
                    <a:pt x="2688" y="1619"/>
                    <a:pt x="2688" y="1619"/>
                  </a:cubicBezTo>
                  <a:cubicBezTo>
                    <a:pt x="2688" y="1619"/>
                    <a:pt x="3154" y="1075"/>
                    <a:pt x="2772" y="382"/>
                  </a:cubicBezTo>
                  <a:lnTo>
                    <a:pt x="2772" y="382"/>
                  </a:lnTo>
                  <a:cubicBezTo>
                    <a:pt x="2693" y="423"/>
                    <a:pt x="2620" y="440"/>
                    <a:pt x="2552" y="440"/>
                  </a:cubicBezTo>
                  <a:cubicBezTo>
                    <a:pt x="2255" y="440"/>
                    <a:pt x="2046" y="112"/>
                    <a:pt x="1729" y="39"/>
                  </a:cubicBezTo>
                  <a:cubicBezTo>
                    <a:pt x="1612" y="12"/>
                    <a:pt x="1508" y="1"/>
                    <a:pt x="1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p:nvPr/>
          </p:nvSpPr>
          <p:spPr>
            <a:xfrm>
              <a:off x="3363659" y="3220168"/>
              <a:ext cx="52500" cy="68868"/>
            </a:xfrm>
            <a:custGeom>
              <a:avLst/>
              <a:gdLst/>
              <a:ahLst/>
              <a:cxnLst/>
              <a:rect l="l" t="t" r="r" b="b"/>
              <a:pathLst>
                <a:path w="603" h="791" extrusionOk="0">
                  <a:moveTo>
                    <a:pt x="305" y="1"/>
                  </a:moveTo>
                  <a:cubicBezTo>
                    <a:pt x="137" y="1"/>
                    <a:pt x="1" y="130"/>
                    <a:pt x="1" y="292"/>
                  </a:cubicBezTo>
                  <a:lnTo>
                    <a:pt x="1" y="499"/>
                  </a:lnTo>
                  <a:cubicBezTo>
                    <a:pt x="1" y="661"/>
                    <a:pt x="137" y="791"/>
                    <a:pt x="305" y="791"/>
                  </a:cubicBezTo>
                  <a:cubicBezTo>
                    <a:pt x="467" y="791"/>
                    <a:pt x="603" y="661"/>
                    <a:pt x="603" y="499"/>
                  </a:cubicBezTo>
                  <a:lnTo>
                    <a:pt x="603" y="292"/>
                  </a:lnTo>
                  <a:cubicBezTo>
                    <a:pt x="603" y="130"/>
                    <a:pt x="467"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16"/>
          <p:cNvGrpSpPr/>
          <p:nvPr/>
        </p:nvGrpSpPr>
        <p:grpSpPr>
          <a:xfrm>
            <a:off x="271146" y="1017454"/>
            <a:ext cx="3549021" cy="1245821"/>
            <a:chOff x="675334" y="3138492"/>
            <a:chExt cx="3549021" cy="1245821"/>
          </a:xfrm>
        </p:grpSpPr>
        <p:sp>
          <p:nvSpPr>
            <p:cNvPr id="121" name="Google Shape;121;p16"/>
            <p:cNvSpPr txBox="1"/>
            <p:nvPr/>
          </p:nvSpPr>
          <p:spPr>
            <a:xfrm>
              <a:off x="710300" y="3525174"/>
              <a:ext cx="2173824" cy="859139"/>
            </a:xfrm>
            <a:prstGeom prst="rect">
              <a:avLst/>
            </a:prstGeom>
            <a:noFill/>
            <a:ln>
              <a:noFill/>
            </a:ln>
          </p:spPr>
          <p:txBody>
            <a:bodyPr spcFirstLastPara="1" wrap="square" lIns="91425" tIns="91425" rIns="91425" bIns="91425" anchor="ctr" anchorCtr="0">
              <a:noAutofit/>
            </a:bodyPr>
            <a:lstStyle/>
            <a:p>
              <a:r>
                <a:rPr lang="en-US" sz="1200">
                  <a:solidFill>
                    <a:schemeClr val="dk1"/>
                  </a:solidFill>
                  <a:latin typeface="Roboto"/>
                  <a:ea typeface="Roboto"/>
                  <a:cs typeface="Roboto"/>
                  <a:sym typeface="Roboto"/>
                </a:rPr>
                <a:t>Students republished primary texts in the public domain with researched introductions</a:t>
              </a:r>
              <a:endParaRPr lang="en-US">
                <a:solidFill>
                  <a:schemeClr val="dk1"/>
                </a:solidFill>
              </a:endParaRPr>
            </a:p>
          </p:txBody>
        </p:sp>
        <p:sp>
          <p:nvSpPr>
            <p:cNvPr id="122" name="Google Shape;122;p16"/>
            <p:cNvSpPr txBox="1"/>
            <p:nvPr/>
          </p:nvSpPr>
          <p:spPr>
            <a:xfrm>
              <a:off x="675334" y="3138492"/>
              <a:ext cx="3549021" cy="291000"/>
            </a:xfrm>
            <a:prstGeom prst="rect">
              <a:avLst/>
            </a:prstGeom>
            <a:noFill/>
            <a:ln>
              <a:noFill/>
            </a:ln>
          </p:spPr>
          <p:txBody>
            <a:bodyPr spcFirstLastPara="1" wrap="square" lIns="91425" tIns="91425" rIns="91425" bIns="91425" anchor="ctr" anchorCtr="0">
              <a:noAutofit/>
            </a:bodyPr>
            <a:lstStyle/>
            <a:p>
              <a:r>
                <a:rPr lang="en" sz="1700">
                  <a:solidFill>
                    <a:schemeClr val="accent3"/>
                  </a:solidFill>
                  <a:latin typeface="Fira Sans Extra Condensed Medium"/>
                  <a:sym typeface="Fira Sans Extra Condensed Medium"/>
                  <a:hlinkClick r:id="rId6">
                    <a:extLst>
                      <a:ext uri="{A12FA001-AC4F-418D-AE19-62706E023703}">
                        <ahyp:hlinkClr xmlns:ahyp="http://schemas.microsoft.com/office/drawing/2018/hyperlinkcolor" val="tx"/>
                      </a:ext>
                    </a:extLst>
                  </a:hlinkClick>
                </a:rPr>
                <a:t>Open Anthology of Earlier American Lit</a:t>
              </a:r>
              <a:endParaRPr lang="en-US">
                <a:solidFill>
                  <a:schemeClr val="accent3"/>
                </a:solidFill>
              </a:endParaRPr>
            </a:p>
          </p:txBody>
        </p:sp>
      </p:grpSp>
      <p:grpSp>
        <p:nvGrpSpPr>
          <p:cNvPr id="123" name="Google Shape;123;p16"/>
          <p:cNvGrpSpPr/>
          <p:nvPr/>
        </p:nvGrpSpPr>
        <p:grpSpPr>
          <a:xfrm>
            <a:off x="3258792" y="2434553"/>
            <a:ext cx="2261391" cy="1571106"/>
            <a:chOff x="2925422" y="2621416"/>
            <a:chExt cx="2916795" cy="2026449"/>
          </a:xfrm>
        </p:grpSpPr>
        <p:sp>
          <p:nvSpPr>
            <p:cNvPr id="124" name="Google Shape;124;p16"/>
            <p:cNvSpPr/>
            <p:nvPr/>
          </p:nvSpPr>
          <p:spPr>
            <a:xfrm>
              <a:off x="2925422" y="3862174"/>
              <a:ext cx="674928" cy="740923"/>
            </a:xfrm>
            <a:custGeom>
              <a:avLst/>
              <a:gdLst/>
              <a:ahLst/>
              <a:cxnLst/>
              <a:rect l="l" t="t" r="r" b="b"/>
              <a:pathLst>
                <a:path w="7752" h="8510" extrusionOk="0">
                  <a:moveTo>
                    <a:pt x="2704" y="1"/>
                  </a:moveTo>
                  <a:cubicBezTo>
                    <a:pt x="2547" y="1"/>
                    <a:pt x="2403" y="94"/>
                    <a:pt x="2338" y="248"/>
                  </a:cubicBezTo>
                  <a:lnTo>
                    <a:pt x="1244" y="3065"/>
                  </a:lnTo>
                  <a:lnTo>
                    <a:pt x="959" y="3803"/>
                  </a:lnTo>
                  <a:lnTo>
                    <a:pt x="959" y="3809"/>
                  </a:lnTo>
                  <a:lnTo>
                    <a:pt x="33" y="6192"/>
                  </a:lnTo>
                  <a:cubicBezTo>
                    <a:pt x="0" y="6283"/>
                    <a:pt x="0" y="6387"/>
                    <a:pt x="33" y="6471"/>
                  </a:cubicBezTo>
                  <a:cubicBezTo>
                    <a:pt x="39" y="6490"/>
                    <a:pt x="52" y="6510"/>
                    <a:pt x="59" y="6523"/>
                  </a:cubicBezTo>
                  <a:cubicBezTo>
                    <a:pt x="72" y="6542"/>
                    <a:pt x="78" y="6555"/>
                    <a:pt x="91" y="6575"/>
                  </a:cubicBezTo>
                  <a:cubicBezTo>
                    <a:pt x="130" y="6626"/>
                    <a:pt x="188" y="6665"/>
                    <a:pt x="259" y="6698"/>
                  </a:cubicBezTo>
                  <a:lnTo>
                    <a:pt x="4864" y="8485"/>
                  </a:lnTo>
                  <a:cubicBezTo>
                    <a:pt x="4912" y="8501"/>
                    <a:pt x="4961" y="8509"/>
                    <a:pt x="5009" y="8509"/>
                  </a:cubicBezTo>
                  <a:cubicBezTo>
                    <a:pt x="5056" y="8509"/>
                    <a:pt x="5103" y="8501"/>
                    <a:pt x="5149" y="8485"/>
                  </a:cubicBezTo>
                  <a:cubicBezTo>
                    <a:pt x="5175" y="8472"/>
                    <a:pt x="5200" y="8459"/>
                    <a:pt x="5226" y="8440"/>
                  </a:cubicBezTo>
                  <a:cubicBezTo>
                    <a:pt x="5233" y="8440"/>
                    <a:pt x="5239" y="8433"/>
                    <a:pt x="5246" y="8427"/>
                  </a:cubicBezTo>
                  <a:cubicBezTo>
                    <a:pt x="5285" y="8394"/>
                    <a:pt x="5317" y="8362"/>
                    <a:pt x="5343" y="8317"/>
                  </a:cubicBezTo>
                  <a:cubicBezTo>
                    <a:pt x="5356" y="8297"/>
                    <a:pt x="5362" y="8278"/>
                    <a:pt x="5369" y="8258"/>
                  </a:cubicBezTo>
                  <a:lnTo>
                    <a:pt x="5492" y="7947"/>
                  </a:lnTo>
                  <a:lnTo>
                    <a:pt x="7674" y="2320"/>
                  </a:lnTo>
                  <a:cubicBezTo>
                    <a:pt x="7752" y="2119"/>
                    <a:pt x="7655" y="1893"/>
                    <a:pt x="7454" y="1815"/>
                  </a:cubicBezTo>
                  <a:lnTo>
                    <a:pt x="7033" y="1647"/>
                  </a:lnTo>
                  <a:lnTo>
                    <a:pt x="6521" y="1452"/>
                  </a:lnTo>
                  <a:lnTo>
                    <a:pt x="5952" y="1226"/>
                  </a:lnTo>
                  <a:lnTo>
                    <a:pt x="5440" y="1031"/>
                  </a:lnTo>
                  <a:lnTo>
                    <a:pt x="4864" y="805"/>
                  </a:lnTo>
                  <a:lnTo>
                    <a:pt x="4352" y="610"/>
                  </a:lnTo>
                  <a:lnTo>
                    <a:pt x="3782" y="384"/>
                  </a:lnTo>
                  <a:lnTo>
                    <a:pt x="3271" y="189"/>
                  </a:lnTo>
                  <a:lnTo>
                    <a:pt x="2850" y="28"/>
                  </a:lnTo>
                  <a:cubicBezTo>
                    <a:pt x="2801" y="9"/>
                    <a:pt x="2752" y="1"/>
                    <a:pt x="2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a:off x="3190973" y="3850246"/>
              <a:ext cx="356444" cy="207041"/>
            </a:xfrm>
            <a:custGeom>
              <a:avLst/>
              <a:gdLst/>
              <a:ahLst/>
              <a:cxnLst/>
              <a:rect l="l" t="t" r="r" b="b"/>
              <a:pathLst>
                <a:path w="4094" h="2378" extrusionOk="0">
                  <a:moveTo>
                    <a:pt x="520" y="0"/>
                  </a:moveTo>
                  <a:cubicBezTo>
                    <a:pt x="418" y="0"/>
                    <a:pt x="319" y="59"/>
                    <a:pt x="279" y="165"/>
                  </a:cubicBezTo>
                  <a:lnTo>
                    <a:pt x="214" y="326"/>
                  </a:lnTo>
                  <a:lnTo>
                    <a:pt x="52" y="754"/>
                  </a:lnTo>
                  <a:cubicBezTo>
                    <a:pt x="0" y="883"/>
                    <a:pt x="65" y="1032"/>
                    <a:pt x="195" y="1084"/>
                  </a:cubicBezTo>
                  <a:lnTo>
                    <a:pt x="234" y="1097"/>
                  </a:lnTo>
                  <a:cubicBezTo>
                    <a:pt x="264" y="1109"/>
                    <a:pt x="295" y="1115"/>
                    <a:pt x="326" y="1115"/>
                  </a:cubicBezTo>
                  <a:cubicBezTo>
                    <a:pt x="428" y="1115"/>
                    <a:pt x="524" y="1054"/>
                    <a:pt x="564" y="955"/>
                  </a:cubicBezTo>
                  <a:lnTo>
                    <a:pt x="726" y="521"/>
                  </a:lnTo>
                  <a:lnTo>
                    <a:pt x="791" y="359"/>
                  </a:lnTo>
                  <a:cubicBezTo>
                    <a:pt x="842" y="229"/>
                    <a:pt x="778" y="87"/>
                    <a:pt x="648" y="35"/>
                  </a:cubicBezTo>
                  <a:lnTo>
                    <a:pt x="609" y="16"/>
                  </a:lnTo>
                  <a:cubicBezTo>
                    <a:pt x="580" y="5"/>
                    <a:pt x="550" y="0"/>
                    <a:pt x="520" y="0"/>
                  </a:cubicBezTo>
                  <a:close/>
                  <a:moveTo>
                    <a:pt x="1599" y="419"/>
                  </a:moveTo>
                  <a:cubicBezTo>
                    <a:pt x="1497" y="419"/>
                    <a:pt x="1402" y="481"/>
                    <a:pt x="1367" y="586"/>
                  </a:cubicBezTo>
                  <a:lnTo>
                    <a:pt x="1302" y="747"/>
                  </a:lnTo>
                  <a:lnTo>
                    <a:pt x="1134" y="1175"/>
                  </a:lnTo>
                  <a:cubicBezTo>
                    <a:pt x="1082" y="1304"/>
                    <a:pt x="1147" y="1453"/>
                    <a:pt x="1276" y="1505"/>
                  </a:cubicBezTo>
                  <a:lnTo>
                    <a:pt x="1322" y="1518"/>
                  </a:lnTo>
                  <a:cubicBezTo>
                    <a:pt x="1352" y="1530"/>
                    <a:pt x="1383" y="1536"/>
                    <a:pt x="1413" y="1536"/>
                  </a:cubicBezTo>
                  <a:cubicBezTo>
                    <a:pt x="1512" y="1536"/>
                    <a:pt x="1606" y="1473"/>
                    <a:pt x="1645" y="1369"/>
                  </a:cubicBezTo>
                  <a:lnTo>
                    <a:pt x="1814" y="942"/>
                  </a:lnTo>
                  <a:lnTo>
                    <a:pt x="1878" y="780"/>
                  </a:lnTo>
                  <a:cubicBezTo>
                    <a:pt x="1930" y="650"/>
                    <a:pt x="1859" y="501"/>
                    <a:pt x="1729" y="456"/>
                  </a:cubicBezTo>
                  <a:lnTo>
                    <a:pt x="1691" y="437"/>
                  </a:lnTo>
                  <a:cubicBezTo>
                    <a:pt x="1660" y="425"/>
                    <a:pt x="1629" y="419"/>
                    <a:pt x="1599" y="419"/>
                  </a:cubicBezTo>
                  <a:close/>
                  <a:moveTo>
                    <a:pt x="2691" y="843"/>
                  </a:moveTo>
                  <a:cubicBezTo>
                    <a:pt x="2585" y="843"/>
                    <a:pt x="2489" y="905"/>
                    <a:pt x="2448" y="1006"/>
                  </a:cubicBezTo>
                  <a:lnTo>
                    <a:pt x="2384" y="1168"/>
                  </a:lnTo>
                  <a:lnTo>
                    <a:pt x="2215" y="1596"/>
                  </a:lnTo>
                  <a:cubicBezTo>
                    <a:pt x="2170" y="1725"/>
                    <a:pt x="2235" y="1874"/>
                    <a:pt x="2364" y="1926"/>
                  </a:cubicBezTo>
                  <a:lnTo>
                    <a:pt x="2403" y="1939"/>
                  </a:lnTo>
                  <a:cubicBezTo>
                    <a:pt x="2433" y="1951"/>
                    <a:pt x="2465" y="1957"/>
                    <a:pt x="2496" y="1957"/>
                  </a:cubicBezTo>
                  <a:cubicBezTo>
                    <a:pt x="2597" y="1957"/>
                    <a:pt x="2694" y="1896"/>
                    <a:pt x="2733" y="1796"/>
                  </a:cubicBezTo>
                  <a:lnTo>
                    <a:pt x="2895" y="1363"/>
                  </a:lnTo>
                  <a:lnTo>
                    <a:pt x="2960" y="1201"/>
                  </a:lnTo>
                  <a:cubicBezTo>
                    <a:pt x="3012" y="1071"/>
                    <a:pt x="2947" y="922"/>
                    <a:pt x="2817" y="877"/>
                  </a:cubicBezTo>
                  <a:lnTo>
                    <a:pt x="2779" y="857"/>
                  </a:lnTo>
                  <a:cubicBezTo>
                    <a:pt x="2749" y="848"/>
                    <a:pt x="2720" y="843"/>
                    <a:pt x="2691" y="843"/>
                  </a:cubicBezTo>
                  <a:close/>
                  <a:moveTo>
                    <a:pt x="3767" y="1261"/>
                  </a:moveTo>
                  <a:cubicBezTo>
                    <a:pt x="3666" y="1261"/>
                    <a:pt x="3569" y="1322"/>
                    <a:pt x="3530" y="1421"/>
                  </a:cubicBezTo>
                  <a:lnTo>
                    <a:pt x="3471" y="1583"/>
                  </a:lnTo>
                  <a:lnTo>
                    <a:pt x="3303" y="2017"/>
                  </a:lnTo>
                  <a:cubicBezTo>
                    <a:pt x="3251" y="2146"/>
                    <a:pt x="3316" y="2295"/>
                    <a:pt x="3446" y="2340"/>
                  </a:cubicBezTo>
                  <a:lnTo>
                    <a:pt x="3484" y="2360"/>
                  </a:lnTo>
                  <a:cubicBezTo>
                    <a:pt x="3516" y="2372"/>
                    <a:pt x="3549" y="2378"/>
                    <a:pt x="3580" y="2378"/>
                  </a:cubicBezTo>
                  <a:cubicBezTo>
                    <a:pt x="3682" y="2378"/>
                    <a:pt x="3775" y="2317"/>
                    <a:pt x="3815" y="2217"/>
                  </a:cubicBezTo>
                  <a:lnTo>
                    <a:pt x="3983" y="1784"/>
                  </a:lnTo>
                  <a:lnTo>
                    <a:pt x="4041" y="1622"/>
                  </a:lnTo>
                  <a:cubicBezTo>
                    <a:pt x="4093" y="1492"/>
                    <a:pt x="4028" y="1343"/>
                    <a:pt x="3899" y="1298"/>
                  </a:cubicBezTo>
                  <a:lnTo>
                    <a:pt x="3860" y="1278"/>
                  </a:lnTo>
                  <a:cubicBezTo>
                    <a:pt x="3830" y="1266"/>
                    <a:pt x="3798" y="1261"/>
                    <a:pt x="3767" y="126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a:off x="3025199" y="4004353"/>
              <a:ext cx="460139" cy="489566"/>
            </a:xfrm>
            <a:custGeom>
              <a:avLst/>
              <a:gdLst/>
              <a:ahLst/>
              <a:cxnLst/>
              <a:rect l="l" t="t" r="r" b="b"/>
              <a:pathLst>
                <a:path w="5285" h="5623" extrusionOk="0">
                  <a:moveTo>
                    <a:pt x="1678" y="1"/>
                  </a:moveTo>
                  <a:cubicBezTo>
                    <a:pt x="1639" y="1"/>
                    <a:pt x="1607" y="20"/>
                    <a:pt x="1594" y="52"/>
                  </a:cubicBezTo>
                  <a:cubicBezTo>
                    <a:pt x="1574" y="98"/>
                    <a:pt x="1613" y="156"/>
                    <a:pt x="1671" y="175"/>
                  </a:cubicBezTo>
                  <a:lnTo>
                    <a:pt x="5123" y="1516"/>
                  </a:lnTo>
                  <a:cubicBezTo>
                    <a:pt x="5143" y="1524"/>
                    <a:pt x="5162" y="1527"/>
                    <a:pt x="5180" y="1527"/>
                  </a:cubicBezTo>
                  <a:cubicBezTo>
                    <a:pt x="5220" y="1527"/>
                    <a:pt x="5252" y="1509"/>
                    <a:pt x="5265" y="1477"/>
                  </a:cubicBezTo>
                  <a:cubicBezTo>
                    <a:pt x="5285" y="1432"/>
                    <a:pt x="5246" y="1373"/>
                    <a:pt x="5188" y="1354"/>
                  </a:cubicBezTo>
                  <a:lnTo>
                    <a:pt x="1730" y="14"/>
                  </a:lnTo>
                  <a:cubicBezTo>
                    <a:pt x="1717" y="7"/>
                    <a:pt x="1697" y="1"/>
                    <a:pt x="1678" y="1"/>
                  </a:cubicBezTo>
                  <a:close/>
                  <a:moveTo>
                    <a:pt x="1452" y="588"/>
                  </a:moveTo>
                  <a:cubicBezTo>
                    <a:pt x="1413" y="588"/>
                    <a:pt x="1381" y="603"/>
                    <a:pt x="1367" y="635"/>
                  </a:cubicBezTo>
                  <a:cubicBezTo>
                    <a:pt x="1367" y="648"/>
                    <a:pt x="1361" y="655"/>
                    <a:pt x="1361" y="661"/>
                  </a:cubicBezTo>
                  <a:cubicBezTo>
                    <a:pt x="1361" y="700"/>
                    <a:pt x="1393" y="739"/>
                    <a:pt x="1445" y="758"/>
                  </a:cubicBezTo>
                  <a:lnTo>
                    <a:pt x="4896" y="2099"/>
                  </a:lnTo>
                  <a:cubicBezTo>
                    <a:pt x="4914" y="2107"/>
                    <a:pt x="4933" y="2110"/>
                    <a:pt x="4950" y="2110"/>
                  </a:cubicBezTo>
                  <a:cubicBezTo>
                    <a:pt x="4990" y="2110"/>
                    <a:pt x="5025" y="2091"/>
                    <a:pt x="5039" y="2060"/>
                  </a:cubicBezTo>
                  <a:cubicBezTo>
                    <a:pt x="5052" y="2015"/>
                    <a:pt x="5019" y="1963"/>
                    <a:pt x="4961" y="1937"/>
                  </a:cubicBezTo>
                  <a:lnTo>
                    <a:pt x="1503" y="596"/>
                  </a:lnTo>
                  <a:cubicBezTo>
                    <a:pt x="1485" y="591"/>
                    <a:pt x="1468" y="588"/>
                    <a:pt x="1452" y="588"/>
                  </a:cubicBezTo>
                  <a:close/>
                  <a:moveTo>
                    <a:pt x="1231" y="1172"/>
                  </a:moveTo>
                  <a:cubicBezTo>
                    <a:pt x="1190" y="1172"/>
                    <a:pt x="1155" y="1191"/>
                    <a:pt x="1140" y="1224"/>
                  </a:cubicBezTo>
                  <a:cubicBezTo>
                    <a:pt x="1134" y="1231"/>
                    <a:pt x="1134" y="1237"/>
                    <a:pt x="1134" y="1244"/>
                  </a:cubicBezTo>
                  <a:cubicBezTo>
                    <a:pt x="1134" y="1283"/>
                    <a:pt x="1166" y="1328"/>
                    <a:pt x="1218" y="1348"/>
                  </a:cubicBezTo>
                  <a:lnTo>
                    <a:pt x="4670" y="2688"/>
                  </a:lnTo>
                  <a:cubicBezTo>
                    <a:pt x="4685" y="2693"/>
                    <a:pt x="4701" y="2696"/>
                    <a:pt x="4717" y="2696"/>
                  </a:cubicBezTo>
                  <a:cubicBezTo>
                    <a:pt x="4759" y="2696"/>
                    <a:pt x="4798" y="2678"/>
                    <a:pt x="4812" y="2649"/>
                  </a:cubicBezTo>
                  <a:cubicBezTo>
                    <a:pt x="4825" y="2604"/>
                    <a:pt x="4793" y="2546"/>
                    <a:pt x="4734" y="2526"/>
                  </a:cubicBezTo>
                  <a:lnTo>
                    <a:pt x="1276" y="1179"/>
                  </a:lnTo>
                  <a:cubicBezTo>
                    <a:pt x="1261" y="1174"/>
                    <a:pt x="1246" y="1172"/>
                    <a:pt x="1231" y="1172"/>
                  </a:cubicBezTo>
                  <a:close/>
                  <a:moveTo>
                    <a:pt x="997" y="1757"/>
                  </a:moveTo>
                  <a:cubicBezTo>
                    <a:pt x="971" y="1757"/>
                    <a:pt x="946" y="1766"/>
                    <a:pt x="927" y="1781"/>
                  </a:cubicBezTo>
                  <a:cubicBezTo>
                    <a:pt x="920" y="1788"/>
                    <a:pt x="920" y="1801"/>
                    <a:pt x="914" y="1807"/>
                  </a:cubicBezTo>
                  <a:cubicBezTo>
                    <a:pt x="914" y="1814"/>
                    <a:pt x="907" y="1827"/>
                    <a:pt x="907" y="1833"/>
                  </a:cubicBezTo>
                  <a:cubicBezTo>
                    <a:pt x="907" y="1872"/>
                    <a:pt x="940" y="1911"/>
                    <a:pt x="991" y="1930"/>
                  </a:cubicBezTo>
                  <a:lnTo>
                    <a:pt x="1043" y="1950"/>
                  </a:lnTo>
                  <a:lnTo>
                    <a:pt x="4443" y="3271"/>
                  </a:lnTo>
                  <a:cubicBezTo>
                    <a:pt x="4461" y="3279"/>
                    <a:pt x="4479" y="3282"/>
                    <a:pt x="4497" y="3282"/>
                  </a:cubicBezTo>
                  <a:cubicBezTo>
                    <a:pt x="4537" y="3282"/>
                    <a:pt x="4572" y="3263"/>
                    <a:pt x="4585" y="3232"/>
                  </a:cubicBezTo>
                  <a:cubicBezTo>
                    <a:pt x="4598" y="3187"/>
                    <a:pt x="4566" y="3128"/>
                    <a:pt x="4508" y="3109"/>
                  </a:cubicBezTo>
                  <a:lnTo>
                    <a:pt x="1050" y="1768"/>
                  </a:lnTo>
                  <a:cubicBezTo>
                    <a:pt x="1032" y="1761"/>
                    <a:pt x="1014" y="1757"/>
                    <a:pt x="997" y="1757"/>
                  </a:cubicBezTo>
                  <a:close/>
                  <a:moveTo>
                    <a:pt x="772" y="2343"/>
                  </a:moveTo>
                  <a:cubicBezTo>
                    <a:pt x="733" y="2343"/>
                    <a:pt x="701" y="2358"/>
                    <a:pt x="687" y="2390"/>
                  </a:cubicBezTo>
                  <a:cubicBezTo>
                    <a:pt x="681" y="2397"/>
                    <a:pt x="681" y="2410"/>
                    <a:pt x="681" y="2416"/>
                  </a:cubicBezTo>
                  <a:cubicBezTo>
                    <a:pt x="681" y="2455"/>
                    <a:pt x="713" y="2494"/>
                    <a:pt x="758" y="2513"/>
                  </a:cubicBezTo>
                  <a:lnTo>
                    <a:pt x="1652" y="2863"/>
                  </a:lnTo>
                  <a:lnTo>
                    <a:pt x="4216" y="3854"/>
                  </a:lnTo>
                  <a:cubicBezTo>
                    <a:pt x="4234" y="3862"/>
                    <a:pt x="4253" y="3865"/>
                    <a:pt x="4270" y="3865"/>
                  </a:cubicBezTo>
                  <a:cubicBezTo>
                    <a:pt x="4310" y="3865"/>
                    <a:pt x="4345" y="3846"/>
                    <a:pt x="4359" y="3815"/>
                  </a:cubicBezTo>
                  <a:cubicBezTo>
                    <a:pt x="4372" y="3769"/>
                    <a:pt x="4339" y="3718"/>
                    <a:pt x="4281" y="3692"/>
                  </a:cubicBezTo>
                  <a:lnTo>
                    <a:pt x="1484" y="2604"/>
                  </a:lnTo>
                  <a:lnTo>
                    <a:pt x="823" y="2351"/>
                  </a:lnTo>
                  <a:cubicBezTo>
                    <a:pt x="806" y="2345"/>
                    <a:pt x="788" y="2343"/>
                    <a:pt x="772" y="2343"/>
                  </a:cubicBezTo>
                  <a:close/>
                  <a:moveTo>
                    <a:pt x="543" y="2929"/>
                  </a:moveTo>
                  <a:cubicBezTo>
                    <a:pt x="503" y="2929"/>
                    <a:pt x="469" y="2948"/>
                    <a:pt x="460" y="2979"/>
                  </a:cubicBezTo>
                  <a:cubicBezTo>
                    <a:pt x="454" y="2986"/>
                    <a:pt x="454" y="2992"/>
                    <a:pt x="454" y="3005"/>
                  </a:cubicBezTo>
                  <a:cubicBezTo>
                    <a:pt x="454" y="3044"/>
                    <a:pt x="486" y="3083"/>
                    <a:pt x="538" y="3102"/>
                  </a:cubicBezTo>
                  <a:lnTo>
                    <a:pt x="2267" y="3769"/>
                  </a:lnTo>
                  <a:lnTo>
                    <a:pt x="3990" y="4443"/>
                  </a:lnTo>
                  <a:cubicBezTo>
                    <a:pt x="4007" y="4449"/>
                    <a:pt x="4025" y="4452"/>
                    <a:pt x="4042" y="4452"/>
                  </a:cubicBezTo>
                  <a:cubicBezTo>
                    <a:pt x="4083" y="4452"/>
                    <a:pt x="4119" y="4436"/>
                    <a:pt x="4132" y="4404"/>
                  </a:cubicBezTo>
                  <a:cubicBezTo>
                    <a:pt x="4145" y="4359"/>
                    <a:pt x="4113" y="4300"/>
                    <a:pt x="4054" y="4281"/>
                  </a:cubicBezTo>
                  <a:lnTo>
                    <a:pt x="2092" y="3517"/>
                  </a:lnTo>
                  <a:lnTo>
                    <a:pt x="596" y="2941"/>
                  </a:lnTo>
                  <a:cubicBezTo>
                    <a:pt x="579" y="2933"/>
                    <a:pt x="560" y="2929"/>
                    <a:pt x="543" y="2929"/>
                  </a:cubicBezTo>
                  <a:close/>
                  <a:moveTo>
                    <a:pt x="316" y="3512"/>
                  </a:moveTo>
                  <a:cubicBezTo>
                    <a:pt x="277" y="3512"/>
                    <a:pt x="243" y="3531"/>
                    <a:pt x="234" y="3562"/>
                  </a:cubicBezTo>
                  <a:cubicBezTo>
                    <a:pt x="227" y="3569"/>
                    <a:pt x="227" y="3582"/>
                    <a:pt x="227" y="3588"/>
                  </a:cubicBezTo>
                  <a:cubicBezTo>
                    <a:pt x="227" y="3627"/>
                    <a:pt x="260" y="3666"/>
                    <a:pt x="305" y="3685"/>
                  </a:cubicBezTo>
                  <a:lnTo>
                    <a:pt x="706" y="3841"/>
                  </a:lnTo>
                  <a:lnTo>
                    <a:pt x="2876" y="4683"/>
                  </a:lnTo>
                  <a:lnTo>
                    <a:pt x="3763" y="5026"/>
                  </a:lnTo>
                  <a:cubicBezTo>
                    <a:pt x="3781" y="5034"/>
                    <a:pt x="3799" y="5037"/>
                    <a:pt x="3817" y="5037"/>
                  </a:cubicBezTo>
                  <a:cubicBezTo>
                    <a:pt x="3857" y="5037"/>
                    <a:pt x="3892" y="5018"/>
                    <a:pt x="3905" y="4987"/>
                  </a:cubicBezTo>
                  <a:cubicBezTo>
                    <a:pt x="3918" y="4942"/>
                    <a:pt x="3886" y="4890"/>
                    <a:pt x="3828" y="4864"/>
                  </a:cubicBezTo>
                  <a:lnTo>
                    <a:pt x="2701" y="4430"/>
                  </a:lnTo>
                  <a:lnTo>
                    <a:pt x="532" y="3588"/>
                  </a:lnTo>
                  <a:lnTo>
                    <a:pt x="370" y="3523"/>
                  </a:lnTo>
                  <a:cubicBezTo>
                    <a:pt x="352" y="3515"/>
                    <a:pt x="333" y="3512"/>
                    <a:pt x="316" y="3512"/>
                  </a:cubicBezTo>
                  <a:close/>
                  <a:moveTo>
                    <a:pt x="96" y="4099"/>
                  </a:moveTo>
                  <a:cubicBezTo>
                    <a:pt x="54" y="4099"/>
                    <a:pt x="17" y="4117"/>
                    <a:pt x="7" y="4145"/>
                  </a:cubicBezTo>
                  <a:cubicBezTo>
                    <a:pt x="1" y="4158"/>
                    <a:pt x="1" y="4164"/>
                    <a:pt x="1" y="4171"/>
                  </a:cubicBezTo>
                  <a:cubicBezTo>
                    <a:pt x="1" y="4210"/>
                    <a:pt x="33" y="4255"/>
                    <a:pt x="78" y="4268"/>
                  </a:cubicBezTo>
                  <a:lnTo>
                    <a:pt x="1315" y="4754"/>
                  </a:lnTo>
                  <a:lnTo>
                    <a:pt x="2669" y="5272"/>
                  </a:lnTo>
                  <a:lnTo>
                    <a:pt x="3536" y="5615"/>
                  </a:lnTo>
                  <a:cubicBezTo>
                    <a:pt x="3552" y="5620"/>
                    <a:pt x="3567" y="5623"/>
                    <a:pt x="3582" y="5623"/>
                  </a:cubicBezTo>
                  <a:cubicBezTo>
                    <a:pt x="3625" y="5623"/>
                    <a:pt x="3664" y="5603"/>
                    <a:pt x="3679" y="5570"/>
                  </a:cubicBezTo>
                  <a:cubicBezTo>
                    <a:pt x="3692" y="5524"/>
                    <a:pt x="3659" y="5473"/>
                    <a:pt x="3601" y="5447"/>
                  </a:cubicBezTo>
                  <a:lnTo>
                    <a:pt x="2843" y="5155"/>
                  </a:lnTo>
                  <a:lnTo>
                    <a:pt x="1147" y="4495"/>
                  </a:lnTo>
                  <a:lnTo>
                    <a:pt x="143" y="4106"/>
                  </a:lnTo>
                  <a:cubicBezTo>
                    <a:pt x="127" y="4101"/>
                    <a:pt x="111" y="4099"/>
                    <a:pt x="96" y="40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3385687" y="3695025"/>
              <a:ext cx="121282" cy="97948"/>
            </a:xfrm>
            <a:custGeom>
              <a:avLst/>
              <a:gdLst/>
              <a:ahLst/>
              <a:cxnLst/>
              <a:rect l="l" t="t" r="r" b="b"/>
              <a:pathLst>
                <a:path w="1393" h="1125" extrusionOk="0">
                  <a:moveTo>
                    <a:pt x="351" y="0"/>
                  </a:moveTo>
                  <a:cubicBezTo>
                    <a:pt x="308" y="0"/>
                    <a:pt x="275" y="13"/>
                    <a:pt x="259" y="38"/>
                  </a:cubicBezTo>
                  <a:lnTo>
                    <a:pt x="45" y="342"/>
                  </a:lnTo>
                  <a:cubicBezTo>
                    <a:pt x="0" y="414"/>
                    <a:pt x="97" y="569"/>
                    <a:pt x="266" y="679"/>
                  </a:cubicBezTo>
                  <a:lnTo>
                    <a:pt x="745" y="1009"/>
                  </a:lnTo>
                  <a:cubicBezTo>
                    <a:pt x="853" y="1084"/>
                    <a:pt x="965" y="1125"/>
                    <a:pt x="1042" y="1125"/>
                  </a:cubicBezTo>
                  <a:cubicBezTo>
                    <a:pt x="1085" y="1125"/>
                    <a:pt x="1117" y="1112"/>
                    <a:pt x="1133" y="1087"/>
                  </a:cubicBezTo>
                  <a:lnTo>
                    <a:pt x="1347" y="783"/>
                  </a:lnTo>
                  <a:cubicBezTo>
                    <a:pt x="1392" y="711"/>
                    <a:pt x="1295" y="563"/>
                    <a:pt x="1127" y="446"/>
                  </a:cubicBezTo>
                  <a:lnTo>
                    <a:pt x="648" y="116"/>
                  </a:lnTo>
                  <a:cubicBezTo>
                    <a:pt x="539" y="41"/>
                    <a:pt x="428" y="0"/>
                    <a:pt x="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a:off x="3385687" y="3711219"/>
              <a:ext cx="108309" cy="81754"/>
            </a:xfrm>
            <a:custGeom>
              <a:avLst/>
              <a:gdLst/>
              <a:ahLst/>
              <a:cxnLst/>
              <a:rect l="l" t="t" r="r" b="b"/>
              <a:pathLst>
                <a:path w="1244" h="939" extrusionOk="0">
                  <a:moveTo>
                    <a:pt x="156" y="1"/>
                  </a:moveTo>
                  <a:lnTo>
                    <a:pt x="156" y="1"/>
                  </a:lnTo>
                  <a:cubicBezTo>
                    <a:pt x="155" y="1"/>
                    <a:pt x="155" y="2"/>
                    <a:pt x="155" y="2"/>
                  </a:cubicBezTo>
                  <a:lnTo>
                    <a:pt x="155" y="2"/>
                  </a:lnTo>
                  <a:lnTo>
                    <a:pt x="156" y="1"/>
                  </a:lnTo>
                  <a:close/>
                  <a:moveTo>
                    <a:pt x="155" y="2"/>
                  </a:moveTo>
                  <a:lnTo>
                    <a:pt x="45" y="156"/>
                  </a:lnTo>
                  <a:cubicBezTo>
                    <a:pt x="0" y="228"/>
                    <a:pt x="97" y="377"/>
                    <a:pt x="266" y="493"/>
                  </a:cubicBezTo>
                  <a:lnTo>
                    <a:pt x="745" y="823"/>
                  </a:lnTo>
                  <a:cubicBezTo>
                    <a:pt x="853" y="898"/>
                    <a:pt x="965" y="939"/>
                    <a:pt x="1044" y="939"/>
                  </a:cubicBezTo>
                  <a:cubicBezTo>
                    <a:pt x="1087" y="939"/>
                    <a:pt x="1121" y="926"/>
                    <a:pt x="1140" y="901"/>
                  </a:cubicBezTo>
                  <a:lnTo>
                    <a:pt x="1243" y="752"/>
                  </a:lnTo>
                  <a:lnTo>
                    <a:pt x="1243" y="752"/>
                  </a:lnTo>
                  <a:cubicBezTo>
                    <a:pt x="1226" y="776"/>
                    <a:pt x="1194" y="788"/>
                    <a:pt x="1153" y="788"/>
                  </a:cubicBezTo>
                  <a:cubicBezTo>
                    <a:pt x="1073" y="788"/>
                    <a:pt x="960" y="745"/>
                    <a:pt x="848" y="668"/>
                  </a:cubicBezTo>
                  <a:lnTo>
                    <a:pt x="369" y="344"/>
                  </a:lnTo>
                  <a:cubicBezTo>
                    <a:pt x="202" y="228"/>
                    <a:pt x="105" y="74"/>
                    <a:pt x="155" y="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a:off x="3399182" y="3695025"/>
              <a:ext cx="108309" cy="81145"/>
            </a:xfrm>
            <a:custGeom>
              <a:avLst/>
              <a:gdLst/>
              <a:ahLst/>
              <a:cxnLst/>
              <a:rect l="l" t="t" r="r" b="b"/>
              <a:pathLst>
                <a:path w="1244" h="932" extrusionOk="0">
                  <a:moveTo>
                    <a:pt x="4" y="183"/>
                  </a:moveTo>
                  <a:cubicBezTo>
                    <a:pt x="2" y="184"/>
                    <a:pt x="2" y="185"/>
                    <a:pt x="1" y="187"/>
                  </a:cubicBezTo>
                  <a:lnTo>
                    <a:pt x="4" y="183"/>
                  </a:lnTo>
                  <a:close/>
                  <a:moveTo>
                    <a:pt x="196" y="0"/>
                  </a:moveTo>
                  <a:cubicBezTo>
                    <a:pt x="153" y="0"/>
                    <a:pt x="120" y="13"/>
                    <a:pt x="104" y="38"/>
                  </a:cubicBezTo>
                  <a:lnTo>
                    <a:pt x="4" y="183"/>
                  </a:lnTo>
                  <a:lnTo>
                    <a:pt x="4" y="183"/>
                  </a:lnTo>
                  <a:cubicBezTo>
                    <a:pt x="20" y="161"/>
                    <a:pt x="49" y="151"/>
                    <a:pt x="87" y="151"/>
                  </a:cubicBezTo>
                  <a:cubicBezTo>
                    <a:pt x="164" y="151"/>
                    <a:pt x="278" y="194"/>
                    <a:pt x="389" y="271"/>
                  </a:cubicBezTo>
                  <a:lnTo>
                    <a:pt x="868" y="595"/>
                  </a:lnTo>
                  <a:cubicBezTo>
                    <a:pt x="1036" y="711"/>
                    <a:pt x="1134" y="866"/>
                    <a:pt x="1089" y="931"/>
                  </a:cubicBezTo>
                  <a:lnTo>
                    <a:pt x="1089" y="931"/>
                  </a:lnTo>
                  <a:lnTo>
                    <a:pt x="1192" y="783"/>
                  </a:lnTo>
                  <a:cubicBezTo>
                    <a:pt x="1244" y="711"/>
                    <a:pt x="1140" y="556"/>
                    <a:pt x="972" y="446"/>
                  </a:cubicBezTo>
                  <a:lnTo>
                    <a:pt x="499" y="116"/>
                  </a:lnTo>
                  <a:cubicBezTo>
                    <a:pt x="387" y="41"/>
                    <a:pt x="274" y="0"/>
                    <a:pt x="196" y="0"/>
                  </a:cubicBezTo>
                  <a:close/>
                  <a:moveTo>
                    <a:pt x="1089" y="931"/>
                  </a:moveTo>
                  <a:lnTo>
                    <a:pt x="1088" y="932"/>
                  </a:lnTo>
                  <a:cubicBezTo>
                    <a:pt x="1089" y="932"/>
                    <a:pt x="1089" y="931"/>
                    <a:pt x="1089" y="93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3421209" y="3713483"/>
              <a:ext cx="326320" cy="236120"/>
            </a:xfrm>
            <a:custGeom>
              <a:avLst/>
              <a:gdLst/>
              <a:ahLst/>
              <a:cxnLst/>
              <a:rect l="l" t="t" r="r" b="b"/>
              <a:pathLst>
                <a:path w="3748" h="2712" extrusionOk="0">
                  <a:moveTo>
                    <a:pt x="382" y="1"/>
                  </a:moveTo>
                  <a:lnTo>
                    <a:pt x="0" y="564"/>
                  </a:lnTo>
                  <a:lnTo>
                    <a:pt x="2752" y="2449"/>
                  </a:lnTo>
                  <a:cubicBezTo>
                    <a:pt x="2752" y="2449"/>
                    <a:pt x="3439" y="2636"/>
                    <a:pt x="3672" y="2708"/>
                  </a:cubicBezTo>
                  <a:cubicBezTo>
                    <a:pt x="3685" y="2710"/>
                    <a:pt x="3696" y="2712"/>
                    <a:pt x="3705" y="2712"/>
                  </a:cubicBezTo>
                  <a:cubicBezTo>
                    <a:pt x="3742" y="2712"/>
                    <a:pt x="3747" y="2690"/>
                    <a:pt x="3711" y="2643"/>
                  </a:cubicBezTo>
                  <a:cubicBezTo>
                    <a:pt x="3568" y="2455"/>
                    <a:pt x="3134" y="1879"/>
                    <a:pt x="3134" y="1879"/>
                  </a:cubicBezTo>
                  <a:lnTo>
                    <a:pt x="3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3649496" y="3873423"/>
              <a:ext cx="80187" cy="69130"/>
            </a:xfrm>
            <a:custGeom>
              <a:avLst/>
              <a:gdLst/>
              <a:ahLst/>
              <a:cxnLst/>
              <a:rect l="l" t="t" r="r" b="b"/>
              <a:pathLst>
                <a:path w="921" h="794" extrusionOk="0">
                  <a:moveTo>
                    <a:pt x="368" y="1"/>
                  </a:moveTo>
                  <a:cubicBezTo>
                    <a:pt x="345" y="1"/>
                    <a:pt x="324" y="7"/>
                    <a:pt x="312" y="22"/>
                  </a:cubicBezTo>
                  <a:cubicBezTo>
                    <a:pt x="273" y="87"/>
                    <a:pt x="435" y="165"/>
                    <a:pt x="402" y="204"/>
                  </a:cubicBezTo>
                  <a:cubicBezTo>
                    <a:pt x="397" y="214"/>
                    <a:pt x="385" y="217"/>
                    <a:pt x="370" y="217"/>
                  </a:cubicBezTo>
                  <a:cubicBezTo>
                    <a:pt x="336" y="217"/>
                    <a:pt x="283" y="199"/>
                    <a:pt x="238" y="199"/>
                  </a:cubicBezTo>
                  <a:cubicBezTo>
                    <a:pt x="213" y="199"/>
                    <a:pt x="190" y="205"/>
                    <a:pt x="176" y="223"/>
                  </a:cubicBezTo>
                  <a:cubicBezTo>
                    <a:pt x="130" y="294"/>
                    <a:pt x="260" y="417"/>
                    <a:pt x="240" y="450"/>
                  </a:cubicBezTo>
                  <a:cubicBezTo>
                    <a:pt x="238" y="453"/>
                    <a:pt x="234" y="454"/>
                    <a:pt x="228" y="454"/>
                  </a:cubicBezTo>
                  <a:cubicBezTo>
                    <a:pt x="197" y="454"/>
                    <a:pt x="122" y="415"/>
                    <a:pt x="75" y="415"/>
                  </a:cubicBezTo>
                  <a:cubicBezTo>
                    <a:pt x="59" y="415"/>
                    <a:pt x="47" y="419"/>
                    <a:pt x="40" y="430"/>
                  </a:cubicBezTo>
                  <a:cubicBezTo>
                    <a:pt x="1" y="482"/>
                    <a:pt x="130" y="612"/>
                    <a:pt x="130" y="612"/>
                  </a:cubicBezTo>
                  <a:cubicBezTo>
                    <a:pt x="130" y="612"/>
                    <a:pt x="486" y="709"/>
                    <a:pt x="778" y="793"/>
                  </a:cubicBezTo>
                  <a:lnTo>
                    <a:pt x="920" y="579"/>
                  </a:lnTo>
                  <a:cubicBezTo>
                    <a:pt x="739" y="346"/>
                    <a:pt x="512" y="42"/>
                    <a:pt x="512" y="42"/>
                  </a:cubicBezTo>
                  <a:cubicBezTo>
                    <a:pt x="512" y="42"/>
                    <a:pt x="430" y="1"/>
                    <a:pt x="3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a:off x="3649496" y="3909468"/>
              <a:ext cx="71132" cy="33085"/>
            </a:xfrm>
            <a:custGeom>
              <a:avLst/>
              <a:gdLst/>
              <a:ahLst/>
              <a:cxnLst/>
              <a:rect l="l" t="t" r="r" b="b"/>
              <a:pathLst>
                <a:path w="817" h="380" extrusionOk="0">
                  <a:moveTo>
                    <a:pt x="75" y="1"/>
                  </a:moveTo>
                  <a:cubicBezTo>
                    <a:pt x="59" y="1"/>
                    <a:pt x="47" y="5"/>
                    <a:pt x="40" y="16"/>
                  </a:cubicBezTo>
                  <a:cubicBezTo>
                    <a:pt x="1" y="68"/>
                    <a:pt x="130" y="198"/>
                    <a:pt x="130" y="198"/>
                  </a:cubicBezTo>
                  <a:cubicBezTo>
                    <a:pt x="130" y="198"/>
                    <a:pt x="486" y="295"/>
                    <a:pt x="778" y="379"/>
                  </a:cubicBezTo>
                  <a:lnTo>
                    <a:pt x="817" y="314"/>
                  </a:lnTo>
                  <a:lnTo>
                    <a:pt x="240" y="36"/>
                  </a:lnTo>
                  <a:cubicBezTo>
                    <a:pt x="238" y="39"/>
                    <a:pt x="234" y="40"/>
                    <a:pt x="228" y="40"/>
                  </a:cubicBezTo>
                  <a:cubicBezTo>
                    <a:pt x="197" y="40"/>
                    <a:pt x="122" y="1"/>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a:off x="3673178" y="3874032"/>
              <a:ext cx="56505" cy="55547"/>
            </a:xfrm>
            <a:custGeom>
              <a:avLst/>
              <a:gdLst/>
              <a:ahLst/>
              <a:cxnLst/>
              <a:rect l="l" t="t" r="r" b="b"/>
              <a:pathLst>
                <a:path w="649" h="638" extrusionOk="0">
                  <a:moveTo>
                    <a:pt x="93" y="0"/>
                  </a:moveTo>
                  <a:cubicBezTo>
                    <a:pt x="70" y="0"/>
                    <a:pt x="50" y="6"/>
                    <a:pt x="40" y="22"/>
                  </a:cubicBezTo>
                  <a:cubicBezTo>
                    <a:pt x="1" y="80"/>
                    <a:pt x="156" y="164"/>
                    <a:pt x="130" y="197"/>
                  </a:cubicBezTo>
                  <a:lnTo>
                    <a:pt x="603" y="637"/>
                  </a:lnTo>
                  <a:lnTo>
                    <a:pt x="648" y="579"/>
                  </a:lnTo>
                  <a:cubicBezTo>
                    <a:pt x="467" y="339"/>
                    <a:pt x="240" y="41"/>
                    <a:pt x="240" y="41"/>
                  </a:cubicBezTo>
                  <a:cubicBezTo>
                    <a:pt x="240" y="41"/>
                    <a:pt x="155" y="0"/>
                    <a:pt x="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a:off x="3818665" y="3345368"/>
              <a:ext cx="1382592" cy="955713"/>
            </a:xfrm>
            <a:custGeom>
              <a:avLst/>
              <a:gdLst/>
              <a:ahLst/>
              <a:cxnLst/>
              <a:rect l="l" t="t" r="r" b="b"/>
              <a:pathLst>
                <a:path w="15880" h="10977" extrusionOk="0">
                  <a:moveTo>
                    <a:pt x="661" y="0"/>
                  </a:moveTo>
                  <a:cubicBezTo>
                    <a:pt x="298" y="0"/>
                    <a:pt x="7" y="266"/>
                    <a:pt x="7" y="596"/>
                  </a:cubicBezTo>
                  <a:lnTo>
                    <a:pt x="1" y="10381"/>
                  </a:lnTo>
                  <a:cubicBezTo>
                    <a:pt x="1" y="10705"/>
                    <a:pt x="298" y="10970"/>
                    <a:pt x="661" y="10970"/>
                  </a:cubicBezTo>
                  <a:lnTo>
                    <a:pt x="15219" y="10977"/>
                  </a:lnTo>
                  <a:cubicBezTo>
                    <a:pt x="15581" y="10977"/>
                    <a:pt x="15879" y="10711"/>
                    <a:pt x="15879" y="10381"/>
                  </a:cubicBezTo>
                  <a:lnTo>
                    <a:pt x="15879" y="602"/>
                  </a:lnTo>
                  <a:cubicBezTo>
                    <a:pt x="15879" y="272"/>
                    <a:pt x="15588" y="7"/>
                    <a:pt x="15225" y="7"/>
                  </a:cubicBezTo>
                  <a:lnTo>
                    <a:pt x="6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a:off x="3818665" y="4221512"/>
              <a:ext cx="1382592" cy="79577"/>
            </a:xfrm>
            <a:custGeom>
              <a:avLst/>
              <a:gdLst/>
              <a:ahLst/>
              <a:cxnLst/>
              <a:rect l="l" t="t" r="r" b="b"/>
              <a:pathLst>
                <a:path w="15880" h="914" extrusionOk="0">
                  <a:moveTo>
                    <a:pt x="1" y="1"/>
                  </a:moveTo>
                  <a:lnTo>
                    <a:pt x="1" y="311"/>
                  </a:lnTo>
                  <a:cubicBezTo>
                    <a:pt x="1" y="642"/>
                    <a:pt x="298" y="907"/>
                    <a:pt x="661" y="907"/>
                  </a:cubicBezTo>
                  <a:lnTo>
                    <a:pt x="15219" y="914"/>
                  </a:lnTo>
                  <a:cubicBezTo>
                    <a:pt x="15581" y="914"/>
                    <a:pt x="15879" y="648"/>
                    <a:pt x="15879" y="318"/>
                  </a:cubicBezTo>
                  <a:lnTo>
                    <a:pt x="15879" y="7"/>
                  </a:lnTo>
                  <a:cubicBezTo>
                    <a:pt x="15879" y="333"/>
                    <a:pt x="15588" y="596"/>
                    <a:pt x="15232" y="596"/>
                  </a:cubicBezTo>
                  <a:cubicBezTo>
                    <a:pt x="15227" y="596"/>
                    <a:pt x="15223" y="596"/>
                    <a:pt x="15219" y="596"/>
                  </a:cubicBezTo>
                  <a:lnTo>
                    <a:pt x="661" y="596"/>
                  </a:lnTo>
                  <a:cubicBezTo>
                    <a:pt x="298" y="596"/>
                    <a:pt x="1" y="331"/>
                    <a:pt x="1" y="1"/>
                  </a:cubicBezTo>
                  <a:close/>
                </a:path>
              </a:pathLst>
            </a:custGeom>
            <a:solidFill>
              <a:srgbClr val="D1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a:off x="3694596" y="2621416"/>
              <a:ext cx="1631772" cy="708796"/>
            </a:xfrm>
            <a:custGeom>
              <a:avLst/>
              <a:gdLst/>
              <a:ahLst/>
              <a:cxnLst/>
              <a:rect l="l" t="t" r="r" b="b"/>
              <a:pathLst>
                <a:path w="18742" h="8141" extrusionOk="0">
                  <a:moveTo>
                    <a:pt x="655" y="0"/>
                  </a:moveTo>
                  <a:cubicBezTo>
                    <a:pt x="299" y="0"/>
                    <a:pt x="46" y="233"/>
                    <a:pt x="7" y="551"/>
                  </a:cubicBezTo>
                  <a:cubicBezTo>
                    <a:pt x="1" y="622"/>
                    <a:pt x="7" y="693"/>
                    <a:pt x="20" y="771"/>
                  </a:cubicBezTo>
                  <a:lnTo>
                    <a:pt x="1283" y="7370"/>
                  </a:lnTo>
                  <a:cubicBezTo>
                    <a:pt x="1367" y="7791"/>
                    <a:pt x="1782" y="8134"/>
                    <a:pt x="2216" y="8134"/>
                  </a:cubicBezTo>
                  <a:lnTo>
                    <a:pt x="16527" y="8140"/>
                  </a:lnTo>
                  <a:cubicBezTo>
                    <a:pt x="16954" y="8140"/>
                    <a:pt x="17375" y="7797"/>
                    <a:pt x="17453" y="7376"/>
                  </a:cubicBezTo>
                  <a:lnTo>
                    <a:pt x="18722" y="777"/>
                  </a:lnTo>
                  <a:cubicBezTo>
                    <a:pt x="18735" y="700"/>
                    <a:pt x="18742" y="628"/>
                    <a:pt x="18735" y="557"/>
                  </a:cubicBezTo>
                  <a:cubicBezTo>
                    <a:pt x="18696" y="240"/>
                    <a:pt x="18444" y="13"/>
                    <a:pt x="18088" y="13"/>
                  </a:cubicBez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695206" y="2621416"/>
              <a:ext cx="1630640" cy="59291"/>
            </a:xfrm>
            <a:custGeom>
              <a:avLst/>
              <a:gdLst/>
              <a:ahLst/>
              <a:cxnLst/>
              <a:rect l="l" t="t" r="r" b="b"/>
              <a:pathLst>
                <a:path w="18729" h="681" extrusionOk="0">
                  <a:moveTo>
                    <a:pt x="648" y="0"/>
                  </a:moveTo>
                  <a:cubicBezTo>
                    <a:pt x="292" y="0"/>
                    <a:pt x="39" y="233"/>
                    <a:pt x="0" y="551"/>
                  </a:cubicBezTo>
                  <a:cubicBezTo>
                    <a:pt x="0" y="570"/>
                    <a:pt x="7" y="596"/>
                    <a:pt x="13" y="616"/>
                  </a:cubicBezTo>
                  <a:lnTo>
                    <a:pt x="20" y="674"/>
                  </a:lnTo>
                  <a:cubicBezTo>
                    <a:pt x="97" y="408"/>
                    <a:pt x="337" y="227"/>
                    <a:pt x="648" y="227"/>
                  </a:cubicBezTo>
                  <a:lnTo>
                    <a:pt x="18087" y="233"/>
                  </a:lnTo>
                  <a:cubicBezTo>
                    <a:pt x="18398" y="233"/>
                    <a:pt x="18631" y="421"/>
                    <a:pt x="18709" y="680"/>
                  </a:cubicBezTo>
                  <a:lnTo>
                    <a:pt x="18715" y="622"/>
                  </a:lnTo>
                  <a:cubicBezTo>
                    <a:pt x="18722" y="603"/>
                    <a:pt x="18722" y="577"/>
                    <a:pt x="18728" y="557"/>
                  </a:cubicBezTo>
                  <a:cubicBezTo>
                    <a:pt x="18689" y="246"/>
                    <a:pt x="18437" y="13"/>
                    <a:pt x="18087" y="13"/>
                  </a:cubicBezTo>
                  <a:lnTo>
                    <a:pt x="648" y="0"/>
                  </a:lnTo>
                  <a:close/>
                </a:path>
              </a:pathLst>
            </a:custGeom>
            <a:solidFill>
              <a:srgbClr val="E2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3766774" y="2689588"/>
              <a:ext cx="1487418" cy="590997"/>
            </a:xfrm>
            <a:custGeom>
              <a:avLst/>
              <a:gdLst/>
              <a:ahLst/>
              <a:cxnLst/>
              <a:rect l="l" t="t" r="r" b="b"/>
              <a:pathLst>
                <a:path w="17084" h="6788" extrusionOk="0">
                  <a:moveTo>
                    <a:pt x="363" y="1"/>
                  </a:moveTo>
                  <a:cubicBezTo>
                    <a:pt x="363" y="1"/>
                    <a:pt x="1" y="14"/>
                    <a:pt x="85" y="512"/>
                  </a:cubicBezTo>
                  <a:cubicBezTo>
                    <a:pt x="150" y="901"/>
                    <a:pt x="1166" y="6373"/>
                    <a:pt x="1166" y="6373"/>
                  </a:cubicBezTo>
                  <a:cubicBezTo>
                    <a:pt x="1212" y="6567"/>
                    <a:pt x="1341" y="6781"/>
                    <a:pt x="1555" y="6781"/>
                  </a:cubicBezTo>
                  <a:lnTo>
                    <a:pt x="15614" y="6787"/>
                  </a:lnTo>
                  <a:cubicBezTo>
                    <a:pt x="15737" y="6787"/>
                    <a:pt x="15847" y="6710"/>
                    <a:pt x="15879" y="6503"/>
                  </a:cubicBezTo>
                  <a:cubicBezTo>
                    <a:pt x="15879" y="6503"/>
                    <a:pt x="16915" y="1011"/>
                    <a:pt x="17006" y="493"/>
                  </a:cubicBezTo>
                  <a:cubicBezTo>
                    <a:pt x="17084" y="27"/>
                    <a:pt x="16760" y="7"/>
                    <a:pt x="16760" y="7"/>
                  </a:cubicBezTo>
                  <a:lnTo>
                    <a:pt x="3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3879002" y="3410145"/>
              <a:ext cx="1262443" cy="517688"/>
            </a:xfrm>
            <a:custGeom>
              <a:avLst/>
              <a:gdLst/>
              <a:ahLst/>
              <a:cxnLst/>
              <a:rect l="l" t="t" r="r" b="b"/>
              <a:pathLst>
                <a:path w="14500" h="5946" extrusionOk="0">
                  <a:moveTo>
                    <a:pt x="473" y="1"/>
                  </a:moveTo>
                  <a:cubicBezTo>
                    <a:pt x="214" y="1"/>
                    <a:pt x="0" y="215"/>
                    <a:pt x="0" y="474"/>
                  </a:cubicBezTo>
                  <a:lnTo>
                    <a:pt x="0" y="5473"/>
                  </a:lnTo>
                  <a:cubicBezTo>
                    <a:pt x="0" y="5732"/>
                    <a:pt x="208" y="5939"/>
                    <a:pt x="467" y="5939"/>
                  </a:cubicBezTo>
                  <a:lnTo>
                    <a:pt x="14027" y="5946"/>
                  </a:lnTo>
                  <a:cubicBezTo>
                    <a:pt x="14286" y="5946"/>
                    <a:pt x="14493" y="5738"/>
                    <a:pt x="14493" y="5479"/>
                  </a:cubicBezTo>
                  <a:lnTo>
                    <a:pt x="14500" y="474"/>
                  </a:lnTo>
                  <a:cubicBezTo>
                    <a:pt x="14500" y="215"/>
                    <a:pt x="14286" y="7"/>
                    <a:pt x="14027" y="7"/>
                  </a:cubicBez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3990620" y="3816656"/>
              <a:ext cx="67737" cy="72264"/>
            </a:xfrm>
            <a:custGeom>
              <a:avLst/>
              <a:gdLst/>
              <a:ahLst/>
              <a:cxnLst/>
              <a:rect l="l" t="t" r="r" b="b"/>
              <a:pathLst>
                <a:path w="778" h="830" extrusionOk="0">
                  <a:moveTo>
                    <a:pt x="85" y="1"/>
                  </a:moveTo>
                  <a:cubicBezTo>
                    <a:pt x="40" y="1"/>
                    <a:pt x="1" y="40"/>
                    <a:pt x="1" y="85"/>
                  </a:cubicBezTo>
                  <a:lnTo>
                    <a:pt x="1" y="746"/>
                  </a:lnTo>
                  <a:cubicBezTo>
                    <a:pt x="1" y="791"/>
                    <a:pt x="40" y="830"/>
                    <a:pt x="85" y="830"/>
                  </a:cubicBezTo>
                  <a:lnTo>
                    <a:pt x="694" y="830"/>
                  </a:lnTo>
                  <a:cubicBezTo>
                    <a:pt x="739" y="830"/>
                    <a:pt x="778" y="791"/>
                    <a:pt x="778" y="746"/>
                  </a:cubicBezTo>
                  <a:lnTo>
                    <a:pt x="778" y="85"/>
                  </a:lnTo>
                  <a:cubicBezTo>
                    <a:pt x="778" y="40"/>
                    <a:pt x="739" y="1"/>
                    <a:pt x="694" y="1"/>
                  </a:cubicBezTo>
                  <a:close/>
                </a:path>
              </a:pathLst>
            </a:custGeom>
            <a:solidFill>
              <a:srgbClr val="37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16"/>
            <p:cNvGrpSpPr/>
            <p:nvPr/>
          </p:nvGrpSpPr>
          <p:grpSpPr>
            <a:xfrm>
              <a:off x="3902074" y="3432173"/>
              <a:ext cx="1215700" cy="457357"/>
              <a:chOff x="3902074" y="3432173"/>
              <a:chExt cx="1215700" cy="457357"/>
            </a:xfrm>
          </p:grpSpPr>
          <p:sp>
            <p:nvSpPr>
              <p:cNvPr id="142" name="Google Shape;142;p16"/>
              <p:cNvSpPr/>
              <p:nvPr/>
            </p:nvSpPr>
            <p:spPr>
              <a:xfrm>
                <a:off x="3905470" y="3432173"/>
                <a:ext cx="72264" cy="35000"/>
              </a:xfrm>
              <a:custGeom>
                <a:avLst/>
                <a:gdLst/>
                <a:ahLst/>
                <a:cxnLst/>
                <a:rect l="l" t="t" r="r" b="b"/>
                <a:pathLst>
                  <a:path w="830" h="402" extrusionOk="0">
                    <a:moveTo>
                      <a:pt x="66" y="0"/>
                    </a:moveTo>
                    <a:cubicBezTo>
                      <a:pt x="33" y="0"/>
                      <a:pt x="1" y="26"/>
                      <a:pt x="1" y="59"/>
                    </a:cubicBezTo>
                    <a:lnTo>
                      <a:pt x="1" y="337"/>
                    </a:lnTo>
                    <a:cubicBezTo>
                      <a:pt x="1" y="376"/>
                      <a:pt x="33" y="402"/>
                      <a:pt x="66" y="402"/>
                    </a:cubicBezTo>
                    <a:lnTo>
                      <a:pt x="765" y="402"/>
                    </a:lnTo>
                    <a:cubicBezTo>
                      <a:pt x="797" y="402"/>
                      <a:pt x="830" y="376"/>
                      <a:pt x="830" y="337"/>
                    </a:cubicBezTo>
                    <a:lnTo>
                      <a:pt x="830" y="59"/>
                    </a:lnTo>
                    <a:cubicBezTo>
                      <a:pt x="830" y="26"/>
                      <a:pt x="797"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3993493" y="3432173"/>
                <a:ext cx="71654" cy="35000"/>
              </a:xfrm>
              <a:custGeom>
                <a:avLst/>
                <a:gdLst/>
                <a:ahLst/>
                <a:cxnLst/>
                <a:rect l="l" t="t" r="r" b="b"/>
                <a:pathLst>
                  <a:path w="823" h="402" extrusionOk="0">
                    <a:moveTo>
                      <a:pt x="58" y="0"/>
                    </a:moveTo>
                    <a:cubicBezTo>
                      <a:pt x="26" y="0"/>
                      <a:pt x="0" y="26"/>
                      <a:pt x="0" y="59"/>
                    </a:cubicBezTo>
                    <a:lnTo>
                      <a:pt x="0" y="337"/>
                    </a:lnTo>
                    <a:cubicBezTo>
                      <a:pt x="0" y="376"/>
                      <a:pt x="26" y="402"/>
                      <a:pt x="58" y="402"/>
                    </a:cubicBezTo>
                    <a:lnTo>
                      <a:pt x="758" y="402"/>
                    </a:lnTo>
                    <a:cubicBezTo>
                      <a:pt x="797" y="402"/>
                      <a:pt x="822" y="376"/>
                      <a:pt x="822" y="337"/>
                    </a:cubicBezTo>
                    <a:lnTo>
                      <a:pt x="822" y="59"/>
                    </a:lnTo>
                    <a:cubicBezTo>
                      <a:pt x="822" y="26"/>
                      <a:pt x="797" y="0"/>
                      <a:pt x="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4080820" y="3432173"/>
                <a:ext cx="71742" cy="35000"/>
              </a:xfrm>
              <a:custGeom>
                <a:avLst/>
                <a:gdLst/>
                <a:ahLst/>
                <a:cxnLst/>
                <a:rect l="l" t="t" r="r" b="b"/>
                <a:pathLst>
                  <a:path w="824" h="402" extrusionOk="0">
                    <a:moveTo>
                      <a:pt x="66" y="0"/>
                    </a:moveTo>
                    <a:cubicBezTo>
                      <a:pt x="27" y="0"/>
                      <a:pt x="1" y="26"/>
                      <a:pt x="1" y="59"/>
                    </a:cubicBezTo>
                    <a:lnTo>
                      <a:pt x="1" y="337"/>
                    </a:lnTo>
                    <a:cubicBezTo>
                      <a:pt x="1" y="376"/>
                      <a:pt x="27" y="402"/>
                      <a:pt x="66" y="402"/>
                    </a:cubicBezTo>
                    <a:lnTo>
                      <a:pt x="765" y="402"/>
                    </a:lnTo>
                    <a:cubicBezTo>
                      <a:pt x="797" y="402"/>
                      <a:pt x="823" y="376"/>
                      <a:pt x="823" y="337"/>
                    </a:cubicBezTo>
                    <a:lnTo>
                      <a:pt x="823" y="65"/>
                    </a:lnTo>
                    <a:cubicBezTo>
                      <a:pt x="823" y="26"/>
                      <a:pt x="797"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4168235" y="3432173"/>
                <a:ext cx="72264" cy="35000"/>
              </a:xfrm>
              <a:custGeom>
                <a:avLst/>
                <a:gdLst/>
                <a:ahLst/>
                <a:cxnLst/>
                <a:rect l="l" t="t" r="r" b="b"/>
                <a:pathLst>
                  <a:path w="830" h="402" extrusionOk="0">
                    <a:moveTo>
                      <a:pt x="65" y="0"/>
                    </a:moveTo>
                    <a:cubicBezTo>
                      <a:pt x="33" y="0"/>
                      <a:pt x="1" y="26"/>
                      <a:pt x="1" y="65"/>
                    </a:cubicBezTo>
                    <a:lnTo>
                      <a:pt x="1" y="344"/>
                    </a:lnTo>
                    <a:cubicBezTo>
                      <a:pt x="7" y="376"/>
                      <a:pt x="33" y="402"/>
                      <a:pt x="65" y="402"/>
                    </a:cubicBezTo>
                    <a:lnTo>
                      <a:pt x="765" y="402"/>
                    </a:lnTo>
                    <a:cubicBezTo>
                      <a:pt x="804" y="402"/>
                      <a:pt x="829" y="376"/>
                      <a:pt x="829" y="344"/>
                    </a:cubicBezTo>
                    <a:lnTo>
                      <a:pt x="829" y="65"/>
                    </a:lnTo>
                    <a:cubicBezTo>
                      <a:pt x="829" y="26"/>
                      <a:pt x="797"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a:off x="4256171" y="3432173"/>
                <a:ext cx="71742" cy="35000"/>
              </a:xfrm>
              <a:custGeom>
                <a:avLst/>
                <a:gdLst/>
                <a:ahLst/>
                <a:cxnLst/>
                <a:rect l="l" t="t" r="r" b="b"/>
                <a:pathLst>
                  <a:path w="824" h="402" extrusionOk="0">
                    <a:moveTo>
                      <a:pt x="66" y="0"/>
                    </a:moveTo>
                    <a:cubicBezTo>
                      <a:pt x="33" y="0"/>
                      <a:pt x="1" y="33"/>
                      <a:pt x="1" y="65"/>
                    </a:cubicBezTo>
                    <a:lnTo>
                      <a:pt x="1" y="337"/>
                    </a:lnTo>
                    <a:cubicBezTo>
                      <a:pt x="1" y="370"/>
                      <a:pt x="27" y="402"/>
                      <a:pt x="66" y="402"/>
                    </a:cubicBezTo>
                    <a:lnTo>
                      <a:pt x="758" y="402"/>
                    </a:lnTo>
                    <a:cubicBezTo>
                      <a:pt x="797" y="402"/>
                      <a:pt x="823" y="370"/>
                      <a:pt x="823" y="337"/>
                    </a:cubicBezTo>
                    <a:lnTo>
                      <a:pt x="823" y="65"/>
                    </a:lnTo>
                    <a:cubicBezTo>
                      <a:pt x="823" y="33"/>
                      <a:pt x="797" y="0"/>
                      <a:pt x="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4343585" y="3432173"/>
                <a:ext cx="72264" cy="35000"/>
              </a:xfrm>
              <a:custGeom>
                <a:avLst/>
                <a:gdLst/>
                <a:ahLst/>
                <a:cxnLst/>
                <a:rect l="l" t="t" r="r" b="b"/>
                <a:pathLst>
                  <a:path w="830" h="402" extrusionOk="0">
                    <a:moveTo>
                      <a:pt x="72" y="0"/>
                    </a:moveTo>
                    <a:cubicBezTo>
                      <a:pt x="33" y="0"/>
                      <a:pt x="0" y="33"/>
                      <a:pt x="0" y="65"/>
                    </a:cubicBezTo>
                    <a:lnTo>
                      <a:pt x="0" y="337"/>
                    </a:lnTo>
                    <a:cubicBezTo>
                      <a:pt x="0" y="376"/>
                      <a:pt x="33" y="402"/>
                      <a:pt x="72" y="402"/>
                    </a:cubicBezTo>
                    <a:lnTo>
                      <a:pt x="758" y="402"/>
                    </a:lnTo>
                    <a:cubicBezTo>
                      <a:pt x="797" y="402"/>
                      <a:pt x="829" y="376"/>
                      <a:pt x="829" y="337"/>
                    </a:cubicBezTo>
                    <a:lnTo>
                      <a:pt x="829" y="65"/>
                    </a:lnTo>
                    <a:cubicBezTo>
                      <a:pt x="829" y="33"/>
                      <a:pt x="797" y="0"/>
                      <a:pt x="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4431522" y="3432173"/>
                <a:ext cx="71742" cy="35000"/>
              </a:xfrm>
              <a:custGeom>
                <a:avLst/>
                <a:gdLst/>
                <a:ahLst/>
                <a:cxnLst/>
                <a:rect l="l" t="t" r="r" b="b"/>
                <a:pathLst>
                  <a:path w="824" h="402" extrusionOk="0">
                    <a:moveTo>
                      <a:pt x="59" y="0"/>
                    </a:moveTo>
                    <a:cubicBezTo>
                      <a:pt x="27" y="0"/>
                      <a:pt x="1" y="26"/>
                      <a:pt x="1" y="65"/>
                    </a:cubicBezTo>
                    <a:lnTo>
                      <a:pt x="1" y="344"/>
                    </a:lnTo>
                    <a:cubicBezTo>
                      <a:pt x="1" y="376"/>
                      <a:pt x="27" y="402"/>
                      <a:pt x="59" y="402"/>
                    </a:cubicBezTo>
                    <a:lnTo>
                      <a:pt x="758" y="402"/>
                    </a:lnTo>
                    <a:cubicBezTo>
                      <a:pt x="797" y="402"/>
                      <a:pt x="823" y="376"/>
                      <a:pt x="823" y="344"/>
                    </a:cubicBezTo>
                    <a:lnTo>
                      <a:pt x="823" y="65"/>
                    </a:lnTo>
                    <a:cubicBezTo>
                      <a:pt x="823" y="26"/>
                      <a:pt x="797" y="0"/>
                      <a:pt x="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a:off x="4518936" y="3432173"/>
                <a:ext cx="71654" cy="35000"/>
              </a:xfrm>
              <a:custGeom>
                <a:avLst/>
                <a:gdLst/>
                <a:ahLst/>
                <a:cxnLst/>
                <a:rect l="l" t="t" r="r" b="b"/>
                <a:pathLst>
                  <a:path w="823" h="402" extrusionOk="0">
                    <a:moveTo>
                      <a:pt x="65" y="0"/>
                    </a:moveTo>
                    <a:cubicBezTo>
                      <a:pt x="26" y="0"/>
                      <a:pt x="0" y="26"/>
                      <a:pt x="0" y="65"/>
                    </a:cubicBezTo>
                    <a:lnTo>
                      <a:pt x="0" y="344"/>
                    </a:lnTo>
                    <a:cubicBezTo>
                      <a:pt x="0" y="376"/>
                      <a:pt x="26" y="402"/>
                      <a:pt x="65" y="402"/>
                    </a:cubicBezTo>
                    <a:lnTo>
                      <a:pt x="765" y="402"/>
                    </a:lnTo>
                    <a:cubicBezTo>
                      <a:pt x="797" y="402"/>
                      <a:pt x="823" y="376"/>
                      <a:pt x="823" y="344"/>
                    </a:cubicBezTo>
                    <a:lnTo>
                      <a:pt x="823" y="65"/>
                    </a:lnTo>
                    <a:cubicBezTo>
                      <a:pt x="823" y="26"/>
                      <a:pt x="797"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4606350" y="3432173"/>
                <a:ext cx="72264" cy="35000"/>
              </a:xfrm>
              <a:custGeom>
                <a:avLst/>
                <a:gdLst/>
                <a:ahLst/>
                <a:cxnLst/>
                <a:rect l="l" t="t" r="r" b="b"/>
                <a:pathLst>
                  <a:path w="830" h="402" extrusionOk="0">
                    <a:moveTo>
                      <a:pt x="65" y="0"/>
                    </a:moveTo>
                    <a:cubicBezTo>
                      <a:pt x="33" y="0"/>
                      <a:pt x="0" y="26"/>
                      <a:pt x="0" y="65"/>
                    </a:cubicBezTo>
                    <a:lnTo>
                      <a:pt x="0" y="344"/>
                    </a:lnTo>
                    <a:cubicBezTo>
                      <a:pt x="0" y="376"/>
                      <a:pt x="33" y="402"/>
                      <a:pt x="65" y="402"/>
                    </a:cubicBezTo>
                    <a:lnTo>
                      <a:pt x="764" y="402"/>
                    </a:lnTo>
                    <a:cubicBezTo>
                      <a:pt x="803" y="402"/>
                      <a:pt x="829" y="376"/>
                      <a:pt x="829" y="344"/>
                    </a:cubicBezTo>
                    <a:lnTo>
                      <a:pt x="829" y="65"/>
                    </a:lnTo>
                    <a:cubicBezTo>
                      <a:pt x="829" y="26"/>
                      <a:pt x="797" y="0"/>
                      <a:pt x="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4694287" y="3432173"/>
                <a:ext cx="71654" cy="35000"/>
              </a:xfrm>
              <a:custGeom>
                <a:avLst/>
                <a:gdLst/>
                <a:ahLst/>
                <a:cxnLst/>
                <a:rect l="l" t="t" r="r" b="b"/>
                <a:pathLst>
                  <a:path w="823" h="402" extrusionOk="0">
                    <a:moveTo>
                      <a:pt x="59" y="0"/>
                    </a:moveTo>
                    <a:cubicBezTo>
                      <a:pt x="26" y="0"/>
                      <a:pt x="0" y="33"/>
                      <a:pt x="0" y="65"/>
                    </a:cubicBezTo>
                    <a:lnTo>
                      <a:pt x="0" y="344"/>
                    </a:lnTo>
                    <a:cubicBezTo>
                      <a:pt x="0" y="376"/>
                      <a:pt x="26" y="402"/>
                      <a:pt x="59" y="402"/>
                    </a:cubicBezTo>
                    <a:lnTo>
                      <a:pt x="765" y="402"/>
                    </a:lnTo>
                    <a:cubicBezTo>
                      <a:pt x="797" y="402"/>
                      <a:pt x="823" y="376"/>
                      <a:pt x="823" y="344"/>
                    </a:cubicBezTo>
                    <a:lnTo>
                      <a:pt x="823" y="65"/>
                    </a:lnTo>
                    <a:cubicBezTo>
                      <a:pt x="823" y="33"/>
                      <a:pt x="797"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a:off x="4781701" y="3432173"/>
                <a:ext cx="72264" cy="35000"/>
              </a:xfrm>
              <a:custGeom>
                <a:avLst/>
                <a:gdLst/>
                <a:ahLst/>
                <a:cxnLst/>
                <a:rect l="l" t="t" r="r" b="b"/>
                <a:pathLst>
                  <a:path w="830" h="402" extrusionOk="0">
                    <a:moveTo>
                      <a:pt x="65" y="0"/>
                    </a:moveTo>
                    <a:cubicBezTo>
                      <a:pt x="33" y="0"/>
                      <a:pt x="0" y="33"/>
                      <a:pt x="0" y="65"/>
                    </a:cubicBezTo>
                    <a:lnTo>
                      <a:pt x="0" y="344"/>
                    </a:lnTo>
                    <a:cubicBezTo>
                      <a:pt x="0" y="376"/>
                      <a:pt x="33" y="402"/>
                      <a:pt x="65" y="402"/>
                    </a:cubicBezTo>
                    <a:lnTo>
                      <a:pt x="764" y="402"/>
                    </a:lnTo>
                    <a:cubicBezTo>
                      <a:pt x="797" y="402"/>
                      <a:pt x="829" y="376"/>
                      <a:pt x="829" y="344"/>
                    </a:cubicBezTo>
                    <a:lnTo>
                      <a:pt x="829" y="65"/>
                    </a:lnTo>
                    <a:cubicBezTo>
                      <a:pt x="829" y="33"/>
                      <a:pt x="797" y="0"/>
                      <a:pt x="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p:nvPr/>
            </p:nvSpPr>
            <p:spPr>
              <a:xfrm>
                <a:off x="4869637" y="3432173"/>
                <a:ext cx="71654" cy="35000"/>
              </a:xfrm>
              <a:custGeom>
                <a:avLst/>
                <a:gdLst/>
                <a:ahLst/>
                <a:cxnLst/>
                <a:rect l="l" t="t" r="r" b="b"/>
                <a:pathLst>
                  <a:path w="823" h="402" extrusionOk="0">
                    <a:moveTo>
                      <a:pt x="59" y="0"/>
                    </a:moveTo>
                    <a:cubicBezTo>
                      <a:pt x="26" y="0"/>
                      <a:pt x="0" y="33"/>
                      <a:pt x="0" y="65"/>
                    </a:cubicBezTo>
                    <a:lnTo>
                      <a:pt x="0" y="344"/>
                    </a:lnTo>
                    <a:cubicBezTo>
                      <a:pt x="0" y="376"/>
                      <a:pt x="26" y="402"/>
                      <a:pt x="59" y="402"/>
                    </a:cubicBezTo>
                    <a:lnTo>
                      <a:pt x="758" y="402"/>
                    </a:lnTo>
                    <a:cubicBezTo>
                      <a:pt x="797" y="402"/>
                      <a:pt x="823" y="376"/>
                      <a:pt x="823" y="344"/>
                    </a:cubicBezTo>
                    <a:lnTo>
                      <a:pt x="823" y="65"/>
                    </a:lnTo>
                    <a:cubicBezTo>
                      <a:pt x="823" y="33"/>
                      <a:pt x="797" y="0"/>
                      <a:pt x="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a:off x="4957051" y="3432173"/>
                <a:ext cx="71654" cy="35000"/>
              </a:xfrm>
              <a:custGeom>
                <a:avLst/>
                <a:gdLst/>
                <a:ahLst/>
                <a:cxnLst/>
                <a:rect l="l" t="t" r="r" b="b"/>
                <a:pathLst>
                  <a:path w="823" h="402" extrusionOk="0">
                    <a:moveTo>
                      <a:pt x="65" y="0"/>
                    </a:moveTo>
                    <a:cubicBezTo>
                      <a:pt x="26" y="0"/>
                      <a:pt x="0" y="33"/>
                      <a:pt x="0" y="65"/>
                    </a:cubicBezTo>
                    <a:lnTo>
                      <a:pt x="0" y="344"/>
                    </a:lnTo>
                    <a:cubicBezTo>
                      <a:pt x="0" y="376"/>
                      <a:pt x="26" y="402"/>
                      <a:pt x="65" y="402"/>
                    </a:cubicBezTo>
                    <a:lnTo>
                      <a:pt x="764" y="402"/>
                    </a:lnTo>
                    <a:cubicBezTo>
                      <a:pt x="797" y="402"/>
                      <a:pt x="823" y="376"/>
                      <a:pt x="823" y="344"/>
                    </a:cubicBezTo>
                    <a:lnTo>
                      <a:pt x="823" y="65"/>
                    </a:lnTo>
                    <a:cubicBezTo>
                      <a:pt x="823" y="33"/>
                      <a:pt x="797" y="0"/>
                      <a:pt x="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a:off x="5044378" y="3432173"/>
                <a:ext cx="72264" cy="35000"/>
              </a:xfrm>
              <a:custGeom>
                <a:avLst/>
                <a:gdLst/>
                <a:ahLst/>
                <a:cxnLst/>
                <a:rect l="l" t="t" r="r" b="b"/>
                <a:pathLst>
                  <a:path w="830" h="402" extrusionOk="0">
                    <a:moveTo>
                      <a:pt x="66" y="0"/>
                    </a:moveTo>
                    <a:cubicBezTo>
                      <a:pt x="33" y="0"/>
                      <a:pt x="1" y="33"/>
                      <a:pt x="1" y="65"/>
                    </a:cubicBezTo>
                    <a:lnTo>
                      <a:pt x="1" y="344"/>
                    </a:lnTo>
                    <a:cubicBezTo>
                      <a:pt x="1" y="376"/>
                      <a:pt x="33" y="402"/>
                      <a:pt x="66" y="402"/>
                    </a:cubicBezTo>
                    <a:lnTo>
                      <a:pt x="765" y="402"/>
                    </a:lnTo>
                    <a:cubicBezTo>
                      <a:pt x="797" y="402"/>
                      <a:pt x="830" y="376"/>
                      <a:pt x="830" y="344"/>
                    </a:cubicBezTo>
                    <a:lnTo>
                      <a:pt x="830" y="65"/>
                    </a:lnTo>
                    <a:cubicBezTo>
                      <a:pt x="830" y="33"/>
                      <a:pt x="804"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3906079" y="3486850"/>
                <a:ext cx="72264" cy="72264"/>
              </a:xfrm>
              <a:custGeom>
                <a:avLst/>
                <a:gdLst/>
                <a:ahLst/>
                <a:cxnLst/>
                <a:rect l="l" t="t" r="r" b="b"/>
                <a:pathLst>
                  <a:path w="830" h="830" extrusionOk="0">
                    <a:moveTo>
                      <a:pt x="84" y="1"/>
                    </a:moveTo>
                    <a:cubicBezTo>
                      <a:pt x="39" y="1"/>
                      <a:pt x="0" y="39"/>
                      <a:pt x="0" y="85"/>
                    </a:cubicBezTo>
                    <a:lnTo>
                      <a:pt x="0" y="739"/>
                    </a:lnTo>
                    <a:cubicBezTo>
                      <a:pt x="0" y="791"/>
                      <a:pt x="39" y="830"/>
                      <a:pt x="84" y="830"/>
                    </a:cubicBezTo>
                    <a:lnTo>
                      <a:pt x="739" y="830"/>
                    </a:lnTo>
                    <a:cubicBezTo>
                      <a:pt x="790" y="830"/>
                      <a:pt x="829" y="791"/>
                      <a:pt x="829" y="739"/>
                    </a:cubicBezTo>
                    <a:lnTo>
                      <a:pt x="829" y="85"/>
                    </a:lnTo>
                    <a:cubicBezTo>
                      <a:pt x="829" y="39"/>
                      <a:pt x="790" y="1"/>
                      <a:pt x="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3990620" y="3486850"/>
                <a:ext cx="72264" cy="72264"/>
              </a:xfrm>
              <a:custGeom>
                <a:avLst/>
                <a:gdLst/>
                <a:ahLst/>
                <a:cxnLst/>
                <a:rect l="l" t="t" r="r" b="b"/>
                <a:pathLst>
                  <a:path w="830" h="830" extrusionOk="0">
                    <a:moveTo>
                      <a:pt x="91" y="1"/>
                    </a:moveTo>
                    <a:cubicBezTo>
                      <a:pt x="40" y="1"/>
                      <a:pt x="1" y="39"/>
                      <a:pt x="1" y="85"/>
                    </a:cubicBezTo>
                    <a:lnTo>
                      <a:pt x="1" y="745"/>
                    </a:lnTo>
                    <a:cubicBezTo>
                      <a:pt x="1" y="791"/>
                      <a:pt x="40" y="830"/>
                      <a:pt x="91" y="830"/>
                    </a:cubicBezTo>
                    <a:lnTo>
                      <a:pt x="745" y="830"/>
                    </a:lnTo>
                    <a:cubicBezTo>
                      <a:pt x="791" y="830"/>
                      <a:pt x="830" y="791"/>
                      <a:pt x="830" y="745"/>
                    </a:cubicBezTo>
                    <a:lnTo>
                      <a:pt x="830" y="85"/>
                    </a:lnTo>
                    <a:cubicBezTo>
                      <a:pt x="830" y="39"/>
                      <a:pt x="791"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4032934" y="3568605"/>
                <a:ext cx="70523" cy="72264"/>
              </a:xfrm>
              <a:custGeom>
                <a:avLst/>
                <a:gdLst/>
                <a:ahLst/>
                <a:cxnLst/>
                <a:rect l="l" t="t" r="r" b="b"/>
                <a:pathLst>
                  <a:path w="810" h="830" extrusionOk="0">
                    <a:moveTo>
                      <a:pt x="91" y="1"/>
                    </a:moveTo>
                    <a:cubicBezTo>
                      <a:pt x="39" y="1"/>
                      <a:pt x="7" y="39"/>
                      <a:pt x="7" y="85"/>
                    </a:cubicBezTo>
                    <a:lnTo>
                      <a:pt x="0" y="745"/>
                    </a:lnTo>
                    <a:cubicBezTo>
                      <a:pt x="0" y="791"/>
                      <a:pt x="39" y="829"/>
                      <a:pt x="91" y="829"/>
                    </a:cubicBezTo>
                    <a:lnTo>
                      <a:pt x="726" y="829"/>
                    </a:lnTo>
                    <a:cubicBezTo>
                      <a:pt x="771" y="829"/>
                      <a:pt x="810" y="791"/>
                      <a:pt x="810" y="745"/>
                    </a:cubicBezTo>
                    <a:lnTo>
                      <a:pt x="810" y="85"/>
                    </a:lnTo>
                    <a:cubicBezTo>
                      <a:pt x="810" y="39"/>
                      <a:pt x="771" y="1"/>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4053743" y="3651405"/>
                <a:ext cx="67824" cy="72351"/>
              </a:xfrm>
              <a:custGeom>
                <a:avLst/>
                <a:gdLst/>
                <a:ahLst/>
                <a:cxnLst/>
                <a:rect l="l" t="t" r="r" b="b"/>
                <a:pathLst>
                  <a:path w="779" h="831" extrusionOk="0">
                    <a:moveTo>
                      <a:pt x="75" y="1"/>
                    </a:moveTo>
                    <a:cubicBezTo>
                      <a:pt x="34" y="1"/>
                      <a:pt x="1" y="38"/>
                      <a:pt x="1" y="86"/>
                    </a:cubicBezTo>
                    <a:lnTo>
                      <a:pt x="1" y="746"/>
                    </a:lnTo>
                    <a:cubicBezTo>
                      <a:pt x="1" y="792"/>
                      <a:pt x="40" y="830"/>
                      <a:pt x="85" y="830"/>
                    </a:cubicBezTo>
                    <a:lnTo>
                      <a:pt x="694" y="830"/>
                    </a:lnTo>
                    <a:cubicBezTo>
                      <a:pt x="739" y="830"/>
                      <a:pt x="778" y="792"/>
                      <a:pt x="778" y="746"/>
                    </a:cubicBezTo>
                    <a:lnTo>
                      <a:pt x="778" y="86"/>
                    </a:lnTo>
                    <a:cubicBezTo>
                      <a:pt x="778" y="34"/>
                      <a:pt x="739" y="2"/>
                      <a:pt x="694" y="2"/>
                    </a:cubicBezTo>
                    <a:lnTo>
                      <a:pt x="85" y="2"/>
                    </a:lnTo>
                    <a:cubicBezTo>
                      <a:pt x="82" y="1"/>
                      <a:pt x="79" y="1"/>
                      <a:pt x="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4098930" y="3733247"/>
                <a:ext cx="67737" cy="72264"/>
              </a:xfrm>
              <a:custGeom>
                <a:avLst/>
                <a:gdLst/>
                <a:ahLst/>
                <a:cxnLst/>
                <a:rect l="l" t="t" r="r" b="b"/>
                <a:pathLst>
                  <a:path w="778" h="830" extrusionOk="0">
                    <a:moveTo>
                      <a:pt x="84" y="1"/>
                    </a:moveTo>
                    <a:cubicBezTo>
                      <a:pt x="39" y="1"/>
                      <a:pt x="0" y="39"/>
                      <a:pt x="0" y="85"/>
                    </a:cubicBezTo>
                    <a:lnTo>
                      <a:pt x="0" y="745"/>
                    </a:lnTo>
                    <a:cubicBezTo>
                      <a:pt x="0" y="791"/>
                      <a:pt x="39" y="829"/>
                      <a:pt x="84" y="829"/>
                    </a:cubicBezTo>
                    <a:lnTo>
                      <a:pt x="693" y="829"/>
                    </a:lnTo>
                    <a:cubicBezTo>
                      <a:pt x="738" y="829"/>
                      <a:pt x="777" y="791"/>
                      <a:pt x="777" y="745"/>
                    </a:cubicBezTo>
                    <a:lnTo>
                      <a:pt x="777" y="85"/>
                    </a:lnTo>
                    <a:cubicBezTo>
                      <a:pt x="777" y="39"/>
                      <a:pt x="738"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6"/>
              <p:cNvSpPr/>
              <p:nvPr/>
            </p:nvSpPr>
            <p:spPr>
              <a:xfrm>
                <a:off x="3902074" y="3816656"/>
                <a:ext cx="67824" cy="72264"/>
              </a:xfrm>
              <a:custGeom>
                <a:avLst/>
                <a:gdLst/>
                <a:ahLst/>
                <a:cxnLst/>
                <a:rect l="l" t="t" r="r" b="b"/>
                <a:pathLst>
                  <a:path w="779" h="830" extrusionOk="0">
                    <a:moveTo>
                      <a:pt x="85" y="1"/>
                    </a:moveTo>
                    <a:cubicBezTo>
                      <a:pt x="40" y="1"/>
                      <a:pt x="1" y="40"/>
                      <a:pt x="1" y="85"/>
                    </a:cubicBezTo>
                    <a:lnTo>
                      <a:pt x="1" y="746"/>
                    </a:lnTo>
                    <a:cubicBezTo>
                      <a:pt x="1" y="791"/>
                      <a:pt x="40" y="830"/>
                      <a:pt x="85" y="830"/>
                    </a:cubicBezTo>
                    <a:lnTo>
                      <a:pt x="694" y="830"/>
                    </a:lnTo>
                    <a:cubicBezTo>
                      <a:pt x="739" y="830"/>
                      <a:pt x="778" y="791"/>
                      <a:pt x="778" y="746"/>
                    </a:cubicBezTo>
                    <a:lnTo>
                      <a:pt x="778" y="85"/>
                    </a:lnTo>
                    <a:cubicBezTo>
                      <a:pt x="778" y="40"/>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p:nvPr/>
            </p:nvSpPr>
            <p:spPr>
              <a:xfrm>
                <a:off x="4079689" y="3816656"/>
                <a:ext cx="67214" cy="72264"/>
              </a:xfrm>
              <a:custGeom>
                <a:avLst/>
                <a:gdLst/>
                <a:ahLst/>
                <a:cxnLst/>
                <a:rect l="l" t="t" r="r" b="b"/>
                <a:pathLst>
                  <a:path w="772" h="830" extrusionOk="0">
                    <a:moveTo>
                      <a:pt x="79" y="1"/>
                    </a:moveTo>
                    <a:cubicBezTo>
                      <a:pt x="33" y="1"/>
                      <a:pt x="1" y="40"/>
                      <a:pt x="1" y="85"/>
                    </a:cubicBezTo>
                    <a:lnTo>
                      <a:pt x="1" y="746"/>
                    </a:lnTo>
                    <a:cubicBezTo>
                      <a:pt x="1" y="791"/>
                      <a:pt x="33" y="830"/>
                      <a:pt x="79" y="830"/>
                    </a:cubicBezTo>
                    <a:lnTo>
                      <a:pt x="687" y="830"/>
                    </a:lnTo>
                    <a:cubicBezTo>
                      <a:pt x="733" y="830"/>
                      <a:pt x="771" y="791"/>
                      <a:pt x="771" y="746"/>
                    </a:cubicBezTo>
                    <a:lnTo>
                      <a:pt x="771" y="85"/>
                    </a:lnTo>
                    <a:cubicBezTo>
                      <a:pt x="771" y="40"/>
                      <a:pt x="73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p:cNvSpPr/>
              <p:nvPr/>
            </p:nvSpPr>
            <p:spPr>
              <a:xfrm>
                <a:off x="4692023" y="3816656"/>
                <a:ext cx="67737" cy="72264"/>
              </a:xfrm>
              <a:custGeom>
                <a:avLst/>
                <a:gdLst/>
                <a:ahLst/>
                <a:cxnLst/>
                <a:rect l="l" t="t" r="r" b="b"/>
                <a:pathLst>
                  <a:path w="778" h="830" extrusionOk="0">
                    <a:moveTo>
                      <a:pt x="85" y="1"/>
                    </a:moveTo>
                    <a:cubicBezTo>
                      <a:pt x="39" y="1"/>
                      <a:pt x="1" y="40"/>
                      <a:pt x="1" y="85"/>
                    </a:cubicBezTo>
                    <a:lnTo>
                      <a:pt x="1" y="746"/>
                    </a:lnTo>
                    <a:cubicBezTo>
                      <a:pt x="1" y="797"/>
                      <a:pt x="39" y="830"/>
                      <a:pt x="85" y="830"/>
                    </a:cubicBezTo>
                    <a:lnTo>
                      <a:pt x="693" y="830"/>
                    </a:lnTo>
                    <a:cubicBezTo>
                      <a:pt x="739" y="830"/>
                      <a:pt x="778" y="797"/>
                      <a:pt x="778" y="746"/>
                    </a:cubicBezTo>
                    <a:lnTo>
                      <a:pt x="778" y="85"/>
                    </a:lnTo>
                    <a:cubicBezTo>
                      <a:pt x="778" y="40"/>
                      <a:pt x="739"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
              <p:cNvSpPr/>
              <p:nvPr/>
            </p:nvSpPr>
            <p:spPr>
              <a:xfrm>
                <a:off x="4780569" y="3817178"/>
                <a:ext cx="67737" cy="71742"/>
              </a:xfrm>
              <a:custGeom>
                <a:avLst/>
                <a:gdLst/>
                <a:ahLst/>
                <a:cxnLst/>
                <a:rect l="l" t="t" r="r" b="b"/>
                <a:pathLst>
                  <a:path w="778" h="824" extrusionOk="0">
                    <a:moveTo>
                      <a:pt x="74" y="1"/>
                    </a:moveTo>
                    <a:cubicBezTo>
                      <a:pt x="34" y="1"/>
                      <a:pt x="0" y="37"/>
                      <a:pt x="0" y="79"/>
                    </a:cubicBezTo>
                    <a:lnTo>
                      <a:pt x="0" y="740"/>
                    </a:lnTo>
                    <a:cubicBezTo>
                      <a:pt x="0" y="791"/>
                      <a:pt x="39" y="824"/>
                      <a:pt x="84" y="824"/>
                    </a:cubicBezTo>
                    <a:lnTo>
                      <a:pt x="693" y="824"/>
                    </a:lnTo>
                    <a:cubicBezTo>
                      <a:pt x="738" y="824"/>
                      <a:pt x="777" y="791"/>
                      <a:pt x="777" y="746"/>
                    </a:cubicBezTo>
                    <a:lnTo>
                      <a:pt x="777" y="86"/>
                    </a:lnTo>
                    <a:cubicBezTo>
                      <a:pt x="777" y="34"/>
                      <a:pt x="738" y="1"/>
                      <a:pt x="693" y="1"/>
                    </a:cubicBezTo>
                    <a:lnTo>
                      <a:pt x="84" y="1"/>
                    </a:lnTo>
                    <a:cubicBezTo>
                      <a:pt x="81" y="1"/>
                      <a:pt x="78" y="1"/>
                      <a:pt x="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6"/>
              <p:cNvSpPr/>
              <p:nvPr/>
            </p:nvSpPr>
            <p:spPr>
              <a:xfrm>
                <a:off x="4874687" y="3817265"/>
                <a:ext cx="67737" cy="72264"/>
              </a:xfrm>
              <a:custGeom>
                <a:avLst/>
                <a:gdLst/>
                <a:ahLst/>
                <a:cxnLst/>
                <a:rect l="l" t="t" r="r" b="b"/>
                <a:pathLst>
                  <a:path w="778" h="830" extrusionOk="0">
                    <a:moveTo>
                      <a:pt x="85" y="0"/>
                    </a:moveTo>
                    <a:cubicBezTo>
                      <a:pt x="40" y="0"/>
                      <a:pt x="1" y="39"/>
                      <a:pt x="1" y="85"/>
                    </a:cubicBezTo>
                    <a:lnTo>
                      <a:pt x="1" y="745"/>
                    </a:lnTo>
                    <a:cubicBezTo>
                      <a:pt x="1" y="790"/>
                      <a:pt x="40" y="829"/>
                      <a:pt x="85" y="829"/>
                    </a:cubicBezTo>
                    <a:lnTo>
                      <a:pt x="694" y="829"/>
                    </a:lnTo>
                    <a:cubicBezTo>
                      <a:pt x="739" y="829"/>
                      <a:pt x="778" y="790"/>
                      <a:pt x="771" y="745"/>
                    </a:cubicBezTo>
                    <a:lnTo>
                      <a:pt x="771" y="85"/>
                    </a:lnTo>
                    <a:cubicBezTo>
                      <a:pt x="778" y="33"/>
                      <a:pt x="739" y="0"/>
                      <a:pt x="6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6"/>
              <p:cNvSpPr/>
              <p:nvPr/>
            </p:nvSpPr>
            <p:spPr>
              <a:xfrm>
                <a:off x="4963233" y="3857316"/>
                <a:ext cx="67737" cy="32214"/>
              </a:xfrm>
              <a:custGeom>
                <a:avLst/>
                <a:gdLst/>
                <a:ahLst/>
                <a:cxnLst/>
                <a:rect l="l" t="t" r="r" b="b"/>
                <a:pathLst>
                  <a:path w="778" h="370" extrusionOk="0">
                    <a:moveTo>
                      <a:pt x="59" y="0"/>
                    </a:moveTo>
                    <a:cubicBezTo>
                      <a:pt x="26" y="0"/>
                      <a:pt x="0" y="20"/>
                      <a:pt x="0" y="52"/>
                    </a:cubicBezTo>
                    <a:lnTo>
                      <a:pt x="0" y="311"/>
                    </a:lnTo>
                    <a:cubicBezTo>
                      <a:pt x="0" y="343"/>
                      <a:pt x="26" y="369"/>
                      <a:pt x="59" y="369"/>
                    </a:cubicBezTo>
                    <a:lnTo>
                      <a:pt x="719" y="369"/>
                    </a:lnTo>
                    <a:cubicBezTo>
                      <a:pt x="752" y="369"/>
                      <a:pt x="777" y="343"/>
                      <a:pt x="777" y="311"/>
                    </a:cubicBezTo>
                    <a:lnTo>
                      <a:pt x="777" y="52"/>
                    </a:lnTo>
                    <a:cubicBezTo>
                      <a:pt x="777" y="20"/>
                      <a:pt x="75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p:nvPr/>
            </p:nvSpPr>
            <p:spPr>
              <a:xfrm>
                <a:off x="4963233" y="3821183"/>
                <a:ext cx="67737" cy="32214"/>
              </a:xfrm>
              <a:custGeom>
                <a:avLst/>
                <a:gdLst/>
                <a:ahLst/>
                <a:cxnLst/>
                <a:rect l="l" t="t" r="r" b="b"/>
                <a:pathLst>
                  <a:path w="778" h="370" extrusionOk="0">
                    <a:moveTo>
                      <a:pt x="59" y="1"/>
                    </a:moveTo>
                    <a:cubicBezTo>
                      <a:pt x="26" y="1"/>
                      <a:pt x="0" y="20"/>
                      <a:pt x="0" y="53"/>
                    </a:cubicBezTo>
                    <a:lnTo>
                      <a:pt x="0" y="312"/>
                    </a:lnTo>
                    <a:cubicBezTo>
                      <a:pt x="0" y="344"/>
                      <a:pt x="26" y="370"/>
                      <a:pt x="59" y="370"/>
                    </a:cubicBezTo>
                    <a:lnTo>
                      <a:pt x="719" y="370"/>
                    </a:lnTo>
                    <a:cubicBezTo>
                      <a:pt x="752" y="370"/>
                      <a:pt x="777" y="344"/>
                      <a:pt x="777" y="312"/>
                    </a:cubicBezTo>
                    <a:lnTo>
                      <a:pt x="777" y="53"/>
                    </a:lnTo>
                    <a:cubicBezTo>
                      <a:pt x="777" y="20"/>
                      <a:pt x="752"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p:nvPr/>
            </p:nvSpPr>
            <p:spPr>
              <a:xfrm>
                <a:off x="5048383" y="3817265"/>
                <a:ext cx="67127" cy="72264"/>
              </a:xfrm>
              <a:custGeom>
                <a:avLst/>
                <a:gdLst/>
                <a:ahLst/>
                <a:cxnLst/>
                <a:rect l="l" t="t" r="r" b="b"/>
                <a:pathLst>
                  <a:path w="771" h="830" extrusionOk="0">
                    <a:moveTo>
                      <a:pt x="78" y="0"/>
                    </a:moveTo>
                    <a:cubicBezTo>
                      <a:pt x="33" y="0"/>
                      <a:pt x="0" y="33"/>
                      <a:pt x="0" y="85"/>
                    </a:cubicBezTo>
                    <a:lnTo>
                      <a:pt x="0" y="745"/>
                    </a:lnTo>
                    <a:cubicBezTo>
                      <a:pt x="0" y="790"/>
                      <a:pt x="33" y="829"/>
                      <a:pt x="78" y="829"/>
                    </a:cubicBezTo>
                    <a:lnTo>
                      <a:pt x="687" y="829"/>
                    </a:lnTo>
                    <a:cubicBezTo>
                      <a:pt x="732" y="829"/>
                      <a:pt x="771" y="790"/>
                      <a:pt x="771" y="745"/>
                    </a:cubicBezTo>
                    <a:lnTo>
                      <a:pt x="771" y="85"/>
                    </a:lnTo>
                    <a:cubicBezTo>
                      <a:pt x="771" y="33"/>
                      <a:pt x="732" y="0"/>
                      <a:pt x="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4168235" y="3816656"/>
                <a:ext cx="505238" cy="72264"/>
              </a:xfrm>
              <a:custGeom>
                <a:avLst/>
                <a:gdLst/>
                <a:ahLst/>
                <a:cxnLst/>
                <a:rect l="l" t="t" r="r" b="b"/>
                <a:pathLst>
                  <a:path w="5803" h="830" extrusionOk="0">
                    <a:moveTo>
                      <a:pt x="169" y="1"/>
                    </a:moveTo>
                    <a:cubicBezTo>
                      <a:pt x="78" y="1"/>
                      <a:pt x="1" y="79"/>
                      <a:pt x="1" y="176"/>
                    </a:cubicBezTo>
                    <a:lnTo>
                      <a:pt x="1" y="655"/>
                    </a:lnTo>
                    <a:cubicBezTo>
                      <a:pt x="1" y="752"/>
                      <a:pt x="78" y="830"/>
                      <a:pt x="169" y="830"/>
                    </a:cubicBezTo>
                    <a:lnTo>
                      <a:pt x="5628" y="830"/>
                    </a:lnTo>
                    <a:cubicBezTo>
                      <a:pt x="5725" y="830"/>
                      <a:pt x="5803" y="752"/>
                      <a:pt x="5803" y="661"/>
                    </a:cubicBezTo>
                    <a:lnTo>
                      <a:pt x="5803" y="176"/>
                    </a:lnTo>
                    <a:cubicBezTo>
                      <a:pt x="5803" y="79"/>
                      <a:pt x="5725" y="1"/>
                      <a:pt x="5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a:off x="4183993" y="3733247"/>
                <a:ext cx="67214" cy="72264"/>
              </a:xfrm>
              <a:custGeom>
                <a:avLst/>
                <a:gdLst/>
                <a:ahLst/>
                <a:cxnLst/>
                <a:rect l="l" t="t" r="r" b="b"/>
                <a:pathLst>
                  <a:path w="772" h="830" extrusionOk="0">
                    <a:moveTo>
                      <a:pt x="79" y="1"/>
                    </a:moveTo>
                    <a:cubicBezTo>
                      <a:pt x="33" y="1"/>
                      <a:pt x="1" y="39"/>
                      <a:pt x="1" y="85"/>
                    </a:cubicBezTo>
                    <a:lnTo>
                      <a:pt x="1" y="745"/>
                    </a:lnTo>
                    <a:cubicBezTo>
                      <a:pt x="1" y="791"/>
                      <a:pt x="33" y="829"/>
                      <a:pt x="79" y="829"/>
                    </a:cubicBezTo>
                    <a:lnTo>
                      <a:pt x="687" y="829"/>
                    </a:lnTo>
                    <a:cubicBezTo>
                      <a:pt x="733" y="829"/>
                      <a:pt x="771" y="791"/>
                      <a:pt x="771" y="745"/>
                    </a:cubicBezTo>
                    <a:lnTo>
                      <a:pt x="771" y="85"/>
                    </a:lnTo>
                    <a:cubicBezTo>
                      <a:pt x="771" y="39"/>
                      <a:pt x="73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a:off x="4268622" y="3733247"/>
                <a:ext cx="67737" cy="72264"/>
              </a:xfrm>
              <a:custGeom>
                <a:avLst/>
                <a:gdLst/>
                <a:ahLst/>
                <a:cxnLst/>
                <a:rect l="l" t="t" r="r" b="b"/>
                <a:pathLst>
                  <a:path w="778" h="830" extrusionOk="0">
                    <a:moveTo>
                      <a:pt x="91" y="1"/>
                    </a:moveTo>
                    <a:cubicBezTo>
                      <a:pt x="39" y="1"/>
                      <a:pt x="0" y="39"/>
                      <a:pt x="0" y="91"/>
                    </a:cubicBezTo>
                    <a:lnTo>
                      <a:pt x="0" y="739"/>
                    </a:lnTo>
                    <a:cubicBezTo>
                      <a:pt x="0" y="791"/>
                      <a:pt x="39" y="829"/>
                      <a:pt x="91" y="829"/>
                    </a:cubicBezTo>
                    <a:lnTo>
                      <a:pt x="687" y="829"/>
                    </a:lnTo>
                    <a:cubicBezTo>
                      <a:pt x="732" y="829"/>
                      <a:pt x="777" y="791"/>
                      <a:pt x="777" y="739"/>
                    </a:cubicBezTo>
                    <a:lnTo>
                      <a:pt x="777" y="91"/>
                    </a:lnTo>
                    <a:cubicBezTo>
                      <a:pt x="777" y="39"/>
                      <a:pt x="738"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a:off x="4353162" y="3733247"/>
                <a:ext cx="67737" cy="72264"/>
              </a:xfrm>
              <a:custGeom>
                <a:avLst/>
                <a:gdLst/>
                <a:ahLst/>
                <a:cxnLst/>
                <a:rect l="l" t="t" r="r" b="b"/>
                <a:pathLst>
                  <a:path w="778" h="830" extrusionOk="0">
                    <a:moveTo>
                      <a:pt x="85" y="1"/>
                    </a:moveTo>
                    <a:cubicBezTo>
                      <a:pt x="39" y="1"/>
                      <a:pt x="1" y="39"/>
                      <a:pt x="1" y="85"/>
                    </a:cubicBezTo>
                    <a:lnTo>
                      <a:pt x="1" y="745"/>
                    </a:lnTo>
                    <a:cubicBezTo>
                      <a:pt x="1" y="791"/>
                      <a:pt x="39" y="829"/>
                      <a:pt x="85" y="829"/>
                    </a:cubicBezTo>
                    <a:lnTo>
                      <a:pt x="693" y="829"/>
                    </a:lnTo>
                    <a:cubicBezTo>
                      <a:pt x="739" y="829"/>
                      <a:pt x="778" y="791"/>
                      <a:pt x="778" y="745"/>
                    </a:cubicBezTo>
                    <a:lnTo>
                      <a:pt x="778" y="85"/>
                    </a:lnTo>
                    <a:cubicBezTo>
                      <a:pt x="778" y="39"/>
                      <a:pt x="739"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a:off x="4438313" y="3733247"/>
                <a:ext cx="67737" cy="72264"/>
              </a:xfrm>
              <a:custGeom>
                <a:avLst/>
                <a:gdLst/>
                <a:ahLst/>
                <a:cxnLst/>
                <a:rect l="l" t="t" r="r" b="b"/>
                <a:pathLst>
                  <a:path w="778" h="830" extrusionOk="0">
                    <a:moveTo>
                      <a:pt x="85" y="1"/>
                    </a:moveTo>
                    <a:cubicBezTo>
                      <a:pt x="39" y="1"/>
                      <a:pt x="0" y="39"/>
                      <a:pt x="0" y="85"/>
                    </a:cubicBezTo>
                    <a:lnTo>
                      <a:pt x="0" y="745"/>
                    </a:lnTo>
                    <a:cubicBezTo>
                      <a:pt x="0" y="791"/>
                      <a:pt x="39" y="829"/>
                      <a:pt x="85" y="829"/>
                    </a:cubicBezTo>
                    <a:lnTo>
                      <a:pt x="693" y="829"/>
                    </a:lnTo>
                    <a:cubicBezTo>
                      <a:pt x="739" y="829"/>
                      <a:pt x="778" y="791"/>
                      <a:pt x="778" y="745"/>
                    </a:cubicBezTo>
                    <a:lnTo>
                      <a:pt x="778" y="85"/>
                    </a:lnTo>
                    <a:cubicBezTo>
                      <a:pt x="778" y="39"/>
                      <a:pt x="739"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p:nvPr/>
            </p:nvSpPr>
            <p:spPr>
              <a:xfrm>
                <a:off x="4522854" y="3733247"/>
                <a:ext cx="67737" cy="72264"/>
              </a:xfrm>
              <a:custGeom>
                <a:avLst/>
                <a:gdLst/>
                <a:ahLst/>
                <a:cxnLst/>
                <a:rect l="l" t="t" r="r" b="b"/>
                <a:pathLst>
                  <a:path w="778" h="830" extrusionOk="0">
                    <a:moveTo>
                      <a:pt x="85" y="1"/>
                    </a:moveTo>
                    <a:cubicBezTo>
                      <a:pt x="40" y="1"/>
                      <a:pt x="1" y="39"/>
                      <a:pt x="1" y="85"/>
                    </a:cubicBezTo>
                    <a:lnTo>
                      <a:pt x="1" y="745"/>
                    </a:lnTo>
                    <a:cubicBezTo>
                      <a:pt x="1" y="797"/>
                      <a:pt x="40" y="829"/>
                      <a:pt x="85" y="829"/>
                    </a:cubicBezTo>
                    <a:lnTo>
                      <a:pt x="694" y="829"/>
                    </a:lnTo>
                    <a:cubicBezTo>
                      <a:pt x="739" y="829"/>
                      <a:pt x="778" y="797"/>
                      <a:pt x="778" y="745"/>
                    </a:cubicBezTo>
                    <a:lnTo>
                      <a:pt x="778" y="85"/>
                    </a:lnTo>
                    <a:cubicBezTo>
                      <a:pt x="778" y="39"/>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a:off x="4608004" y="3733247"/>
                <a:ext cx="67737" cy="72264"/>
              </a:xfrm>
              <a:custGeom>
                <a:avLst/>
                <a:gdLst/>
                <a:ahLst/>
                <a:cxnLst/>
                <a:rect l="l" t="t" r="r" b="b"/>
                <a:pathLst>
                  <a:path w="778" h="830" extrusionOk="0">
                    <a:moveTo>
                      <a:pt x="85" y="1"/>
                    </a:moveTo>
                    <a:cubicBezTo>
                      <a:pt x="39" y="1"/>
                      <a:pt x="1" y="39"/>
                      <a:pt x="1" y="85"/>
                    </a:cubicBezTo>
                    <a:lnTo>
                      <a:pt x="1" y="745"/>
                    </a:lnTo>
                    <a:cubicBezTo>
                      <a:pt x="1" y="797"/>
                      <a:pt x="39" y="829"/>
                      <a:pt x="85" y="829"/>
                    </a:cubicBezTo>
                    <a:lnTo>
                      <a:pt x="694" y="829"/>
                    </a:lnTo>
                    <a:cubicBezTo>
                      <a:pt x="739" y="829"/>
                      <a:pt x="778" y="797"/>
                      <a:pt x="778" y="745"/>
                    </a:cubicBezTo>
                    <a:lnTo>
                      <a:pt x="778" y="85"/>
                    </a:lnTo>
                    <a:cubicBezTo>
                      <a:pt x="778" y="39"/>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a:off x="4692545" y="3733769"/>
                <a:ext cx="67824" cy="71742"/>
              </a:xfrm>
              <a:custGeom>
                <a:avLst/>
                <a:gdLst/>
                <a:ahLst/>
                <a:cxnLst/>
                <a:rect l="l" t="t" r="r" b="b"/>
                <a:pathLst>
                  <a:path w="779" h="824" extrusionOk="0">
                    <a:moveTo>
                      <a:pt x="85" y="1"/>
                    </a:moveTo>
                    <a:cubicBezTo>
                      <a:pt x="40" y="1"/>
                      <a:pt x="1" y="33"/>
                      <a:pt x="1" y="79"/>
                    </a:cubicBezTo>
                    <a:lnTo>
                      <a:pt x="1" y="746"/>
                    </a:lnTo>
                    <a:cubicBezTo>
                      <a:pt x="1" y="791"/>
                      <a:pt x="40" y="823"/>
                      <a:pt x="85" y="823"/>
                    </a:cubicBezTo>
                    <a:lnTo>
                      <a:pt x="694" y="823"/>
                    </a:lnTo>
                    <a:cubicBezTo>
                      <a:pt x="739" y="823"/>
                      <a:pt x="778" y="791"/>
                      <a:pt x="778" y="746"/>
                    </a:cubicBezTo>
                    <a:lnTo>
                      <a:pt x="778" y="79"/>
                    </a:lnTo>
                    <a:cubicBezTo>
                      <a:pt x="778" y="33"/>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a:off x="4777696" y="3733247"/>
                <a:ext cx="67737" cy="72264"/>
              </a:xfrm>
              <a:custGeom>
                <a:avLst/>
                <a:gdLst/>
                <a:ahLst/>
                <a:cxnLst/>
                <a:rect l="l" t="t" r="r" b="b"/>
                <a:pathLst>
                  <a:path w="778" h="830" extrusionOk="0">
                    <a:moveTo>
                      <a:pt x="85" y="1"/>
                    </a:moveTo>
                    <a:cubicBezTo>
                      <a:pt x="40" y="1"/>
                      <a:pt x="1" y="39"/>
                      <a:pt x="1" y="85"/>
                    </a:cubicBezTo>
                    <a:lnTo>
                      <a:pt x="1" y="745"/>
                    </a:lnTo>
                    <a:cubicBezTo>
                      <a:pt x="1" y="797"/>
                      <a:pt x="40" y="829"/>
                      <a:pt x="85" y="829"/>
                    </a:cubicBezTo>
                    <a:lnTo>
                      <a:pt x="694" y="829"/>
                    </a:lnTo>
                    <a:cubicBezTo>
                      <a:pt x="739" y="829"/>
                      <a:pt x="778" y="797"/>
                      <a:pt x="778" y="745"/>
                    </a:cubicBezTo>
                    <a:lnTo>
                      <a:pt x="778" y="85"/>
                    </a:lnTo>
                    <a:cubicBezTo>
                      <a:pt x="778" y="39"/>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a:off x="4862324" y="3733769"/>
                <a:ext cx="67737" cy="72264"/>
              </a:xfrm>
              <a:custGeom>
                <a:avLst/>
                <a:gdLst/>
                <a:ahLst/>
                <a:cxnLst/>
                <a:rect l="l" t="t" r="r" b="b"/>
                <a:pathLst>
                  <a:path w="778" h="830" extrusionOk="0">
                    <a:moveTo>
                      <a:pt x="84" y="1"/>
                    </a:moveTo>
                    <a:cubicBezTo>
                      <a:pt x="39" y="1"/>
                      <a:pt x="0" y="40"/>
                      <a:pt x="0" y="85"/>
                    </a:cubicBezTo>
                    <a:lnTo>
                      <a:pt x="0" y="746"/>
                    </a:lnTo>
                    <a:cubicBezTo>
                      <a:pt x="0" y="791"/>
                      <a:pt x="39" y="830"/>
                      <a:pt x="84" y="830"/>
                    </a:cubicBezTo>
                    <a:lnTo>
                      <a:pt x="693" y="830"/>
                    </a:lnTo>
                    <a:cubicBezTo>
                      <a:pt x="738" y="830"/>
                      <a:pt x="777" y="791"/>
                      <a:pt x="777" y="746"/>
                    </a:cubicBezTo>
                    <a:lnTo>
                      <a:pt x="777" y="79"/>
                    </a:lnTo>
                    <a:cubicBezTo>
                      <a:pt x="777" y="40"/>
                      <a:pt x="738"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4947474" y="3733769"/>
                <a:ext cx="166904" cy="72264"/>
              </a:xfrm>
              <a:custGeom>
                <a:avLst/>
                <a:gdLst/>
                <a:ahLst/>
                <a:cxnLst/>
                <a:rect l="l" t="t" r="r" b="b"/>
                <a:pathLst>
                  <a:path w="1917" h="830" extrusionOk="0">
                    <a:moveTo>
                      <a:pt x="130" y="1"/>
                    </a:moveTo>
                    <a:cubicBezTo>
                      <a:pt x="58" y="1"/>
                      <a:pt x="0" y="59"/>
                      <a:pt x="0" y="130"/>
                    </a:cubicBezTo>
                    <a:lnTo>
                      <a:pt x="0" y="694"/>
                    </a:lnTo>
                    <a:cubicBezTo>
                      <a:pt x="0" y="765"/>
                      <a:pt x="58" y="830"/>
                      <a:pt x="130" y="830"/>
                    </a:cubicBezTo>
                    <a:lnTo>
                      <a:pt x="1787" y="830"/>
                    </a:lnTo>
                    <a:cubicBezTo>
                      <a:pt x="1859" y="830"/>
                      <a:pt x="1917" y="772"/>
                      <a:pt x="1917" y="694"/>
                    </a:cubicBezTo>
                    <a:lnTo>
                      <a:pt x="1917" y="130"/>
                    </a:lnTo>
                    <a:cubicBezTo>
                      <a:pt x="1917" y="59"/>
                      <a:pt x="1859" y="1"/>
                      <a:pt x="17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a:off x="3904947" y="3733247"/>
                <a:ext cx="167513" cy="72264"/>
              </a:xfrm>
              <a:custGeom>
                <a:avLst/>
                <a:gdLst/>
                <a:ahLst/>
                <a:cxnLst/>
                <a:rect l="l" t="t" r="r" b="b"/>
                <a:pathLst>
                  <a:path w="1924" h="830" extrusionOk="0">
                    <a:moveTo>
                      <a:pt x="136" y="1"/>
                    </a:moveTo>
                    <a:cubicBezTo>
                      <a:pt x="65" y="1"/>
                      <a:pt x="0" y="59"/>
                      <a:pt x="0" y="130"/>
                    </a:cubicBezTo>
                    <a:lnTo>
                      <a:pt x="0" y="693"/>
                    </a:lnTo>
                    <a:cubicBezTo>
                      <a:pt x="0" y="771"/>
                      <a:pt x="65" y="829"/>
                      <a:pt x="136" y="829"/>
                    </a:cubicBezTo>
                    <a:lnTo>
                      <a:pt x="1788" y="829"/>
                    </a:lnTo>
                    <a:cubicBezTo>
                      <a:pt x="1865" y="829"/>
                      <a:pt x="1924" y="771"/>
                      <a:pt x="1924" y="700"/>
                    </a:cubicBezTo>
                    <a:lnTo>
                      <a:pt x="1924" y="130"/>
                    </a:lnTo>
                    <a:cubicBezTo>
                      <a:pt x="1924" y="59"/>
                      <a:pt x="1865" y="1"/>
                      <a:pt x="17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a:off x="3907211" y="3650970"/>
                <a:ext cx="133122" cy="72177"/>
              </a:xfrm>
              <a:custGeom>
                <a:avLst/>
                <a:gdLst/>
                <a:ahLst/>
                <a:cxnLst/>
                <a:rect l="l" t="t" r="r" b="b"/>
                <a:pathLst>
                  <a:path w="1529" h="829" extrusionOk="0">
                    <a:moveTo>
                      <a:pt x="117" y="0"/>
                    </a:moveTo>
                    <a:cubicBezTo>
                      <a:pt x="52" y="0"/>
                      <a:pt x="0" y="58"/>
                      <a:pt x="0" y="123"/>
                    </a:cubicBezTo>
                    <a:lnTo>
                      <a:pt x="0" y="712"/>
                    </a:lnTo>
                    <a:cubicBezTo>
                      <a:pt x="0" y="777"/>
                      <a:pt x="52" y="829"/>
                      <a:pt x="117" y="829"/>
                    </a:cubicBezTo>
                    <a:lnTo>
                      <a:pt x="1412" y="829"/>
                    </a:lnTo>
                    <a:cubicBezTo>
                      <a:pt x="1477" y="829"/>
                      <a:pt x="1529" y="777"/>
                      <a:pt x="1529" y="712"/>
                    </a:cubicBezTo>
                    <a:lnTo>
                      <a:pt x="1529" y="123"/>
                    </a:lnTo>
                    <a:cubicBezTo>
                      <a:pt x="1529" y="58"/>
                      <a:pt x="1477" y="7"/>
                      <a:pt x="1412" y="7"/>
                    </a:cubicBezTo>
                    <a:lnTo>
                      <a:pt x="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4138371" y="3651492"/>
                <a:ext cx="67737" cy="72264"/>
              </a:xfrm>
              <a:custGeom>
                <a:avLst/>
                <a:gdLst/>
                <a:ahLst/>
                <a:cxnLst/>
                <a:rect l="l" t="t" r="r" b="b"/>
                <a:pathLst>
                  <a:path w="778" h="830" extrusionOk="0">
                    <a:moveTo>
                      <a:pt x="84" y="1"/>
                    </a:moveTo>
                    <a:cubicBezTo>
                      <a:pt x="39" y="1"/>
                      <a:pt x="0" y="39"/>
                      <a:pt x="0" y="85"/>
                    </a:cubicBezTo>
                    <a:lnTo>
                      <a:pt x="0" y="745"/>
                    </a:lnTo>
                    <a:cubicBezTo>
                      <a:pt x="0" y="791"/>
                      <a:pt x="39" y="829"/>
                      <a:pt x="84" y="829"/>
                    </a:cubicBezTo>
                    <a:lnTo>
                      <a:pt x="693" y="829"/>
                    </a:lnTo>
                    <a:cubicBezTo>
                      <a:pt x="739" y="829"/>
                      <a:pt x="777" y="791"/>
                      <a:pt x="777" y="745"/>
                    </a:cubicBezTo>
                    <a:lnTo>
                      <a:pt x="777" y="85"/>
                    </a:lnTo>
                    <a:cubicBezTo>
                      <a:pt x="777" y="39"/>
                      <a:pt x="739"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a:off x="4222912" y="3651492"/>
                <a:ext cx="67737" cy="72264"/>
              </a:xfrm>
              <a:custGeom>
                <a:avLst/>
                <a:gdLst/>
                <a:ahLst/>
                <a:cxnLst/>
                <a:rect l="l" t="t" r="r" b="b"/>
                <a:pathLst>
                  <a:path w="778" h="830" extrusionOk="0">
                    <a:moveTo>
                      <a:pt x="85" y="1"/>
                    </a:moveTo>
                    <a:cubicBezTo>
                      <a:pt x="40" y="1"/>
                      <a:pt x="1" y="33"/>
                      <a:pt x="1" y="85"/>
                    </a:cubicBezTo>
                    <a:lnTo>
                      <a:pt x="1" y="745"/>
                    </a:lnTo>
                    <a:cubicBezTo>
                      <a:pt x="1" y="791"/>
                      <a:pt x="40" y="829"/>
                      <a:pt x="85" y="829"/>
                    </a:cubicBezTo>
                    <a:lnTo>
                      <a:pt x="694" y="829"/>
                    </a:lnTo>
                    <a:cubicBezTo>
                      <a:pt x="739" y="829"/>
                      <a:pt x="778" y="791"/>
                      <a:pt x="778" y="745"/>
                    </a:cubicBezTo>
                    <a:lnTo>
                      <a:pt x="778" y="85"/>
                    </a:lnTo>
                    <a:cubicBezTo>
                      <a:pt x="778" y="33"/>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a:off x="4308062" y="3651492"/>
                <a:ext cx="67737" cy="72264"/>
              </a:xfrm>
              <a:custGeom>
                <a:avLst/>
                <a:gdLst/>
                <a:ahLst/>
                <a:cxnLst/>
                <a:rect l="l" t="t" r="r" b="b"/>
                <a:pathLst>
                  <a:path w="778" h="830" extrusionOk="0">
                    <a:moveTo>
                      <a:pt x="91" y="1"/>
                    </a:moveTo>
                    <a:cubicBezTo>
                      <a:pt x="39" y="1"/>
                      <a:pt x="1" y="39"/>
                      <a:pt x="1" y="91"/>
                    </a:cubicBezTo>
                    <a:lnTo>
                      <a:pt x="1" y="739"/>
                    </a:lnTo>
                    <a:cubicBezTo>
                      <a:pt x="1" y="784"/>
                      <a:pt x="39" y="829"/>
                      <a:pt x="91" y="829"/>
                    </a:cubicBezTo>
                    <a:lnTo>
                      <a:pt x="687" y="829"/>
                    </a:lnTo>
                    <a:cubicBezTo>
                      <a:pt x="732" y="829"/>
                      <a:pt x="771" y="784"/>
                      <a:pt x="778" y="739"/>
                    </a:cubicBezTo>
                    <a:lnTo>
                      <a:pt x="778" y="91"/>
                    </a:lnTo>
                    <a:cubicBezTo>
                      <a:pt x="778" y="39"/>
                      <a:pt x="732"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a:off x="4392603" y="3651492"/>
                <a:ext cx="67737" cy="72264"/>
              </a:xfrm>
              <a:custGeom>
                <a:avLst/>
                <a:gdLst/>
                <a:ahLst/>
                <a:cxnLst/>
                <a:rect l="l" t="t" r="r" b="b"/>
                <a:pathLst>
                  <a:path w="778" h="830" extrusionOk="0">
                    <a:moveTo>
                      <a:pt x="85" y="1"/>
                    </a:moveTo>
                    <a:cubicBezTo>
                      <a:pt x="40" y="1"/>
                      <a:pt x="1" y="39"/>
                      <a:pt x="1" y="85"/>
                    </a:cubicBezTo>
                    <a:lnTo>
                      <a:pt x="1" y="745"/>
                    </a:lnTo>
                    <a:cubicBezTo>
                      <a:pt x="1" y="791"/>
                      <a:pt x="40" y="829"/>
                      <a:pt x="85" y="829"/>
                    </a:cubicBezTo>
                    <a:lnTo>
                      <a:pt x="694" y="829"/>
                    </a:lnTo>
                    <a:cubicBezTo>
                      <a:pt x="739" y="829"/>
                      <a:pt x="778" y="791"/>
                      <a:pt x="778" y="745"/>
                    </a:cubicBezTo>
                    <a:lnTo>
                      <a:pt x="778" y="85"/>
                    </a:lnTo>
                    <a:cubicBezTo>
                      <a:pt x="778" y="39"/>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a:off x="4477231" y="3651492"/>
                <a:ext cx="67737" cy="72264"/>
              </a:xfrm>
              <a:custGeom>
                <a:avLst/>
                <a:gdLst/>
                <a:ahLst/>
                <a:cxnLst/>
                <a:rect l="l" t="t" r="r" b="b"/>
                <a:pathLst>
                  <a:path w="778" h="830" extrusionOk="0">
                    <a:moveTo>
                      <a:pt x="84" y="1"/>
                    </a:moveTo>
                    <a:cubicBezTo>
                      <a:pt x="39" y="1"/>
                      <a:pt x="0" y="39"/>
                      <a:pt x="0" y="85"/>
                    </a:cubicBezTo>
                    <a:lnTo>
                      <a:pt x="0" y="745"/>
                    </a:lnTo>
                    <a:cubicBezTo>
                      <a:pt x="0" y="791"/>
                      <a:pt x="39" y="829"/>
                      <a:pt x="84" y="829"/>
                    </a:cubicBezTo>
                    <a:lnTo>
                      <a:pt x="693" y="829"/>
                    </a:lnTo>
                    <a:cubicBezTo>
                      <a:pt x="738" y="829"/>
                      <a:pt x="777" y="791"/>
                      <a:pt x="777" y="745"/>
                    </a:cubicBezTo>
                    <a:lnTo>
                      <a:pt x="777" y="85"/>
                    </a:lnTo>
                    <a:cubicBezTo>
                      <a:pt x="777" y="39"/>
                      <a:pt x="738"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p:nvPr/>
            </p:nvSpPr>
            <p:spPr>
              <a:xfrm>
                <a:off x="4562382" y="3651492"/>
                <a:ext cx="67127" cy="72264"/>
              </a:xfrm>
              <a:custGeom>
                <a:avLst/>
                <a:gdLst/>
                <a:ahLst/>
                <a:cxnLst/>
                <a:rect l="l" t="t" r="r" b="b"/>
                <a:pathLst>
                  <a:path w="771" h="830" extrusionOk="0">
                    <a:moveTo>
                      <a:pt x="84" y="1"/>
                    </a:moveTo>
                    <a:cubicBezTo>
                      <a:pt x="32" y="1"/>
                      <a:pt x="0" y="39"/>
                      <a:pt x="0" y="85"/>
                    </a:cubicBezTo>
                    <a:lnTo>
                      <a:pt x="0" y="745"/>
                    </a:lnTo>
                    <a:cubicBezTo>
                      <a:pt x="0" y="791"/>
                      <a:pt x="32" y="829"/>
                      <a:pt x="84" y="829"/>
                    </a:cubicBezTo>
                    <a:lnTo>
                      <a:pt x="687" y="829"/>
                    </a:lnTo>
                    <a:cubicBezTo>
                      <a:pt x="738" y="829"/>
                      <a:pt x="771" y="791"/>
                      <a:pt x="771" y="745"/>
                    </a:cubicBezTo>
                    <a:lnTo>
                      <a:pt x="771" y="85"/>
                    </a:lnTo>
                    <a:cubicBezTo>
                      <a:pt x="771" y="39"/>
                      <a:pt x="738"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4646923" y="3651492"/>
                <a:ext cx="67737" cy="72264"/>
              </a:xfrm>
              <a:custGeom>
                <a:avLst/>
                <a:gdLst/>
                <a:ahLst/>
                <a:cxnLst/>
                <a:rect l="l" t="t" r="r" b="b"/>
                <a:pathLst>
                  <a:path w="778" h="830" extrusionOk="0">
                    <a:moveTo>
                      <a:pt x="85" y="1"/>
                    </a:moveTo>
                    <a:cubicBezTo>
                      <a:pt x="39" y="1"/>
                      <a:pt x="0" y="39"/>
                      <a:pt x="0" y="85"/>
                    </a:cubicBezTo>
                    <a:lnTo>
                      <a:pt x="0" y="745"/>
                    </a:lnTo>
                    <a:cubicBezTo>
                      <a:pt x="0" y="791"/>
                      <a:pt x="39" y="829"/>
                      <a:pt x="85" y="829"/>
                    </a:cubicBezTo>
                    <a:lnTo>
                      <a:pt x="693" y="829"/>
                    </a:lnTo>
                    <a:cubicBezTo>
                      <a:pt x="739" y="829"/>
                      <a:pt x="778" y="791"/>
                      <a:pt x="778" y="745"/>
                    </a:cubicBezTo>
                    <a:lnTo>
                      <a:pt x="778" y="85"/>
                    </a:lnTo>
                    <a:cubicBezTo>
                      <a:pt x="778" y="39"/>
                      <a:pt x="739"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p:nvPr/>
            </p:nvSpPr>
            <p:spPr>
              <a:xfrm>
                <a:off x="4731464" y="3651492"/>
                <a:ext cx="67737" cy="72264"/>
              </a:xfrm>
              <a:custGeom>
                <a:avLst/>
                <a:gdLst/>
                <a:ahLst/>
                <a:cxnLst/>
                <a:rect l="l" t="t" r="r" b="b"/>
                <a:pathLst>
                  <a:path w="778" h="830" extrusionOk="0">
                    <a:moveTo>
                      <a:pt x="85" y="1"/>
                    </a:moveTo>
                    <a:cubicBezTo>
                      <a:pt x="40" y="1"/>
                      <a:pt x="1" y="39"/>
                      <a:pt x="1" y="85"/>
                    </a:cubicBezTo>
                    <a:lnTo>
                      <a:pt x="1" y="745"/>
                    </a:lnTo>
                    <a:cubicBezTo>
                      <a:pt x="1" y="791"/>
                      <a:pt x="40" y="829"/>
                      <a:pt x="85" y="829"/>
                    </a:cubicBezTo>
                    <a:lnTo>
                      <a:pt x="694" y="829"/>
                    </a:lnTo>
                    <a:cubicBezTo>
                      <a:pt x="739" y="829"/>
                      <a:pt x="778" y="791"/>
                      <a:pt x="778" y="745"/>
                    </a:cubicBezTo>
                    <a:lnTo>
                      <a:pt x="778" y="85"/>
                    </a:lnTo>
                    <a:cubicBezTo>
                      <a:pt x="778" y="39"/>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a:off x="4816614" y="3651492"/>
                <a:ext cx="67214" cy="72264"/>
              </a:xfrm>
              <a:custGeom>
                <a:avLst/>
                <a:gdLst/>
                <a:ahLst/>
                <a:cxnLst/>
                <a:rect l="l" t="t" r="r" b="b"/>
                <a:pathLst>
                  <a:path w="772" h="830" extrusionOk="0">
                    <a:moveTo>
                      <a:pt x="78" y="1"/>
                    </a:moveTo>
                    <a:cubicBezTo>
                      <a:pt x="33" y="1"/>
                      <a:pt x="1" y="39"/>
                      <a:pt x="1" y="85"/>
                    </a:cubicBezTo>
                    <a:lnTo>
                      <a:pt x="1" y="745"/>
                    </a:lnTo>
                    <a:cubicBezTo>
                      <a:pt x="1" y="791"/>
                      <a:pt x="33" y="829"/>
                      <a:pt x="78" y="829"/>
                    </a:cubicBezTo>
                    <a:lnTo>
                      <a:pt x="687" y="829"/>
                    </a:lnTo>
                    <a:cubicBezTo>
                      <a:pt x="732" y="829"/>
                      <a:pt x="771" y="791"/>
                      <a:pt x="771" y="745"/>
                    </a:cubicBezTo>
                    <a:lnTo>
                      <a:pt x="771" y="85"/>
                    </a:lnTo>
                    <a:cubicBezTo>
                      <a:pt x="771" y="39"/>
                      <a:pt x="732"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a:off x="4901242" y="3651492"/>
                <a:ext cx="67127" cy="72264"/>
              </a:xfrm>
              <a:custGeom>
                <a:avLst/>
                <a:gdLst/>
                <a:ahLst/>
                <a:cxnLst/>
                <a:rect l="l" t="t" r="r" b="b"/>
                <a:pathLst>
                  <a:path w="771" h="830" extrusionOk="0">
                    <a:moveTo>
                      <a:pt x="91" y="1"/>
                    </a:moveTo>
                    <a:cubicBezTo>
                      <a:pt x="39" y="1"/>
                      <a:pt x="0" y="39"/>
                      <a:pt x="0" y="91"/>
                    </a:cubicBezTo>
                    <a:lnTo>
                      <a:pt x="0" y="739"/>
                    </a:lnTo>
                    <a:cubicBezTo>
                      <a:pt x="0" y="791"/>
                      <a:pt x="39" y="829"/>
                      <a:pt x="91" y="829"/>
                    </a:cubicBezTo>
                    <a:lnTo>
                      <a:pt x="686" y="829"/>
                    </a:lnTo>
                    <a:cubicBezTo>
                      <a:pt x="732" y="829"/>
                      <a:pt x="771" y="791"/>
                      <a:pt x="771" y="739"/>
                    </a:cubicBezTo>
                    <a:lnTo>
                      <a:pt x="771" y="91"/>
                    </a:lnTo>
                    <a:cubicBezTo>
                      <a:pt x="771" y="39"/>
                      <a:pt x="732"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4984651" y="3651492"/>
                <a:ext cx="131991" cy="72264"/>
              </a:xfrm>
              <a:custGeom>
                <a:avLst/>
                <a:gdLst/>
                <a:ahLst/>
                <a:cxnLst/>
                <a:rect l="l" t="t" r="r" b="b"/>
                <a:pathLst>
                  <a:path w="1516" h="830" extrusionOk="0">
                    <a:moveTo>
                      <a:pt x="117" y="1"/>
                    </a:moveTo>
                    <a:cubicBezTo>
                      <a:pt x="52" y="1"/>
                      <a:pt x="0" y="52"/>
                      <a:pt x="0" y="117"/>
                    </a:cubicBezTo>
                    <a:lnTo>
                      <a:pt x="0" y="713"/>
                    </a:lnTo>
                    <a:cubicBezTo>
                      <a:pt x="0" y="778"/>
                      <a:pt x="52" y="829"/>
                      <a:pt x="117" y="829"/>
                    </a:cubicBezTo>
                    <a:lnTo>
                      <a:pt x="1393" y="829"/>
                    </a:lnTo>
                    <a:cubicBezTo>
                      <a:pt x="1464" y="829"/>
                      <a:pt x="1516" y="778"/>
                      <a:pt x="1516" y="713"/>
                    </a:cubicBezTo>
                    <a:lnTo>
                      <a:pt x="1516" y="117"/>
                    </a:lnTo>
                    <a:cubicBezTo>
                      <a:pt x="1516" y="52"/>
                      <a:pt x="1457" y="1"/>
                      <a:pt x="1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3907211" y="3568605"/>
                <a:ext cx="112836" cy="72264"/>
              </a:xfrm>
              <a:custGeom>
                <a:avLst/>
                <a:gdLst/>
                <a:ahLst/>
                <a:cxnLst/>
                <a:rect l="l" t="t" r="r" b="b"/>
                <a:pathLst>
                  <a:path w="1296" h="830" extrusionOk="0">
                    <a:moveTo>
                      <a:pt x="110" y="1"/>
                    </a:moveTo>
                    <a:cubicBezTo>
                      <a:pt x="46" y="1"/>
                      <a:pt x="0" y="46"/>
                      <a:pt x="0" y="104"/>
                    </a:cubicBezTo>
                    <a:lnTo>
                      <a:pt x="0" y="719"/>
                    </a:lnTo>
                    <a:cubicBezTo>
                      <a:pt x="0" y="778"/>
                      <a:pt x="46" y="829"/>
                      <a:pt x="104" y="829"/>
                    </a:cubicBezTo>
                    <a:lnTo>
                      <a:pt x="1185" y="829"/>
                    </a:lnTo>
                    <a:cubicBezTo>
                      <a:pt x="1244" y="829"/>
                      <a:pt x="1289" y="778"/>
                      <a:pt x="1295" y="719"/>
                    </a:cubicBezTo>
                    <a:lnTo>
                      <a:pt x="1295" y="111"/>
                    </a:lnTo>
                    <a:cubicBezTo>
                      <a:pt x="1295" y="46"/>
                      <a:pt x="1244" y="1"/>
                      <a:pt x="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a:off x="4118085" y="3568605"/>
                <a:ext cx="70000" cy="72264"/>
              </a:xfrm>
              <a:custGeom>
                <a:avLst/>
                <a:gdLst/>
                <a:ahLst/>
                <a:cxnLst/>
                <a:rect l="l" t="t" r="r" b="b"/>
                <a:pathLst>
                  <a:path w="804" h="830" extrusionOk="0">
                    <a:moveTo>
                      <a:pt x="84" y="1"/>
                    </a:moveTo>
                    <a:cubicBezTo>
                      <a:pt x="39" y="1"/>
                      <a:pt x="0" y="39"/>
                      <a:pt x="0" y="85"/>
                    </a:cubicBezTo>
                    <a:lnTo>
                      <a:pt x="0" y="745"/>
                    </a:lnTo>
                    <a:cubicBezTo>
                      <a:pt x="0" y="791"/>
                      <a:pt x="33" y="829"/>
                      <a:pt x="84" y="829"/>
                    </a:cubicBezTo>
                    <a:lnTo>
                      <a:pt x="719" y="829"/>
                    </a:lnTo>
                    <a:cubicBezTo>
                      <a:pt x="764" y="829"/>
                      <a:pt x="803" y="791"/>
                      <a:pt x="803" y="745"/>
                    </a:cubicBezTo>
                    <a:lnTo>
                      <a:pt x="803" y="85"/>
                    </a:lnTo>
                    <a:cubicBezTo>
                      <a:pt x="803" y="39"/>
                      <a:pt x="764"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4202103" y="3568605"/>
                <a:ext cx="70523" cy="72264"/>
              </a:xfrm>
              <a:custGeom>
                <a:avLst/>
                <a:gdLst/>
                <a:ahLst/>
                <a:cxnLst/>
                <a:rect l="l" t="t" r="r" b="b"/>
                <a:pathLst>
                  <a:path w="810" h="830" extrusionOk="0">
                    <a:moveTo>
                      <a:pt x="91" y="1"/>
                    </a:moveTo>
                    <a:cubicBezTo>
                      <a:pt x="39" y="1"/>
                      <a:pt x="0" y="39"/>
                      <a:pt x="0" y="85"/>
                    </a:cubicBezTo>
                    <a:lnTo>
                      <a:pt x="0" y="745"/>
                    </a:lnTo>
                    <a:cubicBezTo>
                      <a:pt x="0" y="791"/>
                      <a:pt x="39" y="829"/>
                      <a:pt x="91" y="829"/>
                    </a:cubicBezTo>
                    <a:lnTo>
                      <a:pt x="725" y="829"/>
                    </a:lnTo>
                    <a:cubicBezTo>
                      <a:pt x="771" y="829"/>
                      <a:pt x="810" y="791"/>
                      <a:pt x="810" y="745"/>
                    </a:cubicBezTo>
                    <a:lnTo>
                      <a:pt x="810" y="85"/>
                    </a:lnTo>
                    <a:cubicBezTo>
                      <a:pt x="810" y="39"/>
                      <a:pt x="771" y="1"/>
                      <a:pt x="7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4286644" y="3568605"/>
                <a:ext cx="70523" cy="72264"/>
              </a:xfrm>
              <a:custGeom>
                <a:avLst/>
                <a:gdLst/>
                <a:ahLst/>
                <a:cxnLst/>
                <a:rect l="l" t="t" r="r" b="b"/>
                <a:pathLst>
                  <a:path w="810" h="830" extrusionOk="0">
                    <a:moveTo>
                      <a:pt x="91" y="1"/>
                    </a:moveTo>
                    <a:cubicBezTo>
                      <a:pt x="39" y="1"/>
                      <a:pt x="0" y="39"/>
                      <a:pt x="0" y="85"/>
                    </a:cubicBezTo>
                    <a:lnTo>
                      <a:pt x="0" y="745"/>
                    </a:lnTo>
                    <a:cubicBezTo>
                      <a:pt x="0" y="791"/>
                      <a:pt x="39" y="829"/>
                      <a:pt x="91" y="829"/>
                    </a:cubicBezTo>
                    <a:lnTo>
                      <a:pt x="726" y="829"/>
                    </a:lnTo>
                    <a:cubicBezTo>
                      <a:pt x="771" y="829"/>
                      <a:pt x="810" y="791"/>
                      <a:pt x="810" y="745"/>
                    </a:cubicBezTo>
                    <a:lnTo>
                      <a:pt x="810" y="85"/>
                    </a:lnTo>
                    <a:cubicBezTo>
                      <a:pt x="810" y="39"/>
                      <a:pt x="771" y="1"/>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6"/>
              <p:cNvSpPr/>
              <p:nvPr/>
            </p:nvSpPr>
            <p:spPr>
              <a:xfrm>
                <a:off x="4371185" y="3568605"/>
                <a:ext cx="70610" cy="72264"/>
              </a:xfrm>
              <a:custGeom>
                <a:avLst/>
                <a:gdLst/>
                <a:ahLst/>
                <a:cxnLst/>
                <a:rect l="l" t="t" r="r" b="b"/>
                <a:pathLst>
                  <a:path w="811" h="830" extrusionOk="0">
                    <a:moveTo>
                      <a:pt x="85" y="1"/>
                    </a:moveTo>
                    <a:cubicBezTo>
                      <a:pt x="40" y="1"/>
                      <a:pt x="1" y="39"/>
                      <a:pt x="1" y="85"/>
                    </a:cubicBezTo>
                    <a:lnTo>
                      <a:pt x="1" y="745"/>
                    </a:lnTo>
                    <a:cubicBezTo>
                      <a:pt x="1" y="791"/>
                      <a:pt x="40" y="829"/>
                      <a:pt x="85" y="829"/>
                    </a:cubicBezTo>
                    <a:lnTo>
                      <a:pt x="720" y="829"/>
                    </a:lnTo>
                    <a:cubicBezTo>
                      <a:pt x="771" y="829"/>
                      <a:pt x="810" y="791"/>
                      <a:pt x="810" y="745"/>
                    </a:cubicBezTo>
                    <a:lnTo>
                      <a:pt x="810" y="85"/>
                    </a:lnTo>
                    <a:cubicBezTo>
                      <a:pt x="810" y="39"/>
                      <a:pt x="771" y="1"/>
                      <a:pt x="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6"/>
              <p:cNvSpPr/>
              <p:nvPr/>
            </p:nvSpPr>
            <p:spPr>
              <a:xfrm>
                <a:off x="4455813" y="3568605"/>
                <a:ext cx="70523" cy="72264"/>
              </a:xfrm>
              <a:custGeom>
                <a:avLst/>
                <a:gdLst/>
                <a:ahLst/>
                <a:cxnLst/>
                <a:rect l="l" t="t" r="r" b="b"/>
                <a:pathLst>
                  <a:path w="810" h="830" extrusionOk="0">
                    <a:moveTo>
                      <a:pt x="84" y="1"/>
                    </a:moveTo>
                    <a:cubicBezTo>
                      <a:pt x="39" y="1"/>
                      <a:pt x="0" y="39"/>
                      <a:pt x="0" y="85"/>
                    </a:cubicBezTo>
                    <a:lnTo>
                      <a:pt x="0" y="745"/>
                    </a:lnTo>
                    <a:cubicBezTo>
                      <a:pt x="0" y="791"/>
                      <a:pt x="39" y="829"/>
                      <a:pt x="84" y="829"/>
                    </a:cubicBezTo>
                    <a:lnTo>
                      <a:pt x="719" y="829"/>
                    </a:lnTo>
                    <a:cubicBezTo>
                      <a:pt x="771" y="829"/>
                      <a:pt x="810" y="791"/>
                      <a:pt x="810" y="745"/>
                    </a:cubicBezTo>
                    <a:lnTo>
                      <a:pt x="810" y="85"/>
                    </a:lnTo>
                    <a:cubicBezTo>
                      <a:pt x="810" y="39"/>
                      <a:pt x="771"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a:off x="4540354" y="3568605"/>
                <a:ext cx="70523" cy="72264"/>
              </a:xfrm>
              <a:custGeom>
                <a:avLst/>
                <a:gdLst/>
                <a:ahLst/>
                <a:cxnLst/>
                <a:rect l="l" t="t" r="r" b="b"/>
                <a:pathLst>
                  <a:path w="810" h="830" extrusionOk="0">
                    <a:moveTo>
                      <a:pt x="85" y="1"/>
                    </a:moveTo>
                    <a:cubicBezTo>
                      <a:pt x="39" y="1"/>
                      <a:pt x="1" y="39"/>
                      <a:pt x="1" y="85"/>
                    </a:cubicBezTo>
                    <a:lnTo>
                      <a:pt x="1" y="745"/>
                    </a:lnTo>
                    <a:cubicBezTo>
                      <a:pt x="1" y="791"/>
                      <a:pt x="39" y="829"/>
                      <a:pt x="85" y="829"/>
                    </a:cubicBezTo>
                    <a:lnTo>
                      <a:pt x="719" y="829"/>
                    </a:lnTo>
                    <a:cubicBezTo>
                      <a:pt x="771" y="829"/>
                      <a:pt x="810" y="791"/>
                      <a:pt x="804" y="745"/>
                    </a:cubicBezTo>
                    <a:lnTo>
                      <a:pt x="804" y="85"/>
                    </a:lnTo>
                    <a:cubicBezTo>
                      <a:pt x="804" y="39"/>
                      <a:pt x="771"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6"/>
              <p:cNvSpPr/>
              <p:nvPr/>
            </p:nvSpPr>
            <p:spPr>
              <a:xfrm>
                <a:off x="4624895" y="3568605"/>
                <a:ext cx="70610" cy="72264"/>
              </a:xfrm>
              <a:custGeom>
                <a:avLst/>
                <a:gdLst/>
                <a:ahLst/>
                <a:cxnLst/>
                <a:rect l="l" t="t" r="r" b="b"/>
                <a:pathLst>
                  <a:path w="811" h="830" extrusionOk="0">
                    <a:moveTo>
                      <a:pt x="85" y="1"/>
                    </a:moveTo>
                    <a:cubicBezTo>
                      <a:pt x="40" y="1"/>
                      <a:pt x="1" y="39"/>
                      <a:pt x="1" y="85"/>
                    </a:cubicBezTo>
                    <a:lnTo>
                      <a:pt x="1" y="745"/>
                    </a:lnTo>
                    <a:cubicBezTo>
                      <a:pt x="1" y="791"/>
                      <a:pt x="40" y="829"/>
                      <a:pt x="85" y="829"/>
                    </a:cubicBezTo>
                    <a:lnTo>
                      <a:pt x="720" y="829"/>
                    </a:lnTo>
                    <a:cubicBezTo>
                      <a:pt x="772" y="829"/>
                      <a:pt x="804" y="791"/>
                      <a:pt x="810" y="745"/>
                    </a:cubicBezTo>
                    <a:lnTo>
                      <a:pt x="810" y="85"/>
                    </a:lnTo>
                    <a:cubicBezTo>
                      <a:pt x="810" y="39"/>
                      <a:pt x="772" y="1"/>
                      <a:pt x="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6"/>
              <p:cNvSpPr/>
              <p:nvPr/>
            </p:nvSpPr>
            <p:spPr>
              <a:xfrm>
                <a:off x="4709523" y="3568605"/>
                <a:ext cx="70000" cy="72264"/>
              </a:xfrm>
              <a:custGeom>
                <a:avLst/>
                <a:gdLst/>
                <a:ahLst/>
                <a:cxnLst/>
                <a:rect l="l" t="t" r="r" b="b"/>
                <a:pathLst>
                  <a:path w="804" h="830" extrusionOk="0">
                    <a:moveTo>
                      <a:pt x="84" y="1"/>
                    </a:moveTo>
                    <a:cubicBezTo>
                      <a:pt x="39" y="1"/>
                      <a:pt x="0" y="39"/>
                      <a:pt x="0" y="85"/>
                    </a:cubicBezTo>
                    <a:lnTo>
                      <a:pt x="0" y="745"/>
                    </a:lnTo>
                    <a:cubicBezTo>
                      <a:pt x="0" y="791"/>
                      <a:pt x="39" y="829"/>
                      <a:pt x="84" y="829"/>
                    </a:cubicBezTo>
                    <a:lnTo>
                      <a:pt x="719" y="829"/>
                    </a:lnTo>
                    <a:cubicBezTo>
                      <a:pt x="764" y="829"/>
                      <a:pt x="803" y="791"/>
                      <a:pt x="803" y="745"/>
                    </a:cubicBezTo>
                    <a:lnTo>
                      <a:pt x="803" y="85"/>
                    </a:lnTo>
                    <a:cubicBezTo>
                      <a:pt x="803" y="39"/>
                      <a:pt x="764"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6"/>
              <p:cNvSpPr/>
              <p:nvPr/>
            </p:nvSpPr>
            <p:spPr>
              <a:xfrm>
                <a:off x="4794064" y="3568605"/>
                <a:ext cx="70000" cy="72264"/>
              </a:xfrm>
              <a:custGeom>
                <a:avLst/>
                <a:gdLst/>
                <a:ahLst/>
                <a:cxnLst/>
                <a:rect l="l" t="t" r="r" b="b"/>
                <a:pathLst>
                  <a:path w="804" h="830" extrusionOk="0">
                    <a:moveTo>
                      <a:pt x="85" y="1"/>
                    </a:moveTo>
                    <a:cubicBezTo>
                      <a:pt x="39" y="1"/>
                      <a:pt x="1" y="39"/>
                      <a:pt x="1" y="91"/>
                    </a:cubicBezTo>
                    <a:lnTo>
                      <a:pt x="1" y="745"/>
                    </a:lnTo>
                    <a:cubicBezTo>
                      <a:pt x="1" y="791"/>
                      <a:pt x="39" y="829"/>
                      <a:pt x="85" y="829"/>
                    </a:cubicBezTo>
                    <a:lnTo>
                      <a:pt x="719" y="829"/>
                    </a:lnTo>
                    <a:cubicBezTo>
                      <a:pt x="765" y="829"/>
                      <a:pt x="804" y="791"/>
                      <a:pt x="804" y="745"/>
                    </a:cubicBezTo>
                    <a:lnTo>
                      <a:pt x="804" y="91"/>
                    </a:lnTo>
                    <a:cubicBezTo>
                      <a:pt x="804" y="39"/>
                      <a:pt x="771"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6"/>
              <p:cNvSpPr/>
              <p:nvPr/>
            </p:nvSpPr>
            <p:spPr>
              <a:xfrm>
                <a:off x="4878692" y="3568605"/>
                <a:ext cx="69913" cy="72264"/>
              </a:xfrm>
              <a:custGeom>
                <a:avLst/>
                <a:gdLst/>
                <a:ahLst/>
                <a:cxnLst/>
                <a:rect l="l" t="t" r="r" b="b"/>
                <a:pathLst>
                  <a:path w="803" h="830" extrusionOk="0">
                    <a:moveTo>
                      <a:pt x="84" y="1"/>
                    </a:moveTo>
                    <a:cubicBezTo>
                      <a:pt x="39" y="1"/>
                      <a:pt x="0" y="39"/>
                      <a:pt x="0" y="85"/>
                    </a:cubicBezTo>
                    <a:lnTo>
                      <a:pt x="0" y="745"/>
                    </a:lnTo>
                    <a:cubicBezTo>
                      <a:pt x="0" y="791"/>
                      <a:pt x="39" y="829"/>
                      <a:pt x="84" y="829"/>
                    </a:cubicBezTo>
                    <a:lnTo>
                      <a:pt x="719" y="829"/>
                    </a:lnTo>
                    <a:cubicBezTo>
                      <a:pt x="764" y="829"/>
                      <a:pt x="803" y="791"/>
                      <a:pt x="803" y="745"/>
                    </a:cubicBezTo>
                    <a:lnTo>
                      <a:pt x="803" y="85"/>
                    </a:lnTo>
                    <a:cubicBezTo>
                      <a:pt x="803" y="39"/>
                      <a:pt x="764"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6"/>
              <p:cNvSpPr/>
              <p:nvPr/>
            </p:nvSpPr>
            <p:spPr>
              <a:xfrm>
                <a:off x="4963233" y="3568605"/>
                <a:ext cx="70000" cy="72264"/>
              </a:xfrm>
              <a:custGeom>
                <a:avLst/>
                <a:gdLst/>
                <a:ahLst/>
                <a:cxnLst/>
                <a:rect l="l" t="t" r="r" b="b"/>
                <a:pathLst>
                  <a:path w="804" h="830" extrusionOk="0">
                    <a:moveTo>
                      <a:pt x="85" y="1"/>
                    </a:moveTo>
                    <a:cubicBezTo>
                      <a:pt x="39" y="1"/>
                      <a:pt x="0" y="39"/>
                      <a:pt x="0" y="91"/>
                    </a:cubicBezTo>
                    <a:lnTo>
                      <a:pt x="0" y="745"/>
                    </a:lnTo>
                    <a:cubicBezTo>
                      <a:pt x="0" y="797"/>
                      <a:pt x="39" y="829"/>
                      <a:pt x="85" y="829"/>
                    </a:cubicBezTo>
                    <a:lnTo>
                      <a:pt x="719" y="829"/>
                    </a:lnTo>
                    <a:cubicBezTo>
                      <a:pt x="765" y="829"/>
                      <a:pt x="803" y="797"/>
                      <a:pt x="803" y="745"/>
                    </a:cubicBezTo>
                    <a:lnTo>
                      <a:pt x="803" y="91"/>
                    </a:lnTo>
                    <a:cubicBezTo>
                      <a:pt x="803" y="39"/>
                      <a:pt x="765"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6"/>
              <p:cNvSpPr/>
              <p:nvPr/>
            </p:nvSpPr>
            <p:spPr>
              <a:xfrm>
                <a:off x="5047774" y="3569215"/>
                <a:ext cx="70000" cy="71654"/>
              </a:xfrm>
              <a:custGeom>
                <a:avLst/>
                <a:gdLst/>
                <a:ahLst/>
                <a:cxnLst/>
                <a:rect l="l" t="t" r="r" b="b"/>
                <a:pathLst>
                  <a:path w="804" h="823" extrusionOk="0">
                    <a:moveTo>
                      <a:pt x="85" y="0"/>
                    </a:moveTo>
                    <a:cubicBezTo>
                      <a:pt x="40" y="0"/>
                      <a:pt x="1" y="32"/>
                      <a:pt x="1" y="84"/>
                    </a:cubicBezTo>
                    <a:lnTo>
                      <a:pt x="1" y="738"/>
                    </a:lnTo>
                    <a:cubicBezTo>
                      <a:pt x="1" y="790"/>
                      <a:pt x="40" y="822"/>
                      <a:pt x="85" y="822"/>
                    </a:cubicBezTo>
                    <a:lnTo>
                      <a:pt x="720" y="822"/>
                    </a:lnTo>
                    <a:cubicBezTo>
                      <a:pt x="765" y="822"/>
                      <a:pt x="804" y="790"/>
                      <a:pt x="804" y="738"/>
                    </a:cubicBezTo>
                    <a:lnTo>
                      <a:pt x="804" y="84"/>
                    </a:lnTo>
                    <a:cubicBezTo>
                      <a:pt x="804" y="32"/>
                      <a:pt x="765" y="0"/>
                      <a:pt x="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6"/>
              <p:cNvSpPr/>
              <p:nvPr/>
            </p:nvSpPr>
            <p:spPr>
              <a:xfrm>
                <a:off x="4075771" y="3486850"/>
                <a:ext cx="72264" cy="72264"/>
              </a:xfrm>
              <a:custGeom>
                <a:avLst/>
                <a:gdLst/>
                <a:ahLst/>
                <a:cxnLst/>
                <a:rect l="l" t="t" r="r" b="b"/>
                <a:pathLst>
                  <a:path w="830" h="830" extrusionOk="0">
                    <a:moveTo>
                      <a:pt x="85" y="1"/>
                    </a:moveTo>
                    <a:cubicBezTo>
                      <a:pt x="39" y="1"/>
                      <a:pt x="0" y="39"/>
                      <a:pt x="0" y="85"/>
                    </a:cubicBezTo>
                    <a:lnTo>
                      <a:pt x="0" y="745"/>
                    </a:lnTo>
                    <a:cubicBezTo>
                      <a:pt x="0" y="791"/>
                      <a:pt x="39" y="830"/>
                      <a:pt x="85" y="830"/>
                    </a:cubicBezTo>
                    <a:lnTo>
                      <a:pt x="739" y="830"/>
                    </a:lnTo>
                    <a:cubicBezTo>
                      <a:pt x="791" y="830"/>
                      <a:pt x="829" y="791"/>
                      <a:pt x="829" y="745"/>
                    </a:cubicBezTo>
                    <a:lnTo>
                      <a:pt x="829" y="85"/>
                    </a:lnTo>
                    <a:cubicBezTo>
                      <a:pt x="829" y="39"/>
                      <a:pt x="791" y="1"/>
                      <a:pt x="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6"/>
              <p:cNvSpPr/>
              <p:nvPr/>
            </p:nvSpPr>
            <p:spPr>
              <a:xfrm>
                <a:off x="4160312" y="3486850"/>
                <a:ext cx="72264" cy="72264"/>
              </a:xfrm>
              <a:custGeom>
                <a:avLst/>
                <a:gdLst/>
                <a:ahLst/>
                <a:cxnLst/>
                <a:rect l="l" t="t" r="r" b="b"/>
                <a:pathLst>
                  <a:path w="830" h="830" extrusionOk="0">
                    <a:moveTo>
                      <a:pt x="92" y="1"/>
                    </a:moveTo>
                    <a:cubicBezTo>
                      <a:pt x="40" y="1"/>
                      <a:pt x="1" y="39"/>
                      <a:pt x="1" y="91"/>
                    </a:cubicBezTo>
                    <a:lnTo>
                      <a:pt x="1" y="745"/>
                    </a:lnTo>
                    <a:cubicBezTo>
                      <a:pt x="1" y="791"/>
                      <a:pt x="40" y="830"/>
                      <a:pt x="92" y="830"/>
                    </a:cubicBezTo>
                    <a:lnTo>
                      <a:pt x="746" y="830"/>
                    </a:lnTo>
                    <a:cubicBezTo>
                      <a:pt x="791" y="830"/>
                      <a:pt x="830" y="791"/>
                      <a:pt x="830" y="745"/>
                    </a:cubicBezTo>
                    <a:lnTo>
                      <a:pt x="830" y="91"/>
                    </a:lnTo>
                    <a:cubicBezTo>
                      <a:pt x="830" y="39"/>
                      <a:pt x="791"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4245462" y="3486850"/>
                <a:ext cx="72264" cy="72264"/>
              </a:xfrm>
              <a:custGeom>
                <a:avLst/>
                <a:gdLst/>
                <a:ahLst/>
                <a:cxnLst/>
                <a:rect l="l" t="t" r="r" b="b"/>
                <a:pathLst>
                  <a:path w="830" h="830" extrusionOk="0">
                    <a:moveTo>
                      <a:pt x="85" y="1"/>
                    </a:moveTo>
                    <a:cubicBezTo>
                      <a:pt x="40" y="1"/>
                      <a:pt x="1" y="39"/>
                      <a:pt x="1" y="85"/>
                    </a:cubicBezTo>
                    <a:lnTo>
                      <a:pt x="1" y="745"/>
                    </a:lnTo>
                    <a:cubicBezTo>
                      <a:pt x="1" y="791"/>
                      <a:pt x="40" y="830"/>
                      <a:pt x="85" y="830"/>
                    </a:cubicBezTo>
                    <a:lnTo>
                      <a:pt x="739" y="830"/>
                    </a:lnTo>
                    <a:cubicBezTo>
                      <a:pt x="791" y="830"/>
                      <a:pt x="830" y="791"/>
                      <a:pt x="830" y="745"/>
                    </a:cubicBezTo>
                    <a:lnTo>
                      <a:pt x="830" y="85"/>
                    </a:lnTo>
                    <a:cubicBezTo>
                      <a:pt x="830" y="39"/>
                      <a:pt x="791" y="1"/>
                      <a:pt x="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4330090" y="3486850"/>
                <a:ext cx="72177" cy="72264"/>
              </a:xfrm>
              <a:custGeom>
                <a:avLst/>
                <a:gdLst/>
                <a:ahLst/>
                <a:cxnLst/>
                <a:rect l="l" t="t" r="r" b="b"/>
                <a:pathLst>
                  <a:path w="829" h="830" extrusionOk="0">
                    <a:moveTo>
                      <a:pt x="97" y="1"/>
                    </a:moveTo>
                    <a:cubicBezTo>
                      <a:pt x="45" y="1"/>
                      <a:pt x="0" y="46"/>
                      <a:pt x="0" y="98"/>
                    </a:cubicBezTo>
                    <a:lnTo>
                      <a:pt x="0" y="739"/>
                    </a:lnTo>
                    <a:cubicBezTo>
                      <a:pt x="0" y="791"/>
                      <a:pt x="45" y="830"/>
                      <a:pt x="97" y="830"/>
                    </a:cubicBezTo>
                    <a:lnTo>
                      <a:pt x="738" y="830"/>
                    </a:lnTo>
                    <a:cubicBezTo>
                      <a:pt x="790" y="830"/>
                      <a:pt x="829" y="791"/>
                      <a:pt x="829" y="739"/>
                    </a:cubicBezTo>
                    <a:lnTo>
                      <a:pt x="829" y="98"/>
                    </a:lnTo>
                    <a:cubicBezTo>
                      <a:pt x="829" y="46"/>
                      <a:pt x="790" y="1"/>
                      <a:pt x="7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4415153" y="3486850"/>
                <a:ext cx="72264" cy="72264"/>
              </a:xfrm>
              <a:custGeom>
                <a:avLst/>
                <a:gdLst/>
                <a:ahLst/>
                <a:cxnLst/>
                <a:rect l="l" t="t" r="r" b="b"/>
                <a:pathLst>
                  <a:path w="830" h="830" extrusionOk="0">
                    <a:moveTo>
                      <a:pt x="85" y="1"/>
                    </a:moveTo>
                    <a:cubicBezTo>
                      <a:pt x="40" y="1"/>
                      <a:pt x="1" y="39"/>
                      <a:pt x="1" y="91"/>
                    </a:cubicBezTo>
                    <a:lnTo>
                      <a:pt x="1" y="745"/>
                    </a:lnTo>
                    <a:cubicBezTo>
                      <a:pt x="1" y="791"/>
                      <a:pt x="40" y="830"/>
                      <a:pt x="85" y="830"/>
                    </a:cubicBezTo>
                    <a:lnTo>
                      <a:pt x="739" y="830"/>
                    </a:lnTo>
                    <a:cubicBezTo>
                      <a:pt x="791" y="830"/>
                      <a:pt x="830" y="791"/>
                      <a:pt x="830" y="745"/>
                    </a:cubicBezTo>
                    <a:lnTo>
                      <a:pt x="830" y="91"/>
                    </a:lnTo>
                    <a:cubicBezTo>
                      <a:pt x="830" y="39"/>
                      <a:pt x="791" y="1"/>
                      <a:pt x="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6"/>
              <p:cNvSpPr/>
              <p:nvPr/>
            </p:nvSpPr>
            <p:spPr>
              <a:xfrm>
                <a:off x="4499781" y="3486850"/>
                <a:ext cx="72264" cy="72264"/>
              </a:xfrm>
              <a:custGeom>
                <a:avLst/>
                <a:gdLst/>
                <a:ahLst/>
                <a:cxnLst/>
                <a:rect l="l" t="t" r="r" b="b"/>
                <a:pathLst>
                  <a:path w="830" h="830" extrusionOk="0">
                    <a:moveTo>
                      <a:pt x="91" y="1"/>
                    </a:moveTo>
                    <a:cubicBezTo>
                      <a:pt x="39" y="1"/>
                      <a:pt x="0" y="39"/>
                      <a:pt x="0" y="91"/>
                    </a:cubicBezTo>
                    <a:lnTo>
                      <a:pt x="0" y="745"/>
                    </a:lnTo>
                    <a:cubicBezTo>
                      <a:pt x="0" y="791"/>
                      <a:pt x="39" y="830"/>
                      <a:pt x="91" y="830"/>
                    </a:cubicBezTo>
                    <a:lnTo>
                      <a:pt x="745" y="830"/>
                    </a:lnTo>
                    <a:cubicBezTo>
                      <a:pt x="790" y="830"/>
                      <a:pt x="829" y="791"/>
                      <a:pt x="829" y="745"/>
                    </a:cubicBezTo>
                    <a:lnTo>
                      <a:pt x="829" y="91"/>
                    </a:lnTo>
                    <a:cubicBezTo>
                      <a:pt x="829" y="39"/>
                      <a:pt x="790"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6"/>
              <p:cNvSpPr/>
              <p:nvPr/>
            </p:nvSpPr>
            <p:spPr>
              <a:xfrm>
                <a:off x="4584932" y="3486850"/>
                <a:ext cx="71654" cy="72264"/>
              </a:xfrm>
              <a:custGeom>
                <a:avLst/>
                <a:gdLst/>
                <a:ahLst/>
                <a:cxnLst/>
                <a:rect l="l" t="t" r="r" b="b"/>
                <a:pathLst>
                  <a:path w="823" h="830" extrusionOk="0">
                    <a:moveTo>
                      <a:pt x="84" y="1"/>
                    </a:moveTo>
                    <a:cubicBezTo>
                      <a:pt x="39" y="1"/>
                      <a:pt x="0" y="39"/>
                      <a:pt x="0" y="91"/>
                    </a:cubicBezTo>
                    <a:lnTo>
                      <a:pt x="0" y="745"/>
                    </a:lnTo>
                    <a:cubicBezTo>
                      <a:pt x="0" y="791"/>
                      <a:pt x="39" y="830"/>
                      <a:pt x="84" y="830"/>
                    </a:cubicBezTo>
                    <a:lnTo>
                      <a:pt x="738" y="830"/>
                    </a:lnTo>
                    <a:cubicBezTo>
                      <a:pt x="790" y="830"/>
                      <a:pt x="823" y="791"/>
                      <a:pt x="823" y="745"/>
                    </a:cubicBezTo>
                    <a:lnTo>
                      <a:pt x="823" y="91"/>
                    </a:lnTo>
                    <a:cubicBezTo>
                      <a:pt x="823" y="39"/>
                      <a:pt x="784" y="1"/>
                      <a:pt x="7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p:nvPr/>
            </p:nvSpPr>
            <p:spPr>
              <a:xfrm>
                <a:off x="4669473" y="3487460"/>
                <a:ext cx="72264" cy="71654"/>
              </a:xfrm>
              <a:custGeom>
                <a:avLst/>
                <a:gdLst/>
                <a:ahLst/>
                <a:cxnLst/>
                <a:rect l="l" t="t" r="r" b="b"/>
                <a:pathLst>
                  <a:path w="830" h="823" extrusionOk="0">
                    <a:moveTo>
                      <a:pt x="91" y="0"/>
                    </a:moveTo>
                    <a:cubicBezTo>
                      <a:pt x="39" y="0"/>
                      <a:pt x="0" y="39"/>
                      <a:pt x="0" y="84"/>
                    </a:cubicBezTo>
                    <a:lnTo>
                      <a:pt x="0" y="738"/>
                    </a:lnTo>
                    <a:cubicBezTo>
                      <a:pt x="0" y="784"/>
                      <a:pt x="39" y="823"/>
                      <a:pt x="91" y="823"/>
                    </a:cubicBezTo>
                    <a:lnTo>
                      <a:pt x="745" y="823"/>
                    </a:lnTo>
                    <a:cubicBezTo>
                      <a:pt x="791" y="823"/>
                      <a:pt x="829" y="784"/>
                      <a:pt x="829" y="738"/>
                    </a:cubicBezTo>
                    <a:lnTo>
                      <a:pt x="829" y="84"/>
                    </a:lnTo>
                    <a:cubicBezTo>
                      <a:pt x="829" y="39"/>
                      <a:pt x="791"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a:off x="4754623" y="3487460"/>
                <a:ext cx="72264" cy="71654"/>
              </a:xfrm>
              <a:custGeom>
                <a:avLst/>
                <a:gdLst/>
                <a:ahLst/>
                <a:cxnLst/>
                <a:rect l="l" t="t" r="r" b="b"/>
                <a:pathLst>
                  <a:path w="830" h="823" extrusionOk="0">
                    <a:moveTo>
                      <a:pt x="85" y="0"/>
                    </a:moveTo>
                    <a:cubicBezTo>
                      <a:pt x="39" y="0"/>
                      <a:pt x="0" y="39"/>
                      <a:pt x="0" y="84"/>
                    </a:cubicBezTo>
                    <a:lnTo>
                      <a:pt x="0" y="738"/>
                    </a:lnTo>
                    <a:cubicBezTo>
                      <a:pt x="0" y="784"/>
                      <a:pt x="39" y="823"/>
                      <a:pt x="85" y="823"/>
                    </a:cubicBezTo>
                    <a:lnTo>
                      <a:pt x="739" y="823"/>
                    </a:lnTo>
                    <a:cubicBezTo>
                      <a:pt x="790" y="823"/>
                      <a:pt x="829" y="784"/>
                      <a:pt x="829" y="738"/>
                    </a:cubicBezTo>
                    <a:lnTo>
                      <a:pt x="829" y="84"/>
                    </a:lnTo>
                    <a:cubicBezTo>
                      <a:pt x="829" y="39"/>
                      <a:pt x="790" y="0"/>
                      <a:pt x="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4839164" y="3487460"/>
                <a:ext cx="72264" cy="71742"/>
              </a:xfrm>
              <a:custGeom>
                <a:avLst/>
                <a:gdLst/>
                <a:ahLst/>
                <a:cxnLst/>
                <a:rect l="l" t="t" r="r" b="b"/>
                <a:pathLst>
                  <a:path w="830" h="824" extrusionOk="0">
                    <a:moveTo>
                      <a:pt x="91" y="0"/>
                    </a:moveTo>
                    <a:cubicBezTo>
                      <a:pt x="40" y="0"/>
                      <a:pt x="1" y="39"/>
                      <a:pt x="1" y="84"/>
                    </a:cubicBezTo>
                    <a:lnTo>
                      <a:pt x="1" y="738"/>
                    </a:lnTo>
                    <a:cubicBezTo>
                      <a:pt x="1" y="784"/>
                      <a:pt x="40" y="823"/>
                      <a:pt x="91" y="823"/>
                    </a:cubicBezTo>
                    <a:lnTo>
                      <a:pt x="745" y="823"/>
                    </a:lnTo>
                    <a:cubicBezTo>
                      <a:pt x="748" y="823"/>
                      <a:pt x="751" y="823"/>
                      <a:pt x="754" y="823"/>
                    </a:cubicBezTo>
                    <a:cubicBezTo>
                      <a:pt x="796" y="823"/>
                      <a:pt x="830" y="781"/>
                      <a:pt x="830" y="738"/>
                    </a:cubicBezTo>
                    <a:lnTo>
                      <a:pt x="830" y="84"/>
                    </a:lnTo>
                    <a:cubicBezTo>
                      <a:pt x="830" y="39"/>
                      <a:pt x="791"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4924315" y="3487460"/>
                <a:ext cx="72264" cy="72177"/>
              </a:xfrm>
              <a:custGeom>
                <a:avLst/>
                <a:gdLst/>
                <a:ahLst/>
                <a:cxnLst/>
                <a:rect l="l" t="t" r="r" b="b"/>
                <a:pathLst>
                  <a:path w="830" h="829" extrusionOk="0">
                    <a:moveTo>
                      <a:pt x="85" y="0"/>
                    </a:moveTo>
                    <a:cubicBezTo>
                      <a:pt x="39" y="0"/>
                      <a:pt x="1" y="39"/>
                      <a:pt x="1" y="84"/>
                    </a:cubicBezTo>
                    <a:lnTo>
                      <a:pt x="1" y="738"/>
                    </a:lnTo>
                    <a:cubicBezTo>
                      <a:pt x="1" y="784"/>
                      <a:pt x="39" y="829"/>
                      <a:pt x="85" y="829"/>
                    </a:cubicBezTo>
                    <a:lnTo>
                      <a:pt x="739" y="829"/>
                    </a:lnTo>
                    <a:cubicBezTo>
                      <a:pt x="791" y="829"/>
                      <a:pt x="829" y="784"/>
                      <a:pt x="829" y="738"/>
                    </a:cubicBezTo>
                    <a:lnTo>
                      <a:pt x="829" y="84"/>
                    </a:lnTo>
                    <a:cubicBezTo>
                      <a:pt x="829" y="39"/>
                      <a:pt x="791" y="0"/>
                      <a:pt x="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p:nvPr/>
            </p:nvSpPr>
            <p:spPr>
              <a:xfrm>
                <a:off x="5008856" y="3487460"/>
                <a:ext cx="106655" cy="72177"/>
              </a:xfrm>
              <a:custGeom>
                <a:avLst/>
                <a:gdLst/>
                <a:ahLst/>
                <a:cxnLst/>
                <a:rect l="l" t="t" r="r" b="b"/>
                <a:pathLst>
                  <a:path w="1225" h="829" extrusionOk="0">
                    <a:moveTo>
                      <a:pt x="105" y="0"/>
                    </a:moveTo>
                    <a:cubicBezTo>
                      <a:pt x="46" y="0"/>
                      <a:pt x="1" y="45"/>
                      <a:pt x="1" y="104"/>
                    </a:cubicBezTo>
                    <a:lnTo>
                      <a:pt x="1" y="719"/>
                    </a:lnTo>
                    <a:cubicBezTo>
                      <a:pt x="1" y="777"/>
                      <a:pt x="46" y="829"/>
                      <a:pt x="105" y="829"/>
                    </a:cubicBezTo>
                    <a:lnTo>
                      <a:pt x="1121" y="829"/>
                    </a:lnTo>
                    <a:cubicBezTo>
                      <a:pt x="1179" y="829"/>
                      <a:pt x="1225" y="777"/>
                      <a:pt x="1225" y="719"/>
                    </a:cubicBezTo>
                    <a:lnTo>
                      <a:pt x="1225" y="104"/>
                    </a:lnTo>
                    <a:cubicBezTo>
                      <a:pt x="1225" y="45"/>
                      <a:pt x="1179" y="0"/>
                      <a:pt x="1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16"/>
            <p:cNvSpPr/>
            <p:nvPr/>
          </p:nvSpPr>
          <p:spPr>
            <a:xfrm>
              <a:off x="4276457" y="3967193"/>
              <a:ext cx="466930" cy="272426"/>
            </a:xfrm>
            <a:custGeom>
              <a:avLst/>
              <a:gdLst/>
              <a:ahLst/>
              <a:cxnLst/>
              <a:rect l="l" t="t" r="r" b="b"/>
              <a:pathLst>
                <a:path w="5363" h="3129" extrusionOk="0">
                  <a:moveTo>
                    <a:pt x="467" y="1"/>
                  </a:moveTo>
                  <a:cubicBezTo>
                    <a:pt x="208" y="1"/>
                    <a:pt x="1" y="208"/>
                    <a:pt x="1" y="467"/>
                  </a:cubicBezTo>
                  <a:lnTo>
                    <a:pt x="1" y="2656"/>
                  </a:lnTo>
                  <a:cubicBezTo>
                    <a:pt x="1" y="2915"/>
                    <a:pt x="208" y="3129"/>
                    <a:pt x="467" y="3129"/>
                  </a:cubicBezTo>
                  <a:lnTo>
                    <a:pt x="4897" y="3129"/>
                  </a:lnTo>
                  <a:cubicBezTo>
                    <a:pt x="5156" y="3129"/>
                    <a:pt x="5363" y="2922"/>
                    <a:pt x="5363" y="2662"/>
                  </a:cubicBezTo>
                  <a:lnTo>
                    <a:pt x="5363" y="474"/>
                  </a:lnTo>
                  <a:cubicBezTo>
                    <a:pt x="5363" y="215"/>
                    <a:pt x="5156" y="1"/>
                    <a:pt x="4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p:cNvSpPr/>
            <p:nvPr/>
          </p:nvSpPr>
          <p:spPr>
            <a:xfrm>
              <a:off x="4298485" y="4135230"/>
              <a:ext cx="422962" cy="90286"/>
            </a:xfrm>
            <a:custGeom>
              <a:avLst/>
              <a:gdLst/>
              <a:ahLst/>
              <a:cxnLst/>
              <a:rect l="l" t="t" r="r" b="b"/>
              <a:pathLst>
                <a:path w="4858" h="1037" extrusionOk="0">
                  <a:moveTo>
                    <a:pt x="98" y="1"/>
                  </a:moveTo>
                  <a:cubicBezTo>
                    <a:pt x="46" y="1"/>
                    <a:pt x="0" y="20"/>
                    <a:pt x="0" y="40"/>
                  </a:cubicBezTo>
                  <a:cubicBezTo>
                    <a:pt x="0" y="65"/>
                    <a:pt x="46" y="78"/>
                    <a:pt x="98" y="78"/>
                  </a:cubicBezTo>
                  <a:lnTo>
                    <a:pt x="2390" y="78"/>
                  </a:lnTo>
                  <a:lnTo>
                    <a:pt x="2390" y="1017"/>
                  </a:lnTo>
                  <a:cubicBezTo>
                    <a:pt x="2390" y="1024"/>
                    <a:pt x="2409" y="1037"/>
                    <a:pt x="2429" y="1037"/>
                  </a:cubicBezTo>
                  <a:cubicBezTo>
                    <a:pt x="2448" y="1037"/>
                    <a:pt x="2468" y="1024"/>
                    <a:pt x="2468" y="1017"/>
                  </a:cubicBezTo>
                  <a:lnTo>
                    <a:pt x="2468" y="78"/>
                  </a:lnTo>
                  <a:lnTo>
                    <a:pt x="4760" y="78"/>
                  </a:lnTo>
                  <a:cubicBezTo>
                    <a:pt x="4812" y="78"/>
                    <a:pt x="4857" y="65"/>
                    <a:pt x="4857" y="40"/>
                  </a:cubicBezTo>
                  <a:cubicBezTo>
                    <a:pt x="4857" y="20"/>
                    <a:pt x="4812" y="1"/>
                    <a:pt x="4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p:cNvSpPr/>
            <p:nvPr/>
          </p:nvSpPr>
          <p:spPr>
            <a:xfrm>
              <a:off x="4365613" y="3046558"/>
              <a:ext cx="298894" cy="233421"/>
            </a:xfrm>
            <a:custGeom>
              <a:avLst/>
              <a:gdLst/>
              <a:ahLst/>
              <a:cxnLst/>
              <a:rect l="l" t="t" r="r" b="b"/>
              <a:pathLst>
                <a:path w="3433" h="2681" extrusionOk="0">
                  <a:moveTo>
                    <a:pt x="1716" y="0"/>
                  </a:moveTo>
                  <a:cubicBezTo>
                    <a:pt x="771" y="0"/>
                    <a:pt x="0" y="693"/>
                    <a:pt x="0" y="1554"/>
                  </a:cubicBezTo>
                  <a:lnTo>
                    <a:pt x="0" y="2681"/>
                  </a:lnTo>
                  <a:lnTo>
                    <a:pt x="3432" y="2681"/>
                  </a:lnTo>
                  <a:lnTo>
                    <a:pt x="3432" y="1554"/>
                  </a:lnTo>
                  <a:cubicBezTo>
                    <a:pt x="3432" y="693"/>
                    <a:pt x="2662" y="0"/>
                    <a:pt x="1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4384767" y="2792761"/>
              <a:ext cx="252053" cy="270772"/>
            </a:xfrm>
            <a:custGeom>
              <a:avLst/>
              <a:gdLst/>
              <a:ahLst/>
              <a:cxnLst/>
              <a:rect l="l" t="t" r="r" b="b"/>
              <a:pathLst>
                <a:path w="2895" h="3110" extrusionOk="0">
                  <a:moveTo>
                    <a:pt x="1464" y="1"/>
                  </a:moveTo>
                  <a:cubicBezTo>
                    <a:pt x="667" y="1"/>
                    <a:pt x="0" y="273"/>
                    <a:pt x="0" y="1484"/>
                  </a:cubicBezTo>
                  <a:cubicBezTo>
                    <a:pt x="0" y="2695"/>
                    <a:pt x="1133" y="3109"/>
                    <a:pt x="1477" y="3109"/>
                  </a:cubicBezTo>
                  <a:cubicBezTo>
                    <a:pt x="1820" y="3109"/>
                    <a:pt x="2895" y="2682"/>
                    <a:pt x="2895" y="1484"/>
                  </a:cubicBezTo>
                  <a:cubicBezTo>
                    <a:pt x="2895" y="292"/>
                    <a:pt x="2267" y="1"/>
                    <a:pt x="14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p:nvPr/>
          </p:nvSpPr>
          <p:spPr>
            <a:xfrm>
              <a:off x="4355426" y="2921967"/>
              <a:ext cx="310735" cy="67650"/>
            </a:xfrm>
            <a:custGeom>
              <a:avLst/>
              <a:gdLst/>
              <a:ahLst/>
              <a:cxnLst/>
              <a:rect l="l" t="t" r="r" b="b"/>
              <a:pathLst>
                <a:path w="3569" h="777" extrusionOk="0">
                  <a:moveTo>
                    <a:pt x="280" y="0"/>
                  </a:moveTo>
                  <a:cubicBezTo>
                    <a:pt x="68" y="0"/>
                    <a:pt x="0" y="138"/>
                    <a:pt x="0" y="317"/>
                  </a:cubicBezTo>
                  <a:cubicBezTo>
                    <a:pt x="0" y="518"/>
                    <a:pt x="149" y="777"/>
                    <a:pt x="389" y="777"/>
                  </a:cubicBezTo>
                  <a:cubicBezTo>
                    <a:pt x="596" y="777"/>
                    <a:pt x="765" y="615"/>
                    <a:pt x="765" y="408"/>
                  </a:cubicBezTo>
                  <a:cubicBezTo>
                    <a:pt x="765" y="207"/>
                    <a:pt x="674" y="58"/>
                    <a:pt x="363" y="6"/>
                  </a:cubicBezTo>
                  <a:cubicBezTo>
                    <a:pt x="333" y="2"/>
                    <a:pt x="305" y="0"/>
                    <a:pt x="280" y="0"/>
                  </a:cubicBezTo>
                  <a:close/>
                  <a:moveTo>
                    <a:pt x="3289" y="0"/>
                  </a:moveTo>
                  <a:cubicBezTo>
                    <a:pt x="3264" y="0"/>
                    <a:pt x="3236" y="2"/>
                    <a:pt x="3206" y="6"/>
                  </a:cubicBezTo>
                  <a:cubicBezTo>
                    <a:pt x="2889" y="58"/>
                    <a:pt x="2804" y="207"/>
                    <a:pt x="2804" y="408"/>
                  </a:cubicBezTo>
                  <a:cubicBezTo>
                    <a:pt x="2804" y="615"/>
                    <a:pt x="2973" y="777"/>
                    <a:pt x="3180" y="777"/>
                  </a:cubicBezTo>
                  <a:cubicBezTo>
                    <a:pt x="3413" y="777"/>
                    <a:pt x="3569" y="518"/>
                    <a:pt x="3569" y="317"/>
                  </a:cubicBezTo>
                  <a:cubicBezTo>
                    <a:pt x="3569" y="138"/>
                    <a:pt x="3502" y="0"/>
                    <a:pt x="3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p:nvPr/>
          </p:nvSpPr>
          <p:spPr>
            <a:xfrm>
              <a:off x="4362740" y="2766032"/>
              <a:ext cx="359840" cy="202774"/>
            </a:xfrm>
            <a:custGeom>
              <a:avLst/>
              <a:gdLst/>
              <a:ahLst/>
              <a:cxnLst/>
              <a:rect l="l" t="t" r="r" b="b"/>
              <a:pathLst>
                <a:path w="4133" h="2329" extrusionOk="0">
                  <a:moveTo>
                    <a:pt x="1656" y="1"/>
                  </a:moveTo>
                  <a:cubicBezTo>
                    <a:pt x="1040" y="1"/>
                    <a:pt x="849" y="392"/>
                    <a:pt x="849" y="392"/>
                  </a:cubicBezTo>
                  <a:cubicBezTo>
                    <a:pt x="849" y="392"/>
                    <a:pt x="822" y="383"/>
                    <a:pt x="774" y="383"/>
                  </a:cubicBezTo>
                  <a:cubicBezTo>
                    <a:pt x="678" y="383"/>
                    <a:pt x="501" y="420"/>
                    <a:pt x="299" y="645"/>
                  </a:cubicBezTo>
                  <a:cubicBezTo>
                    <a:pt x="1" y="988"/>
                    <a:pt x="33" y="1376"/>
                    <a:pt x="98" y="1739"/>
                  </a:cubicBezTo>
                  <a:cubicBezTo>
                    <a:pt x="124" y="1888"/>
                    <a:pt x="344" y="2322"/>
                    <a:pt x="344" y="2322"/>
                  </a:cubicBezTo>
                  <a:cubicBezTo>
                    <a:pt x="344" y="2322"/>
                    <a:pt x="331" y="1953"/>
                    <a:pt x="415" y="1610"/>
                  </a:cubicBezTo>
                  <a:cubicBezTo>
                    <a:pt x="480" y="1376"/>
                    <a:pt x="719" y="943"/>
                    <a:pt x="719" y="943"/>
                  </a:cubicBezTo>
                  <a:cubicBezTo>
                    <a:pt x="719" y="943"/>
                    <a:pt x="1374" y="1331"/>
                    <a:pt x="2079" y="1428"/>
                  </a:cubicBezTo>
                  <a:cubicBezTo>
                    <a:pt x="2338" y="1463"/>
                    <a:pt x="2523" y="1467"/>
                    <a:pt x="2659" y="1467"/>
                  </a:cubicBezTo>
                  <a:cubicBezTo>
                    <a:pt x="2695" y="1467"/>
                    <a:pt x="2728" y="1467"/>
                    <a:pt x="2758" y="1467"/>
                  </a:cubicBezTo>
                  <a:cubicBezTo>
                    <a:pt x="2925" y="1467"/>
                    <a:pt x="2998" y="1475"/>
                    <a:pt x="3057" y="1584"/>
                  </a:cubicBezTo>
                  <a:cubicBezTo>
                    <a:pt x="3167" y="1784"/>
                    <a:pt x="3038" y="2328"/>
                    <a:pt x="3038" y="2328"/>
                  </a:cubicBezTo>
                  <a:cubicBezTo>
                    <a:pt x="3038" y="2328"/>
                    <a:pt x="4132" y="489"/>
                    <a:pt x="2028" y="42"/>
                  </a:cubicBezTo>
                  <a:cubicBezTo>
                    <a:pt x="1889" y="13"/>
                    <a:pt x="1766" y="1"/>
                    <a:pt x="16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
            <p:cNvSpPr/>
            <p:nvPr/>
          </p:nvSpPr>
          <p:spPr>
            <a:xfrm>
              <a:off x="4479495" y="3027317"/>
              <a:ext cx="61555" cy="76791"/>
            </a:xfrm>
            <a:custGeom>
              <a:avLst/>
              <a:gdLst/>
              <a:ahLst/>
              <a:cxnLst/>
              <a:rect l="l" t="t" r="r" b="b"/>
              <a:pathLst>
                <a:path w="707" h="882" extrusionOk="0">
                  <a:moveTo>
                    <a:pt x="356" y="1"/>
                  </a:moveTo>
                  <a:cubicBezTo>
                    <a:pt x="162" y="1"/>
                    <a:pt x="0" y="150"/>
                    <a:pt x="0" y="325"/>
                  </a:cubicBezTo>
                  <a:lnTo>
                    <a:pt x="0" y="558"/>
                  </a:lnTo>
                  <a:cubicBezTo>
                    <a:pt x="0" y="739"/>
                    <a:pt x="162" y="882"/>
                    <a:pt x="356" y="882"/>
                  </a:cubicBezTo>
                  <a:cubicBezTo>
                    <a:pt x="551" y="882"/>
                    <a:pt x="706" y="739"/>
                    <a:pt x="706" y="558"/>
                  </a:cubicBezTo>
                  <a:lnTo>
                    <a:pt x="706" y="325"/>
                  </a:lnTo>
                  <a:cubicBezTo>
                    <a:pt x="706" y="150"/>
                    <a:pt x="551" y="1"/>
                    <a:pt x="3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16"/>
            <p:cNvGrpSpPr/>
            <p:nvPr/>
          </p:nvGrpSpPr>
          <p:grpSpPr>
            <a:xfrm>
              <a:off x="5294082" y="3687065"/>
              <a:ext cx="366544" cy="557129"/>
              <a:chOff x="2542675" y="2534750"/>
              <a:chExt cx="105250" cy="159975"/>
            </a:xfrm>
          </p:grpSpPr>
          <p:sp>
            <p:nvSpPr>
              <p:cNvPr id="226" name="Google Shape;226;p16"/>
              <p:cNvSpPr/>
              <p:nvPr/>
            </p:nvSpPr>
            <p:spPr>
              <a:xfrm>
                <a:off x="2542675" y="2534750"/>
                <a:ext cx="105250" cy="159975"/>
              </a:xfrm>
              <a:custGeom>
                <a:avLst/>
                <a:gdLst/>
                <a:ahLst/>
                <a:cxnLst/>
                <a:rect l="l" t="t" r="r" b="b"/>
                <a:pathLst>
                  <a:path w="4210" h="6399" extrusionOk="0">
                    <a:moveTo>
                      <a:pt x="2105" y="1"/>
                    </a:moveTo>
                    <a:cubicBezTo>
                      <a:pt x="2092" y="1"/>
                      <a:pt x="2079" y="1"/>
                      <a:pt x="2073" y="7"/>
                    </a:cubicBezTo>
                    <a:cubicBezTo>
                      <a:pt x="1231" y="27"/>
                      <a:pt x="512" y="901"/>
                      <a:pt x="188" y="2157"/>
                    </a:cubicBezTo>
                    <a:cubicBezTo>
                      <a:pt x="182" y="2183"/>
                      <a:pt x="175" y="2202"/>
                      <a:pt x="169" y="2228"/>
                    </a:cubicBezTo>
                    <a:cubicBezTo>
                      <a:pt x="59" y="2669"/>
                      <a:pt x="1" y="3161"/>
                      <a:pt x="1" y="3672"/>
                    </a:cubicBezTo>
                    <a:cubicBezTo>
                      <a:pt x="1" y="5699"/>
                      <a:pt x="940" y="6399"/>
                      <a:pt x="2105" y="6399"/>
                    </a:cubicBezTo>
                    <a:cubicBezTo>
                      <a:pt x="3264" y="6399"/>
                      <a:pt x="4210" y="5699"/>
                      <a:pt x="4210" y="3672"/>
                    </a:cubicBezTo>
                    <a:cubicBezTo>
                      <a:pt x="4210" y="3161"/>
                      <a:pt x="4145" y="2669"/>
                      <a:pt x="4042" y="2228"/>
                    </a:cubicBezTo>
                    <a:cubicBezTo>
                      <a:pt x="4035" y="2202"/>
                      <a:pt x="4029" y="2183"/>
                      <a:pt x="4022" y="2157"/>
                    </a:cubicBezTo>
                    <a:cubicBezTo>
                      <a:pt x="3698" y="907"/>
                      <a:pt x="2980" y="27"/>
                      <a:pt x="2138" y="7"/>
                    </a:cubicBezTo>
                    <a:cubicBezTo>
                      <a:pt x="2125" y="1"/>
                      <a:pt x="2118" y="1"/>
                      <a:pt x="2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6"/>
              <p:cNvSpPr/>
              <p:nvPr/>
            </p:nvSpPr>
            <p:spPr>
              <a:xfrm>
                <a:off x="2546900" y="2534925"/>
                <a:ext cx="96825" cy="55550"/>
              </a:xfrm>
              <a:custGeom>
                <a:avLst/>
                <a:gdLst/>
                <a:ahLst/>
                <a:cxnLst/>
                <a:rect l="l" t="t" r="r" b="b"/>
                <a:pathLst>
                  <a:path w="3873" h="2222" extrusionOk="0">
                    <a:moveTo>
                      <a:pt x="1904" y="0"/>
                    </a:moveTo>
                    <a:lnTo>
                      <a:pt x="1904" y="2150"/>
                    </a:lnTo>
                    <a:lnTo>
                      <a:pt x="19" y="2150"/>
                    </a:lnTo>
                    <a:cubicBezTo>
                      <a:pt x="13" y="2176"/>
                      <a:pt x="6" y="2195"/>
                      <a:pt x="0" y="2221"/>
                    </a:cubicBezTo>
                    <a:lnTo>
                      <a:pt x="3873" y="2221"/>
                    </a:lnTo>
                    <a:cubicBezTo>
                      <a:pt x="3866" y="2195"/>
                      <a:pt x="3860" y="2176"/>
                      <a:pt x="3853" y="2150"/>
                    </a:cubicBezTo>
                    <a:lnTo>
                      <a:pt x="1969" y="2150"/>
                    </a:lnTo>
                    <a:lnTo>
                      <a:pt x="19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16"/>
            <p:cNvSpPr/>
            <p:nvPr/>
          </p:nvSpPr>
          <p:spPr>
            <a:xfrm>
              <a:off x="3783752" y="3728197"/>
              <a:ext cx="426270" cy="919668"/>
            </a:xfrm>
            <a:custGeom>
              <a:avLst/>
              <a:gdLst/>
              <a:ahLst/>
              <a:cxnLst/>
              <a:rect l="l" t="t" r="r" b="b"/>
              <a:pathLst>
                <a:path w="4896" h="10563" extrusionOk="0">
                  <a:moveTo>
                    <a:pt x="2001" y="0"/>
                  </a:moveTo>
                  <a:cubicBezTo>
                    <a:pt x="1962" y="0"/>
                    <a:pt x="1923" y="20"/>
                    <a:pt x="1891" y="59"/>
                  </a:cubicBezTo>
                  <a:cubicBezTo>
                    <a:pt x="1632" y="343"/>
                    <a:pt x="1664" y="1736"/>
                    <a:pt x="1671" y="2655"/>
                  </a:cubicBezTo>
                  <a:cubicBezTo>
                    <a:pt x="1677" y="3128"/>
                    <a:pt x="1677" y="3478"/>
                    <a:pt x="1619" y="3484"/>
                  </a:cubicBezTo>
                  <a:cubicBezTo>
                    <a:pt x="1617" y="3486"/>
                    <a:pt x="1616" y="3487"/>
                    <a:pt x="1614" y="3487"/>
                  </a:cubicBezTo>
                  <a:cubicBezTo>
                    <a:pt x="1609" y="3487"/>
                    <a:pt x="1604" y="3481"/>
                    <a:pt x="1600" y="3471"/>
                  </a:cubicBezTo>
                  <a:cubicBezTo>
                    <a:pt x="1477" y="3258"/>
                    <a:pt x="1554" y="1004"/>
                    <a:pt x="1153" y="654"/>
                  </a:cubicBezTo>
                  <a:cubicBezTo>
                    <a:pt x="1125" y="626"/>
                    <a:pt x="1087" y="608"/>
                    <a:pt x="1047" y="608"/>
                  </a:cubicBezTo>
                  <a:cubicBezTo>
                    <a:pt x="1041" y="608"/>
                    <a:pt x="1036" y="608"/>
                    <a:pt x="1030" y="609"/>
                  </a:cubicBezTo>
                  <a:cubicBezTo>
                    <a:pt x="1017" y="609"/>
                    <a:pt x="1010" y="615"/>
                    <a:pt x="997" y="615"/>
                  </a:cubicBezTo>
                  <a:cubicBezTo>
                    <a:pt x="978" y="622"/>
                    <a:pt x="965" y="635"/>
                    <a:pt x="946" y="654"/>
                  </a:cubicBezTo>
                  <a:cubicBezTo>
                    <a:pt x="933" y="674"/>
                    <a:pt x="920" y="693"/>
                    <a:pt x="907" y="719"/>
                  </a:cubicBezTo>
                  <a:cubicBezTo>
                    <a:pt x="622" y="1282"/>
                    <a:pt x="894" y="3769"/>
                    <a:pt x="784" y="3853"/>
                  </a:cubicBezTo>
                  <a:cubicBezTo>
                    <a:pt x="777" y="3853"/>
                    <a:pt x="777" y="3860"/>
                    <a:pt x="777" y="3860"/>
                  </a:cubicBezTo>
                  <a:cubicBezTo>
                    <a:pt x="777" y="3860"/>
                    <a:pt x="777" y="3860"/>
                    <a:pt x="777" y="3860"/>
                  </a:cubicBezTo>
                  <a:cubicBezTo>
                    <a:pt x="644" y="3860"/>
                    <a:pt x="628" y="1675"/>
                    <a:pt x="286" y="1675"/>
                  </a:cubicBezTo>
                  <a:cubicBezTo>
                    <a:pt x="280" y="1675"/>
                    <a:pt x="273" y="1676"/>
                    <a:pt x="266" y="1677"/>
                  </a:cubicBezTo>
                  <a:cubicBezTo>
                    <a:pt x="220" y="1690"/>
                    <a:pt x="181" y="1742"/>
                    <a:pt x="149" y="1820"/>
                  </a:cubicBezTo>
                  <a:cubicBezTo>
                    <a:pt x="0" y="2208"/>
                    <a:pt x="71" y="3264"/>
                    <a:pt x="71" y="3640"/>
                  </a:cubicBezTo>
                  <a:cubicBezTo>
                    <a:pt x="78" y="4067"/>
                    <a:pt x="97" y="4494"/>
                    <a:pt x="155" y="4922"/>
                  </a:cubicBezTo>
                  <a:cubicBezTo>
                    <a:pt x="227" y="5446"/>
                    <a:pt x="337" y="5971"/>
                    <a:pt x="492" y="6482"/>
                  </a:cubicBezTo>
                  <a:cubicBezTo>
                    <a:pt x="596" y="6819"/>
                    <a:pt x="712" y="7156"/>
                    <a:pt x="855" y="7486"/>
                  </a:cubicBezTo>
                  <a:cubicBezTo>
                    <a:pt x="1004" y="7836"/>
                    <a:pt x="894" y="10562"/>
                    <a:pt x="894" y="10562"/>
                  </a:cubicBezTo>
                  <a:lnTo>
                    <a:pt x="3665" y="10562"/>
                  </a:lnTo>
                  <a:cubicBezTo>
                    <a:pt x="3665" y="10562"/>
                    <a:pt x="3426" y="8192"/>
                    <a:pt x="3665" y="7661"/>
                  </a:cubicBezTo>
                  <a:cubicBezTo>
                    <a:pt x="3898" y="7130"/>
                    <a:pt x="4378" y="6703"/>
                    <a:pt x="4604" y="5777"/>
                  </a:cubicBezTo>
                  <a:cubicBezTo>
                    <a:pt x="4708" y="5343"/>
                    <a:pt x="4799" y="3873"/>
                    <a:pt x="4799" y="3873"/>
                  </a:cubicBezTo>
                  <a:cubicBezTo>
                    <a:pt x="4799" y="3873"/>
                    <a:pt x="4896" y="2694"/>
                    <a:pt x="4779" y="2383"/>
                  </a:cubicBezTo>
                  <a:cubicBezTo>
                    <a:pt x="4747" y="2286"/>
                    <a:pt x="4695" y="2241"/>
                    <a:pt x="4630" y="2215"/>
                  </a:cubicBezTo>
                  <a:cubicBezTo>
                    <a:pt x="4611" y="2208"/>
                    <a:pt x="4590" y="2205"/>
                    <a:pt x="4568" y="2205"/>
                  </a:cubicBezTo>
                  <a:cubicBezTo>
                    <a:pt x="4546" y="2205"/>
                    <a:pt x="4523" y="2208"/>
                    <a:pt x="4501" y="2215"/>
                  </a:cubicBezTo>
                  <a:cubicBezTo>
                    <a:pt x="4378" y="2247"/>
                    <a:pt x="4255" y="2364"/>
                    <a:pt x="4190" y="2519"/>
                  </a:cubicBezTo>
                  <a:cubicBezTo>
                    <a:pt x="4073" y="2798"/>
                    <a:pt x="4022" y="3147"/>
                    <a:pt x="4015" y="3413"/>
                  </a:cubicBezTo>
                  <a:cubicBezTo>
                    <a:pt x="4015" y="3426"/>
                    <a:pt x="4015" y="3432"/>
                    <a:pt x="4015" y="3445"/>
                  </a:cubicBezTo>
                  <a:cubicBezTo>
                    <a:pt x="4015" y="3471"/>
                    <a:pt x="4015" y="3504"/>
                    <a:pt x="4015" y="3530"/>
                  </a:cubicBezTo>
                  <a:cubicBezTo>
                    <a:pt x="4009" y="3827"/>
                    <a:pt x="4034" y="4320"/>
                    <a:pt x="3737" y="4333"/>
                  </a:cubicBezTo>
                  <a:cubicBezTo>
                    <a:pt x="3691" y="4333"/>
                    <a:pt x="3607" y="4281"/>
                    <a:pt x="3568" y="4190"/>
                  </a:cubicBezTo>
                  <a:cubicBezTo>
                    <a:pt x="3562" y="4177"/>
                    <a:pt x="3555" y="4164"/>
                    <a:pt x="3555" y="4145"/>
                  </a:cubicBezTo>
                  <a:cubicBezTo>
                    <a:pt x="3555" y="4145"/>
                    <a:pt x="3555" y="4145"/>
                    <a:pt x="3555" y="4138"/>
                  </a:cubicBezTo>
                  <a:cubicBezTo>
                    <a:pt x="3387" y="3433"/>
                    <a:pt x="3645" y="434"/>
                    <a:pt x="3046" y="434"/>
                  </a:cubicBezTo>
                  <a:cubicBezTo>
                    <a:pt x="3045" y="434"/>
                    <a:pt x="3044" y="434"/>
                    <a:pt x="3044" y="434"/>
                  </a:cubicBezTo>
                  <a:cubicBezTo>
                    <a:pt x="2610" y="441"/>
                    <a:pt x="2610" y="1936"/>
                    <a:pt x="2616" y="2785"/>
                  </a:cubicBezTo>
                  <a:cubicBezTo>
                    <a:pt x="2616" y="3122"/>
                    <a:pt x="2616" y="3355"/>
                    <a:pt x="2590" y="3368"/>
                  </a:cubicBezTo>
                  <a:cubicBezTo>
                    <a:pt x="2590" y="3368"/>
                    <a:pt x="2590" y="3368"/>
                    <a:pt x="2590" y="3368"/>
                  </a:cubicBezTo>
                  <a:cubicBezTo>
                    <a:pt x="2494" y="3368"/>
                    <a:pt x="2622" y="0"/>
                    <a:pt x="2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p:nvPr/>
          </p:nvSpPr>
          <p:spPr>
            <a:xfrm flipH="1">
              <a:off x="5272926" y="3728197"/>
              <a:ext cx="426270" cy="919668"/>
            </a:xfrm>
            <a:custGeom>
              <a:avLst/>
              <a:gdLst/>
              <a:ahLst/>
              <a:cxnLst/>
              <a:rect l="l" t="t" r="r" b="b"/>
              <a:pathLst>
                <a:path w="4896" h="10563" extrusionOk="0">
                  <a:moveTo>
                    <a:pt x="2001" y="0"/>
                  </a:moveTo>
                  <a:cubicBezTo>
                    <a:pt x="1962" y="0"/>
                    <a:pt x="1923" y="20"/>
                    <a:pt x="1891" y="59"/>
                  </a:cubicBezTo>
                  <a:cubicBezTo>
                    <a:pt x="1632" y="343"/>
                    <a:pt x="1664" y="1736"/>
                    <a:pt x="1671" y="2655"/>
                  </a:cubicBezTo>
                  <a:cubicBezTo>
                    <a:pt x="1677" y="3128"/>
                    <a:pt x="1677" y="3478"/>
                    <a:pt x="1619" y="3484"/>
                  </a:cubicBezTo>
                  <a:cubicBezTo>
                    <a:pt x="1617" y="3486"/>
                    <a:pt x="1616" y="3487"/>
                    <a:pt x="1614" y="3487"/>
                  </a:cubicBezTo>
                  <a:cubicBezTo>
                    <a:pt x="1609" y="3487"/>
                    <a:pt x="1604" y="3481"/>
                    <a:pt x="1600" y="3471"/>
                  </a:cubicBezTo>
                  <a:cubicBezTo>
                    <a:pt x="1477" y="3258"/>
                    <a:pt x="1554" y="1004"/>
                    <a:pt x="1153" y="654"/>
                  </a:cubicBezTo>
                  <a:cubicBezTo>
                    <a:pt x="1125" y="626"/>
                    <a:pt x="1087" y="608"/>
                    <a:pt x="1047" y="608"/>
                  </a:cubicBezTo>
                  <a:cubicBezTo>
                    <a:pt x="1041" y="608"/>
                    <a:pt x="1036" y="608"/>
                    <a:pt x="1030" y="609"/>
                  </a:cubicBezTo>
                  <a:cubicBezTo>
                    <a:pt x="1017" y="609"/>
                    <a:pt x="1010" y="615"/>
                    <a:pt x="997" y="615"/>
                  </a:cubicBezTo>
                  <a:cubicBezTo>
                    <a:pt x="978" y="622"/>
                    <a:pt x="965" y="635"/>
                    <a:pt x="946" y="654"/>
                  </a:cubicBezTo>
                  <a:cubicBezTo>
                    <a:pt x="933" y="674"/>
                    <a:pt x="920" y="693"/>
                    <a:pt x="907" y="719"/>
                  </a:cubicBezTo>
                  <a:cubicBezTo>
                    <a:pt x="622" y="1282"/>
                    <a:pt x="894" y="3769"/>
                    <a:pt x="784" y="3853"/>
                  </a:cubicBezTo>
                  <a:cubicBezTo>
                    <a:pt x="777" y="3853"/>
                    <a:pt x="777" y="3860"/>
                    <a:pt x="777" y="3860"/>
                  </a:cubicBezTo>
                  <a:cubicBezTo>
                    <a:pt x="777" y="3860"/>
                    <a:pt x="777" y="3860"/>
                    <a:pt x="777" y="3860"/>
                  </a:cubicBezTo>
                  <a:cubicBezTo>
                    <a:pt x="644" y="3860"/>
                    <a:pt x="628" y="1675"/>
                    <a:pt x="286" y="1675"/>
                  </a:cubicBezTo>
                  <a:cubicBezTo>
                    <a:pt x="280" y="1675"/>
                    <a:pt x="273" y="1676"/>
                    <a:pt x="266" y="1677"/>
                  </a:cubicBezTo>
                  <a:cubicBezTo>
                    <a:pt x="220" y="1690"/>
                    <a:pt x="181" y="1742"/>
                    <a:pt x="149" y="1820"/>
                  </a:cubicBezTo>
                  <a:cubicBezTo>
                    <a:pt x="0" y="2208"/>
                    <a:pt x="71" y="3264"/>
                    <a:pt x="71" y="3640"/>
                  </a:cubicBezTo>
                  <a:cubicBezTo>
                    <a:pt x="78" y="4067"/>
                    <a:pt x="97" y="4494"/>
                    <a:pt x="155" y="4922"/>
                  </a:cubicBezTo>
                  <a:cubicBezTo>
                    <a:pt x="227" y="5446"/>
                    <a:pt x="337" y="5971"/>
                    <a:pt x="492" y="6482"/>
                  </a:cubicBezTo>
                  <a:cubicBezTo>
                    <a:pt x="596" y="6819"/>
                    <a:pt x="712" y="7156"/>
                    <a:pt x="855" y="7486"/>
                  </a:cubicBezTo>
                  <a:cubicBezTo>
                    <a:pt x="1004" y="7836"/>
                    <a:pt x="894" y="10562"/>
                    <a:pt x="894" y="10562"/>
                  </a:cubicBezTo>
                  <a:lnTo>
                    <a:pt x="3665" y="10562"/>
                  </a:lnTo>
                  <a:cubicBezTo>
                    <a:pt x="3665" y="10562"/>
                    <a:pt x="3426" y="8192"/>
                    <a:pt x="3665" y="7661"/>
                  </a:cubicBezTo>
                  <a:cubicBezTo>
                    <a:pt x="3898" y="7130"/>
                    <a:pt x="4378" y="6703"/>
                    <a:pt x="4604" y="5777"/>
                  </a:cubicBezTo>
                  <a:cubicBezTo>
                    <a:pt x="4708" y="5343"/>
                    <a:pt x="4799" y="3873"/>
                    <a:pt x="4799" y="3873"/>
                  </a:cubicBezTo>
                  <a:cubicBezTo>
                    <a:pt x="4799" y="3873"/>
                    <a:pt x="4896" y="2694"/>
                    <a:pt x="4779" y="2383"/>
                  </a:cubicBezTo>
                  <a:cubicBezTo>
                    <a:pt x="4747" y="2286"/>
                    <a:pt x="4695" y="2241"/>
                    <a:pt x="4630" y="2215"/>
                  </a:cubicBezTo>
                  <a:cubicBezTo>
                    <a:pt x="4611" y="2208"/>
                    <a:pt x="4590" y="2205"/>
                    <a:pt x="4568" y="2205"/>
                  </a:cubicBezTo>
                  <a:cubicBezTo>
                    <a:pt x="4546" y="2205"/>
                    <a:pt x="4523" y="2208"/>
                    <a:pt x="4501" y="2215"/>
                  </a:cubicBezTo>
                  <a:cubicBezTo>
                    <a:pt x="4378" y="2247"/>
                    <a:pt x="4255" y="2364"/>
                    <a:pt x="4190" y="2519"/>
                  </a:cubicBezTo>
                  <a:cubicBezTo>
                    <a:pt x="4073" y="2798"/>
                    <a:pt x="4022" y="3147"/>
                    <a:pt x="4015" y="3413"/>
                  </a:cubicBezTo>
                  <a:cubicBezTo>
                    <a:pt x="4015" y="3426"/>
                    <a:pt x="4015" y="3432"/>
                    <a:pt x="4015" y="3445"/>
                  </a:cubicBezTo>
                  <a:cubicBezTo>
                    <a:pt x="4015" y="3471"/>
                    <a:pt x="4015" y="3504"/>
                    <a:pt x="4015" y="3530"/>
                  </a:cubicBezTo>
                  <a:cubicBezTo>
                    <a:pt x="4009" y="3827"/>
                    <a:pt x="4034" y="4320"/>
                    <a:pt x="3737" y="4333"/>
                  </a:cubicBezTo>
                  <a:cubicBezTo>
                    <a:pt x="3691" y="4333"/>
                    <a:pt x="3607" y="4281"/>
                    <a:pt x="3568" y="4190"/>
                  </a:cubicBezTo>
                  <a:cubicBezTo>
                    <a:pt x="3562" y="4177"/>
                    <a:pt x="3555" y="4164"/>
                    <a:pt x="3555" y="4145"/>
                  </a:cubicBezTo>
                  <a:cubicBezTo>
                    <a:pt x="3555" y="4145"/>
                    <a:pt x="3555" y="4145"/>
                    <a:pt x="3555" y="4138"/>
                  </a:cubicBezTo>
                  <a:cubicBezTo>
                    <a:pt x="3387" y="3433"/>
                    <a:pt x="3645" y="434"/>
                    <a:pt x="3046" y="434"/>
                  </a:cubicBezTo>
                  <a:cubicBezTo>
                    <a:pt x="3045" y="434"/>
                    <a:pt x="3044" y="434"/>
                    <a:pt x="3044" y="434"/>
                  </a:cubicBezTo>
                  <a:cubicBezTo>
                    <a:pt x="2610" y="441"/>
                    <a:pt x="2610" y="1936"/>
                    <a:pt x="2616" y="2785"/>
                  </a:cubicBezTo>
                  <a:cubicBezTo>
                    <a:pt x="2616" y="3122"/>
                    <a:pt x="2616" y="3355"/>
                    <a:pt x="2590" y="3368"/>
                  </a:cubicBezTo>
                  <a:cubicBezTo>
                    <a:pt x="2590" y="3368"/>
                    <a:pt x="2590" y="3368"/>
                    <a:pt x="2590" y="3368"/>
                  </a:cubicBezTo>
                  <a:cubicBezTo>
                    <a:pt x="2494" y="3368"/>
                    <a:pt x="2622" y="0"/>
                    <a:pt x="2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0" name="Google Shape;230;p16"/>
            <p:cNvCxnSpPr/>
            <p:nvPr/>
          </p:nvCxnSpPr>
          <p:spPr>
            <a:xfrm>
              <a:off x="3519017" y="4646450"/>
              <a:ext cx="2323200" cy="0"/>
            </a:xfrm>
            <a:prstGeom prst="straightConnector1">
              <a:avLst/>
            </a:prstGeom>
            <a:noFill/>
            <a:ln w="9525"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2674043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4"/>
        <p:cNvGrpSpPr/>
        <p:nvPr/>
      </p:nvGrpSpPr>
      <p:grpSpPr>
        <a:xfrm>
          <a:off x="0" y="0"/>
          <a:ext cx="0" cy="0"/>
          <a:chOff x="0" y="0"/>
          <a:chExt cx="0" cy="0"/>
        </a:xfrm>
      </p:grpSpPr>
      <p:sp>
        <p:nvSpPr>
          <p:cNvPr id="1385" name="Google Shape;1385;p25"/>
          <p:cNvSpPr txBox="1">
            <a:spLocks noGrp="1"/>
          </p:cNvSpPr>
          <p:nvPr>
            <p:ph type="title"/>
          </p:nvPr>
        </p:nvSpPr>
        <p:spPr>
          <a:xfrm>
            <a:off x="311700" y="368825"/>
            <a:ext cx="8520600" cy="572700"/>
          </a:xfrm>
          <a:prstGeom prst="rect">
            <a:avLst/>
          </a:prstGeom>
        </p:spPr>
        <p:txBody>
          <a:bodyPr spcFirstLastPara="1" wrap="square" lIns="91425" tIns="91425" rIns="91425" bIns="91425" anchor="ctr" anchorCtr="0">
            <a:noAutofit/>
          </a:bodyPr>
          <a:lstStyle/>
          <a:p>
            <a:r>
              <a:rPr lang="en"/>
              <a:t>“The best way to know is to do.”</a:t>
            </a:r>
            <a:br>
              <a:rPr lang="en"/>
            </a:br>
            <a:r>
              <a:rPr lang="en" sz="1800"/>
              <a:t>Breakout and Brainstorm</a:t>
            </a:r>
            <a:endParaRPr lang="en-US"/>
          </a:p>
        </p:txBody>
      </p:sp>
      <p:grpSp>
        <p:nvGrpSpPr>
          <p:cNvPr id="1386" name="Google Shape;1386;p25"/>
          <p:cNvGrpSpPr/>
          <p:nvPr/>
        </p:nvGrpSpPr>
        <p:grpSpPr>
          <a:xfrm>
            <a:off x="2989369" y="1401551"/>
            <a:ext cx="3470079" cy="3484526"/>
            <a:chOff x="2836963" y="1349225"/>
            <a:chExt cx="3470079" cy="3484526"/>
          </a:xfrm>
        </p:grpSpPr>
        <p:sp>
          <p:nvSpPr>
            <p:cNvPr id="1387" name="Google Shape;1387;p25"/>
            <p:cNvSpPr/>
            <p:nvPr/>
          </p:nvSpPr>
          <p:spPr>
            <a:xfrm>
              <a:off x="2836963" y="3188635"/>
              <a:ext cx="429525" cy="428970"/>
            </a:xfrm>
            <a:custGeom>
              <a:avLst/>
              <a:gdLst/>
              <a:ahLst/>
              <a:cxnLst/>
              <a:rect l="l" t="t" r="r" b="b"/>
              <a:pathLst>
                <a:path w="4638" h="4632" extrusionOk="0">
                  <a:moveTo>
                    <a:pt x="2329" y="1257"/>
                  </a:moveTo>
                  <a:cubicBezTo>
                    <a:pt x="2896" y="1257"/>
                    <a:pt x="3362" y="1710"/>
                    <a:pt x="3375" y="2287"/>
                  </a:cubicBezTo>
                  <a:cubicBezTo>
                    <a:pt x="3394" y="2870"/>
                    <a:pt x="2928" y="3362"/>
                    <a:pt x="2345" y="3375"/>
                  </a:cubicBezTo>
                  <a:cubicBezTo>
                    <a:pt x="2337" y="3375"/>
                    <a:pt x="2329" y="3375"/>
                    <a:pt x="2321" y="3375"/>
                  </a:cubicBezTo>
                  <a:cubicBezTo>
                    <a:pt x="1742" y="3375"/>
                    <a:pt x="1270" y="2920"/>
                    <a:pt x="1257" y="2339"/>
                  </a:cubicBezTo>
                  <a:cubicBezTo>
                    <a:pt x="1244" y="1756"/>
                    <a:pt x="1704" y="1271"/>
                    <a:pt x="2293" y="1258"/>
                  </a:cubicBezTo>
                  <a:cubicBezTo>
                    <a:pt x="2305" y="1257"/>
                    <a:pt x="2317" y="1257"/>
                    <a:pt x="2329" y="1257"/>
                  </a:cubicBezTo>
                  <a:close/>
                  <a:moveTo>
                    <a:pt x="2453" y="1"/>
                  </a:moveTo>
                  <a:cubicBezTo>
                    <a:pt x="2449" y="1"/>
                    <a:pt x="2446" y="1"/>
                    <a:pt x="2442" y="1"/>
                  </a:cubicBezTo>
                  <a:lnTo>
                    <a:pt x="2080" y="8"/>
                  </a:lnTo>
                  <a:cubicBezTo>
                    <a:pt x="2002" y="8"/>
                    <a:pt x="1944" y="73"/>
                    <a:pt x="1950" y="144"/>
                  </a:cubicBezTo>
                  <a:lnTo>
                    <a:pt x="1957" y="461"/>
                  </a:lnTo>
                  <a:cubicBezTo>
                    <a:pt x="1957" y="532"/>
                    <a:pt x="1905" y="610"/>
                    <a:pt x="1833" y="636"/>
                  </a:cubicBezTo>
                  <a:lnTo>
                    <a:pt x="1393" y="830"/>
                  </a:lnTo>
                  <a:cubicBezTo>
                    <a:pt x="1370" y="843"/>
                    <a:pt x="1340" y="850"/>
                    <a:pt x="1309" y="850"/>
                  </a:cubicBezTo>
                  <a:cubicBezTo>
                    <a:pt x="1264" y="850"/>
                    <a:pt x="1217" y="835"/>
                    <a:pt x="1186" y="804"/>
                  </a:cubicBezTo>
                  <a:lnTo>
                    <a:pt x="953" y="584"/>
                  </a:lnTo>
                  <a:cubicBezTo>
                    <a:pt x="928" y="560"/>
                    <a:pt x="897" y="548"/>
                    <a:pt x="865" y="548"/>
                  </a:cubicBezTo>
                  <a:cubicBezTo>
                    <a:pt x="829" y="548"/>
                    <a:pt x="792" y="563"/>
                    <a:pt x="765" y="591"/>
                  </a:cubicBezTo>
                  <a:lnTo>
                    <a:pt x="519" y="856"/>
                  </a:lnTo>
                  <a:cubicBezTo>
                    <a:pt x="467" y="908"/>
                    <a:pt x="467" y="992"/>
                    <a:pt x="519" y="1044"/>
                  </a:cubicBezTo>
                  <a:lnTo>
                    <a:pt x="752" y="1258"/>
                  </a:lnTo>
                  <a:cubicBezTo>
                    <a:pt x="804" y="1309"/>
                    <a:pt x="817" y="1407"/>
                    <a:pt x="784" y="1471"/>
                  </a:cubicBezTo>
                  <a:lnTo>
                    <a:pt x="616" y="1918"/>
                  </a:lnTo>
                  <a:cubicBezTo>
                    <a:pt x="597" y="1983"/>
                    <a:pt x="525" y="2048"/>
                    <a:pt x="448" y="2048"/>
                  </a:cubicBezTo>
                  <a:lnTo>
                    <a:pt x="130" y="2054"/>
                  </a:lnTo>
                  <a:cubicBezTo>
                    <a:pt x="59" y="2054"/>
                    <a:pt x="1" y="2119"/>
                    <a:pt x="1" y="2190"/>
                  </a:cubicBezTo>
                  <a:lnTo>
                    <a:pt x="14" y="2553"/>
                  </a:lnTo>
                  <a:cubicBezTo>
                    <a:pt x="14" y="2627"/>
                    <a:pt x="72" y="2683"/>
                    <a:pt x="139" y="2683"/>
                  </a:cubicBezTo>
                  <a:cubicBezTo>
                    <a:pt x="143" y="2683"/>
                    <a:pt x="146" y="2683"/>
                    <a:pt x="150" y="2682"/>
                  </a:cubicBezTo>
                  <a:lnTo>
                    <a:pt x="467" y="2676"/>
                  </a:lnTo>
                  <a:cubicBezTo>
                    <a:pt x="538" y="2676"/>
                    <a:pt x="616" y="2728"/>
                    <a:pt x="642" y="2799"/>
                  </a:cubicBezTo>
                  <a:lnTo>
                    <a:pt x="830" y="3233"/>
                  </a:lnTo>
                  <a:cubicBezTo>
                    <a:pt x="869" y="3297"/>
                    <a:pt x="856" y="3395"/>
                    <a:pt x="810" y="3446"/>
                  </a:cubicBezTo>
                  <a:lnTo>
                    <a:pt x="590" y="3673"/>
                  </a:lnTo>
                  <a:cubicBezTo>
                    <a:pt x="538" y="3731"/>
                    <a:pt x="545" y="3816"/>
                    <a:pt x="597" y="3861"/>
                  </a:cubicBezTo>
                  <a:lnTo>
                    <a:pt x="862" y="4113"/>
                  </a:lnTo>
                  <a:cubicBezTo>
                    <a:pt x="887" y="4139"/>
                    <a:pt x="920" y="4151"/>
                    <a:pt x="953" y="4151"/>
                  </a:cubicBezTo>
                  <a:cubicBezTo>
                    <a:pt x="988" y="4151"/>
                    <a:pt x="1023" y="4137"/>
                    <a:pt x="1050" y="4107"/>
                  </a:cubicBezTo>
                  <a:lnTo>
                    <a:pt x="1264" y="3880"/>
                  </a:lnTo>
                  <a:cubicBezTo>
                    <a:pt x="1298" y="3846"/>
                    <a:pt x="1353" y="3826"/>
                    <a:pt x="1405" y="3826"/>
                  </a:cubicBezTo>
                  <a:cubicBezTo>
                    <a:pt x="1431" y="3826"/>
                    <a:pt x="1456" y="3831"/>
                    <a:pt x="1477" y="3841"/>
                  </a:cubicBezTo>
                  <a:lnTo>
                    <a:pt x="1924" y="4016"/>
                  </a:lnTo>
                  <a:cubicBezTo>
                    <a:pt x="1995" y="4036"/>
                    <a:pt x="2054" y="4113"/>
                    <a:pt x="2054" y="4185"/>
                  </a:cubicBezTo>
                  <a:lnTo>
                    <a:pt x="2060" y="4502"/>
                  </a:lnTo>
                  <a:cubicBezTo>
                    <a:pt x="2060" y="4573"/>
                    <a:pt x="2125" y="4631"/>
                    <a:pt x="2196" y="4631"/>
                  </a:cubicBezTo>
                  <a:lnTo>
                    <a:pt x="2559" y="4619"/>
                  </a:lnTo>
                  <a:cubicBezTo>
                    <a:pt x="2630" y="4619"/>
                    <a:pt x="2688" y="4554"/>
                    <a:pt x="2688" y="4483"/>
                  </a:cubicBezTo>
                  <a:lnTo>
                    <a:pt x="2682" y="4165"/>
                  </a:lnTo>
                  <a:cubicBezTo>
                    <a:pt x="2682" y="4094"/>
                    <a:pt x="2734" y="4016"/>
                    <a:pt x="2805" y="3990"/>
                  </a:cubicBezTo>
                  <a:lnTo>
                    <a:pt x="3245" y="3803"/>
                  </a:lnTo>
                  <a:cubicBezTo>
                    <a:pt x="3269" y="3787"/>
                    <a:pt x="3299" y="3780"/>
                    <a:pt x="3330" y="3780"/>
                  </a:cubicBezTo>
                  <a:cubicBezTo>
                    <a:pt x="3375" y="3780"/>
                    <a:pt x="3422" y="3795"/>
                    <a:pt x="3452" y="3822"/>
                  </a:cubicBezTo>
                  <a:lnTo>
                    <a:pt x="3679" y="4042"/>
                  </a:lnTo>
                  <a:cubicBezTo>
                    <a:pt x="3707" y="4067"/>
                    <a:pt x="3742" y="4080"/>
                    <a:pt x="3775" y="4080"/>
                  </a:cubicBezTo>
                  <a:cubicBezTo>
                    <a:pt x="3810" y="4080"/>
                    <a:pt x="3844" y="4066"/>
                    <a:pt x="3867" y="4036"/>
                  </a:cubicBezTo>
                  <a:lnTo>
                    <a:pt x="4119" y="3777"/>
                  </a:lnTo>
                  <a:cubicBezTo>
                    <a:pt x="4171" y="3718"/>
                    <a:pt x="4165" y="3634"/>
                    <a:pt x="4113" y="3589"/>
                  </a:cubicBezTo>
                  <a:lnTo>
                    <a:pt x="3886" y="3369"/>
                  </a:lnTo>
                  <a:cubicBezTo>
                    <a:pt x="3834" y="3317"/>
                    <a:pt x="3815" y="3226"/>
                    <a:pt x="3847" y="3161"/>
                  </a:cubicBezTo>
                  <a:lnTo>
                    <a:pt x="4022" y="2715"/>
                  </a:lnTo>
                  <a:cubicBezTo>
                    <a:pt x="4042" y="2643"/>
                    <a:pt x="4113" y="2585"/>
                    <a:pt x="4191" y="2579"/>
                  </a:cubicBezTo>
                  <a:lnTo>
                    <a:pt x="4508" y="2572"/>
                  </a:lnTo>
                  <a:cubicBezTo>
                    <a:pt x="4579" y="2572"/>
                    <a:pt x="4637" y="2507"/>
                    <a:pt x="4637" y="2436"/>
                  </a:cubicBezTo>
                  <a:lnTo>
                    <a:pt x="4625" y="2074"/>
                  </a:lnTo>
                  <a:cubicBezTo>
                    <a:pt x="4625" y="2002"/>
                    <a:pt x="4560" y="1944"/>
                    <a:pt x="4489" y="1944"/>
                  </a:cubicBezTo>
                  <a:lnTo>
                    <a:pt x="4171" y="1951"/>
                  </a:lnTo>
                  <a:cubicBezTo>
                    <a:pt x="4100" y="1951"/>
                    <a:pt x="4022" y="1899"/>
                    <a:pt x="3996" y="1827"/>
                  </a:cubicBezTo>
                  <a:lnTo>
                    <a:pt x="3802" y="1394"/>
                  </a:lnTo>
                  <a:cubicBezTo>
                    <a:pt x="3770" y="1329"/>
                    <a:pt x="3776" y="1232"/>
                    <a:pt x="3828" y="1180"/>
                  </a:cubicBezTo>
                  <a:lnTo>
                    <a:pt x="4048" y="953"/>
                  </a:lnTo>
                  <a:cubicBezTo>
                    <a:pt x="4094" y="895"/>
                    <a:pt x="4094" y="811"/>
                    <a:pt x="4042" y="765"/>
                  </a:cubicBezTo>
                  <a:lnTo>
                    <a:pt x="3776" y="513"/>
                  </a:lnTo>
                  <a:cubicBezTo>
                    <a:pt x="3752" y="489"/>
                    <a:pt x="3721" y="477"/>
                    <a:pt x="3689" y="477"/>
                  </a:cubicBezTo>
                  <a:cubicBezTo>
                    <a:pt x="3653" y="477"/>
                    <a:pt x="3616" y="492"/>
                    <a:pt x="3588" y="519"/>
                  </a:cubicBezTo>
                  <a:lnTo>
                    <a:pt x="3375" y="746"/>
                  </a:lnTo>
                  <a:cubicBezTo>
                    <a:pt x="3340" y="781"/>
                    <a:pt x="3285" y="801"/>
                    <a:pt x="3234" y="801"/>
                  </a:cubicBezTo>
                  <a:cubicBezTo>
                    <a:pt x="3208" y="801"/>
                    <a:pt x="3183" y="796"/>
                    <a:pt x="3161" y="785"/>
                  </a:cubicBezTo>
                  <a:lnTo>
                    <a:pt x="2714" y="610"/>
                  </a:lnTo>
                  <a:cubicBezTo>
                    <a:pt x="2643" y="591"/>
                    <a:pt x="2585" y="519"/>
                    <a:pt x="2585" y="442"/>
                  </a:cubicBezTo>
                  <a:lnTo>
                    <a:pt x="2578" y="131"/>
                  </a:lnTo>
                  <a:cubicBezTo>
                    <a:pt x="2572" y="57"/>
                    <a:pt x="2519" y="1"/>
                    <a:pt x="24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25"/>
            <p:cNvSpPr/>
            <p:nvPr/>
          </p:nvSpPr>
          <p:spPr>
            <a:xfrm>
              <a:off x="3199251" y="3029439"/>
              <a:ext cx="260975" cy="259215"/>
            </a:xfrm>
            <a:custGeom>
              <a:avLst/>
              <a:gdLst/>
              <a:ahLst/>
              <a:cxnLst/>
              <a:rect l="l" t="t" r="r" b="b"/>
              <a:pathLst>
                <a:path w="2818" h="2799" extrusionOk="0">
                  <a:moveTo>
                    <a:pt x="1409" y="744"/>
                  </a:moveTo>
                  <a:cubicBezTo>
                    <a:pt x="1508" y="744"/>
                    <a:pt x="1609" y="766"/>
                    <a:pt x="1703" y="814"/>
                  </a:cubicBezTo>
                  <a:cubicBezTo>
                    <a:pt x="2027" y="976"/>
                    <a:pt x="2157" y="1371"/>
                    <a:pt x="1995" y="1694"/>
                  </a:cubicBezTo>
                  <a:cubicBezTo>
                    <a:pt x="1880" y="1924"/>
                    <a:pt x="1649" y="2056"/>
                    <a:pt x="1408" y="2056"/>
                  </a:cubicBezTo>
                  <a:cubicBezTo>
                    <a:pt x="1309" y="2056"/>
                    <a:pt x="1209" y="2033"/>
                    <a:pt x="1114" y="1986"/>
                  </a:cubicBezTo>
                  <a:cubicBezTo>
                    <a:pt x="790" y="1824"/>
                    <a:pt x="661" y="1429"/>
                    <a:pt x="823" y="1105"/>
                  </a:cubicBezTo>
                  <a:cubicBezTo>
                    <a:pt x="937" y="876"/>
                    <a:pt x="1169" y="744"/>
                    <a:pt x="1409" y="744"/>
                  </a:cubicBezTo>
                  <a:close/>
                  <a:moveTo>
                    <a:pt x="1094" y="0"/>
                  </a:moveTo>
                  <a:cubicBezTo>
                    <a:pt x="1085" y="0"/>
                    <a:pt x="1077" y="2"/>
                    <a:pt x="1069" y="4"/>
                  </a:cubicBezTo>
                  <a:lnTo>
                    <a:pt x="855" y="75"/>
                  </a:lnTo>
                  <a:cubicBezTo>
                    <a:pt x="810" y="88"/>
                    <a:pt x="784" y="134"/>
                    <a:pt x="803" y="179"/>
                  </a:cubicBezTo>
                  <a:lnTo>
                    <a:pt x="861" y="367"/>
                  </a:lnTo>
                  <a:cubicBezTo>
                    <a:pt x="874" y="406"/>
                    <a:pt x="855" y="464"/>
                    <a:pt x="816" y="490"/>
                  </a:cubicBezTo>
                  <a:lnTo>
                    <a:pt x="596" y="684"/>
                  </a:lnTo>
                  <a:cubicBezTo>
                    <a:pt x="574" y="706"/>
                    <a:pt x="540" y="719"/>
                    <a:pt x="508" y="719"/>
                  </a:cubicBezTo>
                  <a:cubicBezTo>
                    <a:pt x="493" y="719"/>
                    <a:pt x="479" y="716"/>
                    <a:pt x="466" y="710"/>
                  </a:cubicBezTo>
                  <a:lnTo>
                    <a:pt x="292" y="619"/>
                  </a:lnTo>
                  <a:cubicBezTo>
                    <a:pt x="278" y="614"/>
                    <a:pt x="264" y="611"/>
                    <a:pt x="252" y="611"/>
                  </a:cubicBezTo>
                  <a:cubicBezTo>
                    <a:pt x="221" y="611"/>
                    <a:pt x="195" y="627"/>
                    <a:pt x="182" y="658"/>
                  </a:cubicBezTo>
                  <a:lnTo>
                    <a:pt x="78" y="859"/>
                  </a:lnTo>
                  <a:cubicBezTo>
                    <a:pt x="58" y="898"/>
                    <a:pt x="71" y="943"/>
                    <a:pt x="117" y="969"/>
                  </a:cubicBezTo>
                  <a:lnTo>
                    <a:pt x="292" y="1053"/>
                  </a:lnTo>
                  <a:cubicBezTo>
                    <a:pt x="330" y="1073"/>
                    <a:pt x="356" y="1131"/>
                    <a:pt x="350" y="1176"/>
                  </a:cubicBezTo>
                  <a:lnTo>
                    <a:pt x="324" y="1468"/>
                  </a:lnTo>
                  <a:cubicBezTo>
                    <a:pt x="330" y="1513"/>
                    <a:pt x="292" y="1565"/>
                    <a:pt x="253" y="1578"/>
                  </a:cubicBezTo>
                  <a:lnTo>
                    <a:pt x="65" y="1636"/>
                  </a:lnTo>
                  <a:cubicBezTo>
                    <a:pt x="20" y="1649"/>
                    <a:pt x="0" y="1701"/>
                    <a:pt x="13" y="1740"/>
                  </a:cubicBezTo>
                  <a:lnTo>
                    <a:pt x="84" y="1953"/>
                  </a:lnTo>
                  <a:cubicBezTo>
                    <a:pt x="95" y="1990"/>
                    <a:pt x="126" y="2009"/>
                    <a:pt x="161" y="2009"/>
                  </a:cubicBezTo>
                  <a:cubicBezTo>
                    <a:pt x="169" y="2009"/>
                    <a:pt x="179" y="2008"/>
                    <a:pt x="188" y="2005"/>
                  </a:cubicBezTo>
                  <a:lnTo>
                    <a:pt x="376" y="1947"/>
                  </a:lnTo>
                  <a:cubicBezTo>
                    <a:pt x="384" y="1944"/>
                    <a:pt x="393" y="1943"/>
                    <a:pt x="403" y="1943"/>
                  </a:cubicBezTo>
                  <a:cubicBezTo>
                    <a:pt x="438" y="1943"/>
                    <a:pt x="478" y="1960"/>
                    <a:pt x="499" y="1986"/>
                  </a:cubicBezTo>
                  <a:lnTo>
                    <a:pt x="693" y="2212"/>
                  </a:lnTo>
                  <a:cubicBezTo>
                    <a:pt x="725" y="2245"/>
                    <a:pt x="738" y="2303"/>
                    <a:pt x="719" y="2342"/>
                  </a:cubicBezTo>
                  <a:lnTo>
                    <a:pt x="628" y="2517"/>
                  </a:lnTo>
                  <a:cubicBezTo>
                    <a:pt x="609" y="2556"/>
                    <a:pt x="622" y="2607"/>
                    <a:pt x="667" y="2627"/>
                  </a:cubicBezTo>
                  <a:lnTo>
                    <a:pt x="868" y="2731"/>
                  </a:lnTo>
                  <a:cubicBezTo>
                    <a:pt x="878" y="2736"/>
                    <a:pt x="890" y="2738"/>
                    <a:pt x="901" y="2738"/>
                  </a:cubicBezTo>
                  <a:cubicBezTo>
                    <a:pt x="932" y="2738"/>
                    <a:pt x="964" y="2720"/>
                    <a:pt x="978" y="2692"/>
                  </a:cubicBezTo>
                  <a:lnTo>
                    <a:pt x="1062" y="2517"/>
                  </a:lnTo>
                  <a:cubicBezTo>
                    <a:pt x="1085" y="2482"/>
                    <a:pt x="1130" y="2458"/>
                    <a:pt x="1171" y="2458"/>
                  </a:cubicBezTo>
                  <a:cubicBezTo>
                    <a:pt x="1176" y="2458"/>
                    <a:pt x="1181" y="2458"/>
                    <a:pt x="1185" y="2459"/>
                  </a:cubicBezTo>
                  <a:lnTo>
                    <a:pt x="1477" y="2478"/>
                  </a:lnTo>
                  <a:cubicBezTo>
                    <a:pt x="1522" y="2478"/>
                    <a:pt x="1574" y="2510"/>
                    <a:pt x="1587" y="2556"/>
                  </a:cubicBezTo>
                  <a:lnTo>
                    <a:pt x="1652" y="2743"/>
                  </a:lnTo>
                  <a:cubicBezTo>
                    <a:pt x="1662" y="2775"/>
                    <a:pt x="1695" y="2799"/>
                    <a:pt x="1731" y="2799"/>
                  </a:cubicBezTo>
                  <a:cubicBezTo>
                    <a:pt x="1739" y="2799"/>
                    <a:pt x="1747" y="2798"/>
                    <a:pt x="1755" y="2795"/>
                  </a:cubicBezTo>
                  <a:lnTo>
                    <a:pt x="1962" y="2724"/>
                  </a:lnTo>
                  <a:cubicBezTo>
                    <a:pt x="2008" y="2711"/>
                    <a:pt x="2034" y="2666"/>
                    <a:pt x="2021" y="2620"/>
                  </a:cubicBezTo>
                  <a:lnTo>
                    <a:pt x="1956" y="2433"/>
                  </a:lnTo>
                  <a:cubicBezTo>
                    <a:pt x="1943" y="2387"/>
                    <a:pt x="1962" y="2336"/>
                    <a:pt x="2001" y="2310"/>
                  </a:cubicBezTo>
                  <a:lnTo>
                    <a:pt x="2221" y="2115"/>
                  </a:lnTo>
                  <a:cubicBezTo>
                    <a:pt x="2243" y="2093"/>
                    <a:pt x="2277" y="2080"/>
                    <a:pt x="2309" y="2080"/>
                  </a:cubicBezTo>
                  <a:cubicBezTo>
                    <a:pt x="2324" y="2080"/>
                    <a:pt x="2338" y="2083"/>
                    <a:pt x="2351" y="2089"/>
                  </a:cubicBezTo>
                  <a:lnTo>
                    <a:pt x="2526" y="2180"/>
                  </a:lnTo>
                  <a:cubicBezTo>
                    <a:pt x="2539" y="2186"/>
                    <a:pt x="2553" y="2189"/>
                    <a:pt x="2566" y="2189"/>
                  </a:cubicBezTo>
                  <a:cubicBezTo>
                    <a:pt x="2596" y="2189"/>
                    <a:pt x="2622" y="2173"/>
                    <a:pt x="2636" y="2141"/>
                  </a:cubicBezTo>
                  <a:lnTo>
                    <a:pt x="2739" y="1940"/>
                  </a:lnTo>
                  <a:cubicBezTo>
                    <a:pt x="2759" y="1902"/>
                    <a:pt x="2746" y="1850"/>
                    <a:pt x="2701" y="1830"/>
                  </a:cubicBezTo>
                  <a:lnTo>
                    <a:pt x="2526" y="1740"/>
                  </a:lnTo>
                  <a:cubicBezTo>
                    <a:pt x="2487" y="1720"/>
                    <a:pt x="2461" y="1669"/>
                    <a:pt x="2467" y="1623"/>
                  </a:cubicBezTo>
                  <a:lnTo>
                    <a:pt x="2493" y="1332"/>
                  </a:lnTo>
                  <a:cubicBezTo>
                    <a:pt x="2493" y="1286"/>
                    <a:pt x="2526" y="1235"/>
                    <a:pt x="2565" y="1222"/>
                  </a:cubicBezTo>
                  <a:lnTo>
                    <a:pt x="2752" y="1157"/>
                  </a:lnTo>
                  <a:cubicBezTo>
                    <a:pt x="2798" y="1144"/>
                    <a:pt x="2817" y="1099"/>
                    <a:pt x="2804" y="1053"/>
                  </a:cubicBezTo>
                  <a:lnTo>
                    <a:pt x="2733" y="840"/>
                  </a:lnTo>
                  <a:cubicBezTo>
                    <a:pt x="2722" y="808"/>
                    <a:pt x="2690" y="784"/>
                    <a:pt x="2653" y="784"/>
                  </a:cubicBezTo>
                  <a:cubicBezTo>
                    <a:pt x="2645" y="784"/>
                    <a:pt x="2637" y="786"/>
                    <a:pt x="2629" y="788"/>
                  </a:cubicBezTo>
                  <a:lnTo>
                    <a:pt x="2448" y="853"/>
                  </a:lnTo>
                  <a:cubicBezTo>
                    <a:pt x="2439" y="855"/>
                    <a:pt x="2429" y="857"/>
                    <a:pt x="2418" y="857"/>
                  </a:cubicBezTo>
                  <a:cubicBezTo>
                    <a:pt x="2380" y="857"/>
                    <a:pt x="2339" y="838"/>
                    <a:pt x="2319" y="807"/>
                  </a:cubicBezTo>
                  <a:lnTo>
                    <a:pt x="2124" y="587"/>
                  </a:lnTo>
                  <a:cubicBezTo>
                    <a:pt x="2092" y="555"/>
                    <a:pt x="2085" y="496"/>
                    <a:pt x="2105" y="458"/>
                  </a:cubicBezTo>
                  <a:lnTo>
                    <a:pt x="2189" y="283"/>
                  </a:lnTo>
                  <a:cubicBezTo>
                    <a:pt x="2215" y="237"/>
                    <a:pt x="2195" y="192"/>
                    <a:pt x="2157" y="166"/>
                  </a:cubicBezTo>
                  <a:lnTo>
                    <a:pt x="1956" y="69"/>
                  </a:lnTo>
                  <a:cubicBezTo>
                    <a:pt x="1944" y="63"/>
                    <a:pt x="1931" y="60"/>
                    <a:pt x="1919" y="60"/>
                  </a:cubicBezTo>
                  <a:cubicBezTo>
                    <a:pt x="1889" y="60"/>
                    <a:pt x="1859" y="76"/>
                    <a:pt x="1846" y="108"/>
                  </a:cubicBezTo>
                  <a:lnTo>
                    <a:pt x="1755" y="283"/>
                  </a:lnTo>
                  <a:cubicBezTo>
                    <a:pt x="1738" y="318"/>
                    <a:pt x="1694" y="342"/>
                    <a:pt x="1653" y="342"/>
                  </a:cubicBezTo>
                  <a:cubicBezTo>
                    <a:pt x="1648" y="342"/>
                    <a:pt x="1643" y="342"/>
                    <a:pt x="1639" y="341"/>
                  </a:cubicBezTo>
                  <a:lnTo>
                    <a:pt x="1341" y="315"/>
                  </a:lnTo>
                  <a:cubicBezTo>
                    <a:pt x="1295" y="315"/>
                    <a:pt x="1250" y="283"/>
                    <a:pt x="1231" y="244"/>
                  </a:cubicBezTo>
                  <a:lnTo>
                    <a:pt x="1172" y="56"/>
                  </a:lnTo>
                  <a:cubicBezTo>
                    <a:pt x="1162" y="20"/>
                    <a:pt x="1127" y="0"/>
                    <a:pt x="10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25"/>
            <p:cNvSpPr/>
            <p:nvPr/>
          </p:nvSpPr>
          <p:spPr>
            <a:xfrm>
              <a:off x="5401410" y="1791343"/>
              <a:ext cx="429433" cy="428970"/>
            </a:xfrm>
            <a:custGeom>
              <a:avLst/>
              <a:gdLst/>
              <a:ahLst/>
              <a:cxnLst/>
              <a:rect l="l" t="t" r="r" b="b"/>
              <a:pathLst>
                <a:path w="4637" h="4632" extrusionOk="0">
                  <a:moveTo>
                    <a:pt x="2321" y="1257"/>
                  </a:moveTo>
                  <a:cubicBezTo>
                    <a:pt x="2329" y="1257"/>
                    <a:pt x="2337" y="1257"/>
                    <a:pt x="2344" y="1257"/>
                  </a:cubicBezTo>
                  <a:cubicBezTo>
                    <a:pt x="2927" y="1277"/>
                    <a:pt x="3394" y="1762"/>
                    <a:pt x="3381" y="2345"/>
                  </a:cubicBezTo>
                  <a:cubicBezTo>
                    <a:pt x="3361" y="2926"/>
                    <a:pt x="2889" y="3381"/>
                    <a:pt x="2317" y="3381"/>
                  </a:cubicBezTo>
                  <a:cubicBezTo>
                    <a:pt x="2309" y="3381"/>
                    <a:pt x="2301" y="3381"/>
                    <a:pt x="2293" y="3381"/>
                  </a:cubicBezTo>
                  <a:cubicBezTo>
                    <a:pt x="1703" y="3362"/>
                    <a:pt x="1244" y="2876"/>
                    <a:pt x="1257" y="2293"/>
                  </a:cubicBezTo>
                  <a:cubicBezTo>
                    <a:pt x="1269" y="1718"/>
                    <a:pt x="1748" y="1257"/>
                    <a:pt x="2321" y="1257"/>
                  </a:cubicBezTo>
                  <a:close/>
                  <a:moveTo>
                    <a:pt x="2196" y="1"/>
                  </a:moveTo>
                  <a:cubicBezTo>
                    <a:pt x="2124" y="1"/>
                    <a:pt x="2060" y="59"/>
                    <a:pt x="2060" y="130"/>
                  </a:cubicBezTo>
                  <a:lnTo>
                    <a:pt x="2053" y="448"/>
                  </a:lnTo>
                  <a:cubicBezTo>
                    <a:pt x="2053" y="519"/>
                    <a:pt x="1988" y="597"/>
                    <a:pt x="1917" y="616"/>
                  </a:cubicBezTo>
                  <a:lnTo>
                    <a:pt x="1470" y="784"/>
                  </a:lnTo>
                  <a:cubicBezTo>
                    <a:pt x="1447" y="798"/>
                    <a:pt x="1420" y="805"/>
                    <a:pt x="1393" y="805"/>
                  </a:cubicBezTo>
                  <a:cubicBezTo>
                    <a:pt x="1345" y="805"/>
                    <a:pt x="1296" y="785"/>
                    <a:pt x="1263" y="752"/>
                  </a:cubicBezTo>
                  <a:lnTo>
                    <a:pt x="1049" y="525"/>
                  </a:lnTo>
                  <a:cubicBezTo>
                    <a:pt x="1023" y="495"/>
                    <a:pt x="987" y="481"/>
                    <a:pt x="952" y="481"/>
                  </a:cubicBezTo>
                  <a:cubicBezTo>
                    <a:pt x="919" y="481"/>
                    <a:pt x="887" y="494"/>
                    <a:pt x="862" y="519"/>
                  </a:cubicBezTo>
                  <a:lnTo>
                    <a:pt x="596" y="765"/>
                  </a:lnTo>
                  <a:cubicBezTo>
                    <a:pt x="538" y="817"/>
                    <a:pt x="538" y="901"/>
                    <a:pt x="590" y="959"/>
                  </a:cubicBezTo>
                  <a:lnTo>
                    <a:pt x="803" y="1186"/>
                  </a:lnTo>
                  <a:cubicBezTo>
                    <a:pt x="855" y="1238"/>
                    <a:pt x="868" y="1335"/>
                    <a:pt x="829" y="1400"/>
                  </a:cubicBezTo>
                  <a:lnTo>
                    <a:pt x="635" y="1833"/>
                  </a:lnTo>
                  <a:cubicBezTo>
                    <a:pt x="615" y="1905"/>
                    <a:pt x="538" y="1956"/>
                    <a:pt x="466" y="1956"/>
                  </a:cubicBezTo>
                  <a:lnTo>
                    <a:pt x="149" y="1950"/>
                  </a:lnTo>
                  <a:cubicBezTo>
                    <a:pt x="71" y="1950"/>
                    <a:pt x="13" y="2008"/>
                    <a:pt x="13" y="2080"/>
                  </a:cubicBezTo>
                  <a:lnTo>
                    <a:pt x="0" y="2442"/>
                  </a:lnTo>
                  <a:cubicBezTo>
                    <a:pt x="0" y="2513"/>
                    <a:pt x="59" y="2578"/>
                    <a:pt x="130" y="2578"/>
                  </a:cubicBezTo>
                  <a:lnTo>
                    <a:pt x="447" y="2585"/>
                  </a:lnTo>
                  <a:cubicBezTo>
                    <a:pt x="518" y="2591"/>
                    <a:pt x="596" y="2649"/>
                    <a:pt x="615" y="2721"/>
                  </a:cubicBezTo>
                  <a:lnTo>
                    <a:pt x="784" y="3161"/>
                  </a:lnTo>
                  <a:cubicBezTo>
                    <a:pt x="823" y="3232"/>
                    <a:pt x="803" y="3323"/>
                    <a:pt x="751" y="3375"/>
                  </a:cubicBezTo>
                  <a:lnTo>
                    <a:pt x="525" y="3588"/>
                  </a:lnTo>
                  <a:cubicBezTo>
                    <a:pt x="466" y="3640"/>
                    <a:pt x="466" y="3724"/>
                    <a:pt x="518" y="3776"/>
                  </a:cubicBezTo>
                  <a:lnTo>
                    <a:pt x="764" y="4042"/>
                  </a:lnTo>
                  <a:cubicBezTo>
                    <a:pt x="792" y="4069"/>
                    <a:pt x="829" y="4084"/>
                    <a:pt x="865" y="4084"/>
                  </a:cubicBezTo>
                  <a:cubicBezTo>
                    <a:pt x="896" y="4084"/>
                    <a:pt x="928" y="4072"/>
                    <a:pt x="952" y="4048"/>
                  </a:cubicBezTo>
                  <a:lnTo>
                    <a:pt x="1185" y="3828"/>
                  </a:lnTo>
                  <a:cubicBezTo>
                    <a:pt x="1216" y="3797"/>
                    <a:pt x="1261" y="3782"/>
                    <a:pt x="1306" y="3782"/>
                  </a:cubicBezTo>
                  <a:cubicBezTo>
                    <a:pt x="1336" y="3782"/>
                    <a:pt x="1366" y="3789"/>
                    <a:pt x="1393" y="3802"/>
                  </a:cubicBezTo>
                  <a:lnTo>
                    <a:pt x="1833" y="3996"/>
                  </a:lnTo>
                  <a:cubicBezTo>
                    <a:pt x="1904" y="4022"/>
                    <a:pt x="1956" y="4100"/>
                    <a:pt x="1956" y="4171"/>
                  </a:cubicBezTo>
                  <a:lnTo>
                    <a:pt x="1949" y="4489"/>
                  </a:lnTo>
                  <a:cubicBezTo>
                    <a:pt x="1943" y="4560"/>
                    <a:pt x="2001" y="4625"/>
                    <a:pt x="2072" y="4625"/>
                  </a:cubicBezTo>
                  <a:lnTo>
                    <a:pt x="2442" y="4631"/>
                  </a:lnTo>
                  <a:cubicBezTo>
                    <a:pt x="2445" y="4631"/>
                    <a:pt x="2449" y="4631"/>
                    <a:pt x="2452" y="4631"/>
                  </a:cubicBezTo>
                  <a:cubicBezTo>
                    <a:pt x="2519" y="4631"/>
                    <a:pt x="2571" y="4575"/>
                    <a:pt x="2578" y="4501"/>
                  </a:cubicBezTo>
                  <a:lnTo>
                    <a:pt x="2584" y="4191"/>
                  </a:lnTo>
                  <a:cubicBezTo>
                    <a:pt x="2584" y="4113"/>
                    <a:pt x="2642" y="4042"/>
                    <a:pt x="2714" y="4022"/>
                  </a:cubicBezTo>
                  <a:lnTo>
                    <a:pt x="3160" y="3847"/>
                  </a:lnTo>
                  <a:cubicBezTo>
                    <a:pt x="3182" y="3837"/>
                    <a:pt x="3207" y="3832"/>
                    <a:pt x="3233" y="3832"/>
                  </a:cubicBezTo>
                  <a:cubicBezTo>
                    <a:pt x="3285" y="3832"/>
                    <a:pt x="3340" y="3852"/>
                    <a:pt x="3374" y="3886"/>
                  </a:cubicBezTo>
                  <a:lnTo>
                    <a:pt x="3588" y="4113"/>
                  </a:lnTo>
                  <a:cubicBezTo>
                    <a:pt x="3615" y="4140"/>
                    <a:pt x="3652" y="4155"/>
                    <a:pt x="3688" y="4155"/>
                  </a:cubicBezTo>
                  <a:cubicBezTo>
                    <a:pt x="3720" y="4155"/>
                    <a:pt x="3751" y="4144"/>
                    <a:pt x="3776" y="4119"/>
                  </a:cubicBezTo>
                  <a:lnTo>
                    <a:pt x="4041" y="3867"/>
                  </a:lnTo>
                  <a:cubicBezTo>
                    <a:pt x="4093" y="3822"/>
                    <a:pt x="4093" y="3737"/>
                    <a:pt x="4048" y="3679"/>
                  </a:cubicBezTo>
                  <a:lnTo>
                    <a:pt x="3827" y="3452"/>
                  </a:lnTo>
                  <a:cubicBezTo>
                    <a:pt x="3776" y="3401"/>
                    <a:pt x="3769" y="3303"/>
                    <a:pt x="3802" y="3239"/>
                  </a:cubicBezTo>
                  <a:lnTo>
                    <a:pt x="3996" y="2805"/>
                  </a:lnTo>
                  <a:cubicBezTo>
                    <a:pt x="4022" y="2734"/>
                    <a:pt x="4099" y="2682"/>
                    <a:pt x="4171" y="2682"/>
                  </a:cubicBezTo>
                  <a:lnTo>
                    <a:pt x="4488" y="2688"/>
                  </a:lnTo>
                  <a:cubicBezTo>
                    <a:pt x="4559" y="2688"/>
                    <a:pt x="4617" y="2630"/>
                    <a:pt x="4624" y="2559"/>
                  </a:cubicBezTo>
                  <a:lnTo>
                    <a:pt x="4630" y="2196"/>
                  </a:lnTo>
                  <a:cubicBezTo>
                    <a:pt x="4637" y="2125"/>
                    <a:pt x="4579" y="2060"/>
                    <a:pt x="4501" y="2060"/>
                  </a:cubicBezTo>
                  <a:lnTo>
                    <a:pt x="4190" y="2054"/>
                  </a:lnTo>
                  <a:cubicBezTo>
                    <a:pt x="4112" y="2054"/>
                    <a:pt x="4041" y="1989"/>
                    <a:pt x="4022" y="1918"/>
                  </a:cubicBezTo>
                  <a:lnTo>
                    <a:pt x="3847" y="1471"/>
                  </a:lnTo>
                  <a:cubicBezTo>
                    <a:pt x="3814" y="1406"/>
                    <a:pt x="3834" y="1315"/>
                    <a:pt x="3886" y="1264"/>
                  </a:cubicBezTo>
                  <a:lnTo>
                    <a:pt x="4112" y="1043"/>
                  </a:lnTo>
                  <a:cubicBezTo>
                    <a:pt x="4171" y="998"/>
                    <a:pt x="4171" y="914"/>
                    <a:pt x="4119" y="856"/>
                  </a:cubicBezTo>
                  <a:lnTo>
                    <a:pt x="3866" y="597"/>
                  </a:lnTo>
                  <a:cubicBezTo>
                    <a:pt x="3842" y="569"/>
                    <a:pt x="3807" y="554"/>
                    <a:pt x="3771" y="554"/>
                  </a:cubicBezTo>
                  <a:cubicBezTo>
                    <a:pt x="3739" y="554"/>
                    <a:pt x="3706" y="566"/>
                    <a:pt x="3678" y="590"/>
                  </a:cubicBezTo>
                  <a:lnTo>
                    <a:pt x="3452" y="810"/>
                  </a:lnTo>
                  <a:cubicBezTo>
                    <a:pt x="3421" y="837"/>
                    <a:pt x="3374" y="853"/>
                    <a:pt x="3328" y="853"/>
                  </a:cubicBezTo>
                  <a:cubicBezTo>
                    <a:pt x="3296" y="853"/>
                    <a:pt x="3264" y="845"/>
                    <a:pt x="3238" y="830"/>
                  </a:cubicBezTo>
                  <a:lnTo>
                    <a:pt x="2804" y="642"/>
                  </a:lnTo>
                  <a:cubicBezTo>
                    <a:pt x="2733" y="616"/>
                    <a:pt x="2681" y="538"/>
                    <a:pt x="2681" y="467"/>
                  </a:cubicBezTo>
                  <a:lnTo>
                    <a:pt x="2688" y="150"/>
                  </a:lnTo>
                  <a:cubicBezTo>
                    <a:pt x="2688" y="79"/>
                    <a:pt x="2636" y="14"/>
                    <a:pt x="2558" y="14"/>
                  </a:cubicBezTo>
                  <a:lnTo>
                    <a:pt x="21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25"/>
            <p:cNvSpPr/>
            <p:nvPr/>
          </p:nvSpPr>
          <p:spPr>
            <a:xfrm>
              <a:off x="5211838" y="1570932"/>
              <a:ext cx="260975" cy="259308"/>
            </a:xfrm>
            <a:custGeom>
              <a:avLst/>
              <a:gdLst/>
              <a:ahLst/>
              <a:cxnLst/>
              <a:rect l="l" t="t" r="r" b="b"/>
              <a:pathLst>
                <a:path w="2818" h="2800" extrusionOk="0">
                  <a:moveTo>
                    <a:pt x="1409" y="744"/>
                  </a:moveTo>
                  <a:cubicBezTo>
                    <a:pt x="1649" y="744"/>
                    <a:pt x="1881" y="876"/>
                    <a:pt x="1995" y="1105"/>
                  </a:cubicBezTo>
                  <a:cubicBezTo>
                    <a:pt x="2164" y="1429"/>
                    <a:pt x="2034" y="1824"/>
                    <a:pt x="1704" y="1986"/>
                  </a:cubicBezTo>
                  <a:cubicBezTo>
                    <a:pt x="1609" y="2033"/>
                    <a:pt x="1509" y="2055"/>
                    <a:pt x="1410" y="2055"/>
                  </a:cubicBezTo>
                  <a:cubicBezTo>
                    <a:pt x="1169" y="2055"/>
                    <a:pt x="938" y="1924"/>
                    <a:pt x="823" y="1694"/>
                  </a:cubicBezTo>
                  <a:cubicBezTo>
                    <a:pt x="661" y="1371"/>
                    <a:pt x="791" y="976"/>
                    <a:pt x="1115" y="814"/>
                  </a:cubicBezTo>
                  <a:cubicBezTo>
                    <a:pt x="1209" y="766"/>
                    <a:pt x="1310" y="744"/>
                    <a:pt x="1409" y="744"/>
                  </a:cubicBezTo>
                  <a:close/>
                  <a:moveTo>
                    <a:pt x="1728" y="0"/>
                  </a:moveTo>
                  <a:cubicBezTo>
                    <a:pt x="1693" y="0"/>
                    <a:pt x="1663" y="20"/>
                    <a:pt x="1652" y="56"/>
                  </a:cubicBezTo>
                  <a:lnTo>
                    <a:pt x="1587" y="244"/>
                  </a:lnTo>
                  <a:cubicBezTo>
                    <a:pt x="1575" y="280"/>
                    <a:pt x="1530" y="316"/>
                    <a:pt x="1488" y="316"/>
                  </a:cubicBezTo>
                  <a:cubicBezTo>
                    <a:pt x="1484" y="316"/>
                    <a:pt x="1481" y="316"/>
                    <a:pt x="1477" y="315"/>
                  </a:cubicBezTo>
                  <a:lnTo>
                    <a:pt x="1186" y="341"/>
                  </a:lnTo>
                  <a:cubicBezTo>
                    <a:pt x="1181" y="342"/>
                    <a:pt x="1177" y="342"/>
                    <a:pt x="1172" y="342"/>
                  </a:cubicBezTo>
                  <a:cubicBezTo>
                    <a:pt x="1130" y="342"/>
                    <a:pt x="1087" y="318"/>
                    <a:pt x="1069" y="283"/>
                  </a:cubicBezTo>
                  <a:lnTo>
                    <a:pt x="979" y="108"/>
                  </a:lnTo>
                  <a:cubicBezTo>
                    <a:pt x="965" y="79"/>
                    <a:pt x="933" y="61"/>
                    <a:pt x="902" y="61"/>
                  </a:cubicBezTo>
                  <a:cubicBezTo>
                    <a:pt x="890" y="61"/>
                    <a:pt x="879" y="64"/>
                    <a:pt x="869" y="69"/>
                  </a:cubicBezTo>
                  <a:lnTo>
                    <a:pt x="668" y="173"/>
                  </a:lnTo>
                  <a:cubicBezTo>
                    <a:pt x="623" y="192"/>
                    <a:pt x="610" y="244"/>
                    <a:pt x="629" y="283"/>
                  </a:cubicBezTo>
                  <a:lnTo>
                    <a:pt x="720" y="458"/>
                  </a:lnTo>
                  <a:cubicBezTo>
                    <a:pt x="739" y="496"/>
                    <a:pt x="726" y="555"/>
                    <a:pt x="694" y="587"/>
                  </a:cubicBezTo>
                  <a:lnTo>
                    <a:pt x="500" y="814"/>
                  </a:lnTo>
                  <a:cubicBezTo>
                    <a:pt x="479" y="839"/>
                    <a:pt x="439" y="857"/>
                    <a:pt x="404" y="857"/>
                  </a:cubicBezTo>
                  <a:cubicBezTo>
                    <a:pt x="394" y="857"/>
                    <a:pt x="385" y="855"/>
                    <a:pt x="376" y="853"/>
                  </a:cubicBezTo>
                  <a:lnTo>
                    <a:pt x="189" y="788"/>
                  </a:lnTo>
                  <a:cubicBezTo>
                    <a:pt x="181" y="786"/>
                    <a:pt x="173" y="784"/>
                    <a:pt x="165" y="784"/>
                  </a:cubicBezTo>
                  <a:cubicBezTo>
                    <a:pt x="129" y="784"/>
                    <a:pt x="96" y="809"/>
                    <a:pt x="85" y="846"/>
                  </a:cubicBezTo>
                  <a:lnTo>
                    <a:pt x="14" y="1060"/>
                  </a:lnTo>
                  <a:cubicBezTo>
                    <a:pt x="1" y="1099"/>
                    <a:pt x="27" y="1144"/>
                    <a:pt x="66" y="1163"/>
                  </a:cubicBezTo>
                  <a:lnTo>
                    <a:pt x="253" y="1222"/>
                  </a:lnTo>
                  <a:cubicBezTo>
                    <a:pt x="299" y="1235"/>
                    <a:pt x="331" y="1286"/>
                    <a:pt x="331" y="1332"/>
                  </a:cubicBezTo>
                  <a:lnTo>
                    <a:pt x="351" y="1623"/>
                  </a:lnTo>
                  <a:cubicBezTo>
                    <a:pt x="364" y="1668"/>
                    <a:pt x="331" y="1727"/>
                    <a:pt x="292" y="1746"/>
                  </a:cubicBezTo>
                  <a:lnTo>
                    <a:pt x="117" y="1830"/>
                  </a:lnTo>
                  <a:cubicBezTo>
                    <a:pt x="79" y="1850"/>
                    <a:pt x="59" y="1902"/>
                    <a:pt x="85" y="1940"/>
                  </a:cubicBezTo>
                  <a:lnTo>
                    <a:pt x="182" y="2141"/>
                  </a:lnTo>
                  <a:cubicBezTo>
                    <a:pt x="196" y="2173"/>
                    <a:pt x="225" y="2189"/>
                    <a:pt x="255" y="2189"/>
                  </a:cubicBezTo>
                  <a:cubicBezTo>
                    <a:pt x="268" y="2189"/>
                    <a:pt x="281" y="2186"/>
                    <a:pt x="292" y="2180"/>
                  </a:cubicBezTo>
                  <a:lnTo>
                    <a:pt x="467" y="2096"/>
                  </a:lnTo>
                  <a:cubicBezTo>
                    <a:pt x="481" y="2086"/>
                    <a:pt x="499" y="2082"/>
                    <a:pt x="517" y="2082"/>
                  </a:cubicBezTo>
                  <a:cubicBezTo>
                    <a:pt x="548" y="2082"/>
                    <a:pt x="580" y="2095"/>
                    <a:pt x="597" y="2115"/>
                  </a:cubicBezTo>
                  <a:lnTo>
                    <a:pt x="823" y="2310"/>
                  </a:lnTo>
                  <a:cubicBezTo>
                    <a:pt x="862" y="2335"/>
                    <a:pt x="882" y="2394"/>
                    <a:pt x="862" y="2433"/>
                  </a:cubicBezTo>
                  <a:lnTo>
                    <a:pt x="804" y="2620"/>
                  </a:lnTo>
                  <a:cubicBezTo>
                    <a:pt x="791" y="2666"/>
                    <a:pt x="810" y="2711"/>
                    <a:pt x="856" y="2724"/>
                  </a:cubicBezTo>
                  <a:lnTo>
                    <a:pt x="1069" y="2795"/>
                  </a:lnTo>
                  <a:cubicBezTo>
                    <a:pt x="1079" y="2798"/>
                    <a:pt x="1088" y="2799"/>
                    <a:pt x="1097" y="2799"/>
                  </a:cubicBezTo>
                  <a:cubicBezTo>
                    <a:pt x="1132" y="2799"/>
                    <a:pt x="1163" y="2780"/>
                    <a:pt x="1173" y="2743"/>
                  </a:cubicBezTo>
                  <a:lnTo>
                    <a:pt x="1238" y="2556"/>
                  </a:lnTo>
                  <a:cubicBezTo>
                    <a:pt x="1251" y="2510"/>
                    <a:pt x="1296" y="2478"/>
                    <a:pt x="1341" y="2478"/>
                  </a:cubicBezTo>
                  <a:lnTo>
                    <a:pt x="1639" y="2459"/>
                  </a:lnTo>
                  <a:cubicBezTo>
                    <a:pt x="1644" y="2458"/>
                    <a:pt x="1649" y="2458"/>
                    <a:pt x="1653" y="2458"/>
                  </a:cubicBezTo>
                  <a:cubicBezTo>
                    <a:pt x="1695" y="2458"/>
                    <a:pt x="1738" y="2482"/>
                    <a:pt x="1756" y="2517"/>
                  </a:cubicBezTo>
                  <a:lnTo>
                    <a:pt x="1846" y="2692"/>
                  </a:lnTo>
                  <a:cubicBezTo>
                    <a:pt x="1861" y="2720"/>
                    <a:pt x="1889" y="2738"/>
                    <a:pt x="1921" y="2738"/>
                  </a:cubicBezTo>
                  <a:cubicBezTo>
                    <a:pt x="1932" y="2738"/>
                    <a:pt x="1944" y="2736"/>
                    <a:pt x="1957" y="2731"/>
                  </a:cubicBezTo>
                  <a:lnTo>
                    <a:pt x="2157" y="2627"/>
                  </a:lnTo>
                  <a:cubicBezTo>
                    <a:pt x="2196" y="2607"/>
                    <a:pt x="2216" y="2556"/>
                    <a:pt x="2190" y="2517"/>
                  </a:cubicBezTo>
                  <a:lnTo>
                    <a:pt x="2106" y="2342"/>
                  </a:lnTo>
                  <a:cubicBezTo>
                    <a:pt x="2086" y="2303"/>
                    <a:pt x="2093" y="2245"/>
                    <a:pt x="2125" y="2212"/>
                  </a:cubicBezTo>
                  <a:lnTo>
                    <a:pt x="2319" y="1992"/>
                  </a:lnTo>
                  <a:cubicBezTo>
                    <a:pt x="2340" y="1962"/>
                    <a:pt x="2380" y="1943"/>
                    <a:pt x="2419" y="1943"/>
                  </a:cubicBezTo>
                  <a:cubicBezTo>
                    <a:pt x="2429" y="1943"/>
                    <a:pt x="2439" y="1944"/>
                    <a:pt x="2449" y="1947"/>
                  </a:cubicBezTo>
                  <a:lnTo>
                    <a:pt x="2630" y="2012"/>
                  </a:lnTo>
                  <a:cubicBezTo>
                    <a:pt x="2638" y="2014"/>
                    <a:pt x="2646" y="2015"/>
                    <a:pt x="2654" y="2015"/>
                  </a:cubicBezTo>
                  <a:cubicBezTo>
                    <a:pt x="2690" y="2015"/>
                    <a:pt x="2723" y="1991"/>
                    <a:pt x="2734" y="1953"/>
                  </a:cubicBezTo>
                  <a:lnTo>
                    <a:pt x="2805" y="1740"/>
                  </a:lnTo>
                  <a:cubicBezTo>
                    <a:pt x="2818" y="1701"/>
                    <a:pt x="2798" y="1656"/>
                    <a:pt x="2753" y="1636"/>
                  </a:cubicBezTo>
                  <a:lnTo>
                    <a:pt x="2572" y="1578"/>
                  </a:lnTo>
                  <a:cubicBezTo>
                    <a:pt x="2526" y="1565"/>
                    <a:pt x="2494" y="1513"/>
                    <a:pt x="2494" y="1468"/>
                  </a:cubicBezTo>
                  <a:lnTo>
                    <a:pt x="2475" y="1176"/>
                  </a:lnTo>
                  <a:cubicBezTo>
                    <a:pt x="2462" y="1131"/>
                    <a:pt x="2488" y="1079"/>
                    <a:pt x="2533" y="1053"/>
                  </a:cubicBezTo>
                  <a:lnTo>
                    <a:pt x="2708" y="969"/>
                  </a:lnTo>
                  <a:cubicBezTo>
                    <a:pt x="2747" y="950"/>
                    <a:pt x="2766" y="898"/>
                    <a:pt x="2740" y="859"/>
                  </a:cubicBezTo>
                  <a:lnTo>
                    <a:pt x="2643" y="658"/>
                  </a:lnTo>
                  <a:cubicBezTo>
                    <a:pt x="2629" y="630"/>
                    <a:pt x="2597" y="612"/>
                    <a:pt x="2566" y="612"/>
                  </a:cubicBezTo>
                  <a:cubicBezTo>
                    <a:pt x="2555" y="612"/>
                    <a:pt x="2543" y="614"/>
                    <a:pt x="2533" y="619"/>
                  </a:cubicBezTo>
                  <a:lnTo>
                    <a:pt x="2358" y="710"/>
                  </a:lnTo>
                  <a:cubicBezTo>
                    <a:pt x="2344" y="716"/>
                    <a:pt x="2328" y="719"/>
                    <a:pt x="2312" y="719"/>
                  </a:cubicBezTo>
                  <a:cubicBezTo>
                    <a:pt x="2278" y="719"/>
                    <a:pt x="2244" y="706"/>
                    <a:pt x="2222" y="684"/>
                  </a:cubicBezTo>
                  <a:lnTo>
                    <a:pt x="2002" y="490"/>
                  </a:lnTo>
                  <a:cubicBezTo>
                    <a:pt x="1963" y="464"/>
                    <a:pt x="1944" y="406"/>
                    <a:pt x="1957" y="367"/>
                  </a:cubicBezTo>
                  <a:lnTo>
                    <a:pt x="2021" y="179"/>
                  </a:lnTo>
                  <a:cubicBezTo>
                    <a:pt x="2034" y="140"/>
                    <a:pt x="2008" y="88"/>
                    <a:pt x="1970" y="75"/>
                  </a:cubicBezTo>
                  <a:lnTo>
                    <a:pt x="1756" y="4"/>
                  </a:lnTo>
                  <a:cubicBezTo>
                    <a:pt x="1747" y="2"/>
                    <a:pt x="1737" y="0"/>
                    <a:pt x="1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25"/>
            <p:cNvSpPr/>
            <p:nvPr/>
          </p:nvSpPr>
          <p:spPr>
            <a:xfrm>
              <a:off x="4793244" y="3532957"/>
              <a:ext cx="372570" cy="379701"/>
            </a:xfrm>
            <a:custGeom>
              <a:avLst/>
              <a:gdLst/>
              <a:ahLst/>
              <a:cxnLst/>
              <a:rect l="l" t="t" r="r" b="b"/>
              <a:pathLst>
                <a:path w="4023" h="4100" extrusionOk="0">
                  <a:moveTo>
                    <a:pt x="2248" y="0"/>
                  </a:moveTo>
                  <a:cubicBezTo>
                    <a:pt x="1134" y="0"/>
                    <a:pt x="1" y="901"/>
                    <a:pt x="1" y="2008"/>
                  </a:cubicBezTo>
                  <a:cubicBezTo>
                    <a:pt x="1" y="3115"/>
                    <a:pt x="966" y="4100"/>
                    <a:pt x="2080" y="4100"/>
                  </a:cubicBezTo>
                  <a:cubicBezTo>
                    <a:pt x="3187" y="4100"/>
                    <a:pt x="4022" y="3115"/>
                    <a:pt x="4022" y="2008"/>
                  </a:cubicBezTo>
                  <a:cubicBezTo>
                    <a:pt x="4022" y="901"/>
                    <a:pt x="3355" y="0"/>
                    <a:pt x="22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25"/>
            <p:cNvSpPr/>
            <p:nvPr/>
          </p:nvSpPr>
          <p:spPr>
            <a:xfrm>
              <a:off x="4784909" y="3523974"/>
              <a:ext cx="389240" cy="397667"/>
            </a:xfrm>
            <a:custGeom>
              <a:avLst/>
              <a:gdLst/>
              <a:ahLst/>
              <a:cxnLst/>
              <a:rect l="l" t="t" r="r" b="b"/>
              <a:pathLst>
                <a:path w="4203" h="4294" extrusionOk="0">
                  <a:moveTo>
                    <a:pt x="2338" y="188"/>
                  </a:moveTo>
                  <a:cubicBezTo>
                    <a:pt x="3329" y="188"/>
                    <a:pt x="4015" y="978"/>
                    <a:pt x="4015" y="2105"/>
                  </a:cubicBezTo>
                  <a:cubicBezTo>
                    <a:pt x="4015" y="3206"/>
                    <a:pt x="3186" y="4106"/>
                    <a:pt x="2170" y="4106"/>
                  </a:cubicBezTo>
                  <a:cubicBezTo>
                    <a:pt x="1114" y="4106"/>
                    <a:pt x="188" y="3173"/>
                    <a:pt x="188" y="2105"/>
                  </a:cubicBezTo>
                  <a:cubicBezTo>
                    <a:pt x="188" y="1004"/>
                    <a:pt x="1321" y="188"/>
                    <a:pt x="2338" y="188"/>
                  </a:cubicBezTo>
                  <a:close/>
                  <a:moveTo>
                    <a:pt x="2331" y="0"/>
                  </a:moveTo>
                  <a:cubicBezTo>
                    <a:pt x="1231" y="0"/>
                    <a:pt x="0" y="900"/>
                    <a:pt x="0" y="2105"/>
                  </a:cubicBezTo>
                  <a:cubicBezTo>
                    <a:pt x="0" y="3271"/>
                    <a:pt x="1017" y="4294"/>
                    <a:pt x="2170" y="4294"/>
                  </a:cubicBezTo>
                  <a:cubicBezTo>
                    <a:pt x="3290" y="4294"/>
                    <a:pt x="4203" y="3309"/>
                    <a:pt x="4203" y="2105"/>
                  </a:cubicBezTo>
                  <a:cubicBezTo>
                    <a:pt x="4203" y="868"/>
                    <a:pt x="3432" y="0"/>
                    <a:pt x="2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25"/>
            <p:cNvSpPr/>
            <p:nvPr/>
          </p:nvSpPr>
          <p:spPr>
            <a:xfrm>
              <a:off x="4839456" y="3579725"/>
              <a:ext cx="280145" cy="286165"/>
            </a:xfrm>
            <a:custGeom>
              <a:avLst/>
              <a:gdLst/>
              <a:ahLst/>
              <a:cxnLst/>
              <a:rect l="l" t="t" r="r" b="b"/>
              <a:pathLst>
                <a:path w="3025" h="3090" extrusionOk="0">
                  <a:moveTo>
                    <a:pt x="1678" y="182"/>
                  </a:moveTo>
                  <a:cubicBezTo>
                    <a:pt x="2364" y="182"/>
                    <a:pt x="2843" y="732"/>
                    <a:pt x="2843" y="1516"/>
                  </a:cubicBezTo>
                  <a:cubicBezTo>
                    <a:pt x="2843" y="2280"/>
                    <a:pt x="2267" y="2908"/>
                    <a:pt x="1561" y="2908"/>
                  </a:cubicBezTo>
                  <a:cubicBezTo>
                    <a:pt x="829" y="2908"/>
                    <a:pt x="182" y="2254"/>
                    <a:pt x="182" y="1516"/>
                  </a:cubicBezTo>
                  <a:cubicBezTo>
                    <a:pt x="182" y="752"/>
                    <a:pt x="972" y="182"/>
                    <a:pt x="1678" y="182"/>
                  </a:cubicBezTo>
                  <a:close/>
                  <a:moveTo>
                    <a:pt x="1678" y="0"/>
                  </a:moveTo>
                  <a:cubicBezTo>
                    <a:pt x="888" y="0"/>
                    <a:pt x="0" y="648"/>
                    <a:pt x="0" y="1516"/>
                  </a:cubicBezTo>
                  <a:cubicBezTo>
                    <a:pt x="0" y="2351"/>
                    <a:pt x="726" y="3089"/>
                    <a:pt x="1561" y="3089"/>
                  </a:cubicBezTo>
                  <a:cubicBezTo>
                    <a:pt x="2371" y="3089"/>
                    <a:pt x="3025" y="2384"/>
                    <a:pt x="3025" y="1516"/>
                  </a:cubicBezTo>
                  <a:cubicBezTo>
                    <a:pt x="3025" y="622"/>
                    <a:pt x="2474" y="0"/>
                    <a:pt x="1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25"/>
            <p:cNvSpPr/>
            <p:nvPr/>
          </p:nvSpPr>
          <p:spPr>
            <a:xfrm>
              <a:off x="4901226" y="3642699"/>
              <a:ext cx="156604" cy="160215"/>
            </a:xfrm>
            <a:custGeom>
              <a:avLst/>
              <a:gdLst/>
              <a:ahLst/>
              <a:cxnLst/>
              <a:rect l="l" t="t" r="r" b="b"/>
              <a:pathLst>
                <a:path w="1691" h="1730" extrusionOk="0">
                  <a:moveTo>
                    <a:pt x="946" y="0"/>
                  </a:moveTo>
                  <a:cubicBezTo>
                    <a:pt x="473" y="0"/>
                    <a:pt x="0" y="383"/>
                    <a:pt x="0" y="849"/>
                  </a:cubicBezTo>
                  <a:cubicBezTo>
                    <a:pt x="0" y="1315"/>
                    <a:pt x="408" y="1729"/>
                    <a:pt x="875" y="1729"/>
                  </a:cubicBezTo>
                  <a:cubicBezTo>
                    <a:pt x="1341" y="1729"/>
                    <a:pt x="1691" y="1315"/>
                    <a:pt x="1691" y="849"/>
                  </a:cubicBezTo>
                  <a:cubicBezTo>
                    <a:pt x="1691" y="376"/>
                    <a:pt x="1412" y="0"/>
                    <a:pt x="9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25"/>
            <p:cNvSpPr/>
            <p:nvPr/>
          </p:nvSpPr>
          <p:spPr>
            <a:xfrm>
              <a:off x="4892799" y="3634272"/>
              <a:ext cx="174014" cy="177070"/>
            </a:xfrm>
            <a:custGeom>
              <a:avLst/>
              <a:gdLst/>
              <a:ahLst/>
              <a:cxnLst/>
              <a:rect l="l" t="t" r="r" b="b"/>
              <a:pathLst>
                <a:path w="1879" h="1912" extrusionOk="0">
                  <a:moveTo>
                    <a:pt x="1037" y="182"/>
                  </a:moveTo>
                  <a:cubicBezTo>
                    <a:pt x="1419" y="182"/>
                    <a:pt x="1691" y="493"/>
                    <a:pt x="1691" y="940"/>
                  </a:cubicBezTo>
                  <a:cubicBezTo>
                    <a:pt x="1691" y="1374"/>
                    <a:pt x="1367" y="1730"/>
                    <a:pt x="966" y="1730"/>
                  </a:cubicBezTo>
                  <a:cubicBezTo>
                    <a:pt x="545" y="1730"/>
                    <a:pt x="182" y="1361"/>
                    <a:pt x="182" y="940"/>
                  </a:cubicBezTo>
                  <a:cubicBezTo>
                    <a:pt x="182" y="506"/>
                    <a:pt x="635" y="182"/>
                    <a:pt x="1037" y="182"/>
                  </a:cubicBezTo>
                  <a:close/>
                  <a:moveTo>
                    <a:pt x="1037" y="1"/>
                  </a:moveTo>
                  <a:cubicBezTo>
                    <a:pt x="545" y="1"/>
                    <a:pt x="1" y="402"/>
                    <a:pt x="1" y="940"/>
                  </a:cubicBezTo>
                  <a:cubicBezTo>
                    <a:pt x="1" y="1458"/>
                    <a:pt x="448" y="1911"/>
                    <a:pt x="966" y="1911"/>
                  </a:cubicBezTo>
                  <a:cubicBezTo>
                    <a:pt x="1471" y="1911"/>
                    <a:pt x="1879" y="1477"/>
                    <a:pt x="1879" y="940"/>
                  </a:cubicBezTo>
                  <a:cubicBezTo>
                    <a:pt x="1879" y="383"/>
                    <a:pt x="1529" y="1"/>
                    <a:pt x="1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25"/>
            <p:cNvSpPr/>
            <p:nvPr/>
          </p:nvSpPr>
          <p:spPr>
            <a:xfrm>
              <a:off x="4967257" y="3471001"/>
              <a:ext cx="299871" cy="265976"/>
            </a:xfrm>
            <a:custGeom>
              <a:avLst/>
              <a:gdLst/>
              <a:ahLst/>
              <a:cxnLst/>
              <a:rect l="l" t="t" r="r" b="b"/>
              <a:pathLst>
                <a:path w="3238" h="2872" extrusionOk="0">
                  <a:moveTo>
                    <a:pt x="3102" y="1"/>
                  </a:moveTo>
                  <a:cubicBezTo>
                    <a:pt x="3080" y="1"/>
                    <a:pt x="3058" y="9"/>
                    <a:pt x="3037" y="28"/>
                  </a:cubicBezTo>
                  <a:cubicBezTo>
                    <a:pt x="2046" y="922"/>
                    <a:pt x="1062" y="1822"/>
                    <a:pt x="71" y="2716"/>
                  </a:cubicBezTo>
                  <a:cubicBezTo>
                    <a:pt x="1" y="2776"/>
                    <a:pt x="63" y="2872"/>
                    <a:pt x="137" y="2872"/>
                  </a:cubicBezTo>
                  <a:cubicBezTo>
                    <a:pt x="158" y="2872"/>
                    <a:pt x="180" y="2864"/>
                    <a:pt x="201" y="2845"/>
                  </a:cubicBezTo>
                  <a:cubicBezTo>
                    <a:pt x="1191" y="1952"/>
                    <a:pt x="2182" y="1051"/>
                    <a:pt x="3173" y="158"/>
                  </a:cubicBezTo>
                  <a:cubicBezTo>
                    <a:pt x="3238" y="93"/>
                    <a:pt x="3176" y="1"/>
                    <a:pt x="31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5"/>
            <p:cNvSpPr/>
            <p:nvPr/>
          </p:nvSpPr>
          <p:spPr>
            <a:xfrm>
              <a:off x="5244252" y="3374317"/>
              <a:ext cx="23801" cy="113447"/>
            </a:xfrm>
            <a:custGeom>
              <a:avLst/>
              <a:gdLst/>
              <a:ahLst/>
              <a:cxnLst/>
              <a:rect l="l" t="t" r="r" b="b"/>
              <a:pathLst>
                <a:path w="257" h="1225" extrusionOk="0">
                  <a:moveTo>
                    <a:pt x="164" y="1"/>
                  </a:moveTo>
                  <a:cubicBezTo>
                    <a:pt x="117" y="1"/>
                    <a:pt x="69" y="30"/>
                    <a:pt x="65" y="88"/>
                  </a:cubicBezTo>
                  <a:cubicBezTo>
                    <a:pt x="46" y="431"/>
                    <a:pt x="1" y="787"/>
                    <a:pt x="20" y="1137"/>
                  </a:cubicBezTo>
                  <a:cubicBezTo>
                    <a:pt x="23" y="1195"/>
                    <a:pt x="72" y="1224"/>
                    <a:pt x="119" y="1224"/>
                  </a:cubicBezTo>
                  <a:cubicBezTo>
                    <a:pt x="166" y="1224"/>
                    <a:pt x="211" y="1195"/>
                    <a:pt x="208" y="1137"/>
                  </a:cubicBezTo>
                  <a:cubicBezTo>
                    <a:pt x="188" y="787"/>
                    <a:pt x="234" y="431"/>
                    <a:pt x="253" y="88"/>
                  </a:cubicBezTo>
                  <a:cubicBezTo>
                    <a:pt x="256" y="30"/>
                    <a:pt x="211" y="1"/>
                    <a:pt x="1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5"/>
            <p:cNvSpPr/>
            <p:nvPr/>
          </p:nvSpPr>
          <p:spPr>
            <a:xfrm>
              <a:off x="5246011" y="3471001"/>
              <a:ext cx="117707" cy="32784"/>
            </a:xfrm>
            <a:custGeom>
              <a:avLst/>
              <a:gdLst/>
              <a:ahLst/>
              <a:cxnLst/>
              <a:rect l="l" t="t" r="r" b="b"/>
              <a:pathLst>
                <a:path w="1271" h="354" extrusionOk="0">
                  <a:moveTo>
                    <a:pt x="145" y="1"/>
                  </a:moveTo>
                  <a:cubicBezTo>
                    <a:pt x="41" y="1"/>
                    <a:pt x="1" y="159"/>
                    <a:pt x="118" y="184"/>
                  </a:cubicBezTo>
                  <a:cubicBezTo>
                    <a:pt x="448" y="242"/>
                    <a:pt x="778" y="294"/>
                    <a:pt x="1115" y="352"/>
                  </a:cubicBezTo>
                  <a:cubicBezTo>
                    <a:pt x="1121" y="353"/>
                    <a:pt x="1127" y="354"/>
                    <a:pt x="1133" y="354"/>
                  </a:cubicBezTo>
                  <a:cubicBezTo>
                    <a:pt x="1236" y="354"/>
                    <a:pt x="1271" y="195"/>
                    <a:pt x="1160" y="171"/>
                  </a:cubicBezTo>
                  <a:cubicBezTo>
                    <a:pt x="830" y="112"/>
                    <a:pt x="493" y="67"/>
                    <a:pt x="163" y="2"/>
                  </a:cubicBezTo>
                  <a:cubicBezTo>
                    <a:pt x="157" y="1"/>
                    <a:pt x="151"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25"/>
            <p:cNvSpPr/>
            <p:nvPr/>
          </p:nvSpPr>
          <p:spPr>
            <a:xfrm>
              <a:off x="5213042" y="3404322"/>
              <a:ext cx="23245" cy="113447"/>
            </a:xfrm>
            <a:custGeom>
              <a:avLst/>
              <a:gdLst/>
              <a:ahLst/>
              <a:cxnLst/>
              <a:rect l="l" t="t" r="r" b="b"/>
              <a:pathLst>
                <a:path w="251" h="1225" extrusionOk="0">
                  <a:moveTo>
                    <a:pt x="159" y="0"/>
                  </a:moveTo>
                  <a:cubicBezTo>
                    <a:pt x="113" y="0"/>
                    <a:pt x="66" y="29"/>
                    <a:pt x="66" y="88"/>
                  </a:cubicBezTo>
                  <a:cubicBezTo>
                    <a:pt x="46" y="431"/>
                    <a:pt x="1" y="787"/>
                    <a:pt x="20" y="1137"/>
                  </a:cubicBezTo>
                  <a:cubicBezTo>
                    <a:pt x="24" y="1195"/>
                    <a:pt x="70" y="1224"/>
                    <a:pt x="116" y="1224"/>
                  </a:cubicBezTo>
                  <a:cubicBezTo>
                    <a:pt x="161" y="1224"/>
                    <a:pt x="205" y="1195"/>
                    <a:pt x="202" y="1137"/>
                  </a:cubicBezTo>
                  <a:cubicBezTo>
                    <a:pt x="189" y="787"/>
                    <a:pt x="227" y="431"/>
                    <a:pt x="247" y="88"/>
                  </a:cubicBezTo>
                  <a:cubicBezTo>
                    <a:pt x="250" y="29"/>
                    <a:pt x="205" y="0"/>
                    <a:pt x="1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25"/>
            <p:cNvSpPr/>
            <p:nvPr/>
          </p:nvSpPr>
          <p:spPr>
            <a:xfrm>
              <a:off x="5214802" y="3501007"/>
              <a:ext cx="117707" cy="32784"/>
            </a:xfrm>
            <a:custGeom>
              <a:avLst/>
              <a:gdLst/>
              <a:ahLst/>
              <a:cxnLst/>
              <a:rect l="l" t="t" r="r" b="b"/>
              <a:pathLst>
                <a:path w="1271" h="354" extrusionOk="0">
                  <a:moveTo>
                    <a:pt x="145" y="1"/>
                  </a:moveTo>
                  <a:cubicBezTo>
                    <a:pt x="42" y="1"/>
                    <a:pt x="1" y="159"/>
                    <a:pt x="111" y="183"/>
                  </a:cubicBezTo>
                  <a:cubicBezTo>
                    <a:pt x="442" y="242"/>
                    <a:pt x="778" y="294"/>
                    <a:pt x="1109" y="352"/>
                  </a:cubicBezTo>
                  <a:cubicBezTo>
                    <a:pt x="1115" y="353"/>
                    <a:pt x="1121" y="353"/>
                    <a:pt x="1126" y="353"/>
                  </a:cubicBezTo>
                  <a:cubicBezTo>
                    <a:pt x="1230" y="353"/>
                    <a:pt x="1271" y="195"/>
                    <a:pt x="1160" y="171"/>
                  </a:cubicBezTo>
                  <a:cubicBezTo>
                    <a:pt x="824" y="112"/>
                    <a:pt x="493" y="67"/>
                    <a:pt x="163" y="2"/>
                  </a:cubicBezTo>
                  <a:cubicBezTo>
                    <a:pt x="157" y="1"/>
                    <a:pt x="151" y="1"/>
                    <a:pt x="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5"/>
            <p:cNvSpPr/>
            <p:nvPr/>
          </p:nvSpPr>
          <p:spPr>
            <a:xfrm>
              <a:off x="5178314" y="3439236"/>
              <a:ext cx="23153" cy="113262"/>
            </a:xfrm>
            <a:custGeom>
              <a:avLst/>
              <a:gdLst/>
              <a:ahLst/>
              <a:cxnLst/>
              <a:rect l="l" t="t" r="r" b="b"/>
              <a:pathLst>
                <a:path w="250" h="1223" extrusionOk="0">
                  <a:moveTo>
                    <a:pt x="157" y="1"/>
                  </a:moveTo>
                  <a:cubicBezTo>
                    <a:pt x="110" y="1"/>
                    <a:pt x="62" y="31"/>
                    <a:pt x="59" y="93"/>
                  </a:cubicBezTo>
                  <a:cubicBezTo>
                    <a:pt x="39" y="436"/>
                    <a:pt x="0" y="792"/>
                    <a:pt x="13" y="1135"/>
                  </a:cubicBezTo>
                  <a:cubicBezTo>
                    <a:pt x="16" y="1194"/>
                    <a:pt x="65" y="1223"/>
                    <a:pt x="112" y="1223"/>
                  </a:cubicBezTo>
                  <a:cubicBezTo>
                    <a:pt x="159" y="1223"/>
                    <a:pt x="204" y="1194"/>
                    <a:pt x="201" y="1135"/>
                  </a:cubicBezTo>
                  <a:cubicBezTo>
                    <a:pt x="182" y="792"/>
                    <a:pt x="227" y="436"/>
                    <a:pt x="246" y="93"/>
                  </a:cubicBezTo>
                  <a:cubicBezTo>
                    <a:pt x="250" y="31"/>
                    <a:pt x="204" y="1"/>
                    <a:pt x="1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5"/>
            <p:cNvSpPr/>
            <p:nvPr/>
          </p:nvSpPr>
          <p:spPr>
            <a:xfrm>
              <a:off x="5180166" y="3536291"/>
              <a:ext cx="116874" cy="32321"/>
            </a:xfrm>
            <a:custGeom>
              <a:avLst/>
              <a:gdLst/>
              <a:ahLst/>
              <a:cxnLst/>
              <a:rect l="l" t="t" r="r" b="b"/>
              <a:pathLst>
                <a:path w="1262" h="349" extrusionOk="0">
                  <a:moveTo>
                    <a:pt x="133" y="1"/>
                  </a:moveTo>
                  <a:cubicBezTo>
                    <a:pt x="33" y="1"/>
                    <a:pt x="1" y="160"/>
                    <a:pt x="110" y="178"/>
                  </a:cubicBezTo>
                  <a:cubicBezTo>
                    <a:pt x="440" y="236"/>
                    <a:pt x="770" y="288"/>
                    <a:pt x="1107" y="346"/>
                  </a:cubicBezTo>
                  <a:cubicBezTo>
                    <a:pt x="1115" y="348"/>
                    <a:pt x="1122" y="349"/>
                    <a:pt x="1129" y="349"/>
                  </a:cubicBezTo>
                  <a:cubicBezTo>
                    <a:pt x="1229" y="349"/>
                    <a:pt x="1261" y="190"/>
                    <a:pt x="1152" y="172"/>
                  </a:cubicBezTo>
                  <a:cubicBezTo>
                    <a:pt x="822" y="107"/>
                    <a:pt x="492" y="62"/>
                    <a:pt x="155" y="3"/>
                  </a:cubicBezTo>
                  <a:cubicBezTo>
                    <a:pt x="147" y="2"/>
                    <a:pt x="140" y="1"/>
                    <a:pt x="1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5"/>
            <p:cNvSpPr/>
            <p:nvPr/>
          </p:nvSpPr>
          <p:spPr>
            <a:xfrm>
              <a:off x="5683406" y="2439794"/>
              <a:ext cx="164290" cy="185683"/>
            </a:xfrm>
            <a:custGeom>
              <a:avLst/>
              <a:gdLst/>
              <a:ahLst/>
              <a:cxnLst/>
              <a:rect l="l" t="t" r="r" b="b"/>
              <a:pathLst>
                <a:path w="1774" h="2005" extrusionOk="0">
                  <a:moveTo>
                    <a:pt x="645" y="1"/>
                  </a:moveTo>
                  <a:cubicBezTo>
                    <a:pt x="496" y="1"/>
                    <a:pt x="347" y="39"/>
                    <a:pt x="213" y="122"/>
                  </a:cubicBezTo>
                  <a:cubicBezTo>
                    <a:pt x="1" y="258"/>
                    <a:pt x="126" y="567"/>
                    <a:pt x="325" y="567"/>
                  </a:cubicBezTo>
                  <a:cubicBezTo>
                    <a:pt x="363" y="567"/>
                    <a:pt x="404" y="556"/>
                    <a:pt x="446" y="530"/>
                  </a:cubicBezTo>
                  <a:cubicBezTo>
                    <a:pt x="511" y="490"/>
                    <a:pt x="585" y="471"/>
                    <a:pt x="659" y="471"/>
                  </a:cubicBezTo>
                  <a:cubicBezTo>
                    <a:pt x="834" y="471"/>
                    <a:pt x="1010" y="574"/>
                    <a:pt x="1087" y="737"/>
                  </a:cubicBezTo>
                  <a:cubicBezTo>
                    <a:pt x="1229" y="1055"/>
                    <a:pt x="970" y="1424"/>
                    <a:pt x="679" y="1534"/>
                  </a:cubicBezTo>
                  <a:cubicBezTo>
                    <a:pt x="436" y="1632"/>
                    <a:pt x="503" y="2004"/>
                    <a:pt x="718" y="2004"/>
                  </a:cubicBezTo>
                  <a:cubicBezTo>
                    <a:pt x="744" y="2004"/>
                    <a:pt x="772" y="1999"/>
                    <a:pt x="802" y="1987"/>
                  </a:cubicBezTo>
                  <a:cubicBezTo>
                    <a:pt x="1346" y="1767"/>
                    <a:pt x="1773" y="1158"/>
                    <a:pt x="1514" y="562"/>
                  </a:cubicBezTo>
                  <a:cubicBezTo>
                    <a:pt x="1368" y="223"/>
                    <a:pt x="1007" y="1"/>
                    <a:pt x="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5"/>
            <p:cNvSpPr/>
            <p:nvPr/>
          </p:nvSpPr>
          <p:spPr>
            <a:xfrm>
              <a:off x="5715634" y="2583987"/>
              <a:ext cx="92147" cy="123079"/>
            </a:xfrm>
            <a:custGeom>
              <a:avLst/>
              <a:gdLst/>
              <a:ahLst/>
              <a:cxnLst/>
              <a:rect l="l" t="t" r="r" b="b"/>
              <a:pathLst>
                <a:path w="995" h="1329" extrusionOk="0">
                  <a:moveTo>
                    <a:pt x="281" y="1"/>
                  </a:moveTo>
                  <a:cubicBezTo>
                    <a:pt x="140" y="1"/>
                    <a:pt x="1" y="111"/>
                    <a:pt x="59" y="281"/>
                  </a:cubicBezTo>
                  <a:cubicBezTo>
                    <a:pt x="162" y="605"/>
                    <a:pt x="305" y="922"/>
                    <a:pt x="486" y="1214"/>
                  </a:cubicBezTo>
                  <a:cubicBezTo>
                    <a:pt x="535" y="1295"/>
                    <a:pt x="607" y="1328"/>
                    <a:pt x="679" y="1328"/>
                  </a:cubicBezTo>
                  <a:cubicBezTo>
                    <a:pt x="838" y="1328"/>
                    <a:pt x="995" y="1165"/>
                    <a:pt x="888" y="987"/>
                  </a:cubicBezTo>
                  <a:cubicBezTo>
                    <a:pt x="732" y="722"/>
                    <a:pt x="603" y="450"/>
                    <a:pt x="512" y="165"/>
                  </a:cubicBezTo>
                  <a:cubicBezTo>
                    <a:pt x="473" y="50"/>
                    <a:pt x="377" y="1"/>
                    <a:pt x="281" y="1"/>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5"/>
            <p:cNvSpPr/>
            <p:nvPr/>
          </p:nvSpPr>
          <p:spPr>
            <a:xfrm>
              <a:off x="5775830" y="2735404"/>
              <a:ext cx="56770" cy="42878"/>
            </a:xfrm>
            <a:custGeom>
              <a:avLst/>
              <a:gdLst/>
              <a:ahLst/>
              <a:cxnLst/>
              <a:rect l="l" t="t" r="r" b="b"/>
              <a:pathLst>
                <a:path w="613" h="463" extrusionOk="0">
                  <a:moveTo>
                    <a:pt x="295" y="0"/>
                  </a:moveTo>
                  <a:cubicBezTo>
                    <a:pt x="224" y="0"/>
                    <a:pt x="154" y="34"/>
                    <a:pt x="108" y="116"/>
                  </a:cubicBezTo>
                  <a:cubicBezTo>
                    <a:pt x="1" y="295"/>
                    <a:pt x="160" y="462"/>
                    <a:pt x="319" y="462"/>
                  </a:cubicBezTo>
                  <a:cubicBezTo>
                    <a:pt x="391" y="462"/>
                    <a:pt x="462" y="429"/>
                    <a:pt x="510" y="349"/>
                  </a:cubicBezTo>
                  <a:cubicBezTo>
                    <a:pt x="613" y="170"/>
                    <a:pt x="453" y="0"/>
                    <a:pt x="2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5"/>
            <p:cNvSpPr/>
            <p:nvPr/>
          </p:nvSpPr>
          <p:spPr>
            <a:xfrm>
              <a:off x="4612933" y="4560367"/>
              <a:ext cx="233933" cy="255048"/>
            </a:xfrm>
            <a:custGeom>
              <a:avLst/>
              <a:gdLst/>
              <a:ahLst/>
              <a:cxnLst/>
              <a:rect l="l" t="t" r="r" b="b"/>
              <a:pathLst>
                <a:path w="2526" h="2754" extrusionOk="0">
                  <a:moveTo>
                    <a:pt x="2055" y="0"/>
                  </a:moveTo>
                  <a:cubicBezTo>
                    <a:pt x="1953" y="0"/>
                    <a:pt x="1856" y="53"/>
                    <a:pt x="1799" y="181"/>
                  </a:cubicBezTo>
                  <a:cubicBezTo>
                    <a:pt x="1576" y="673"/>
                    <a:pt x="1353" y="1166"/>
                    <a:pt x="1125" y="1656"/>
                  </a:cubicBezTo>
                  <a:lnTo>
                    <a:pt x="1125" y="1656"/>
                  </a:lnTo>
                  <a:cubicBezTo>
                    <a:pt x="1022" y="1494"/>
                    <a:pt x="912" y="1337"/>
                    <a:pt x="795" y="1184"/>
                  </a:cubicBezTo>
                  <a:cubicBezTo>
                    <a:pt x="716" y="1082"/>
                    <a:pt x="608" y="1040"/>
                    <a:pt x="502" y="1040"/>
                  </a:cubicBezTo>
                  <a:cubicBezTo>
                    <a:pt x="246" y="1040"/>
                    <a:pt x="0" y="1289"/>
                    <a:pt x="193" y="1541"/>
                  </a:cubicBezTo>
                  <a:cubicBezTo>
                    <a:pt x="445" y="1871"/>
                    <a:pt x="666" y="2214"/>
                    <a:pt x="853" y="2583"/>
                  </a:cubicBezTo>
                  <a:cubicBezTo>
                    <a:pt x="913" y="2695"/>
                    <a:pt x="1038" y="2753"/>
                    <a:pt x="1162" y="2753"/>
                  </a:cubicBezTo>
                  <a:cubicBezTo>
                    <a:pt x="1283" y="2753"/>
                    <a:pt x="1401" y="2698"/>
                    <a:pt x="1456" y="2583"/>
                  </a:cubicBezTo>
                  <a:cubicBezTo>
                    <a:pt x="1779" y="1903"/>
                    <a:pt x="2097" y="1223"/>
                    <a:pt x="2401" y="537"/>
                  </a:cubicBezTo>
                  <a:cubicBezTo>
                    <a:pt x="2526" y="256"/>
                    <a:pt x="2280" y="0"/>
                    <a:pt x="20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5"/>
            <p:cNvSpPr/>
            <p:nvPr/>
          </p:nvSpPr>
          <p:spPr>
            <a:xfrm>
              <a:off x="3102103" y="4031937"/>
              <a:ext cx="95388" cy="89554"/>
            </a:xfrm>
            <a:custGeom>
              <a:avLst/>
              <a:gdLst/>
              <a:ahLst/>
              <a:cxnLst/>
              <a:rect l="l" t="t" r="r" b="b"/>
              <a:pathLst>
                <a:path w="1030" h="967" extrusionOk="0">
                  <a:moveTo>
                    <a:pt x="266" y="194"/>
                  </a:moveTo>
                  <a:lnTo>
                    <a:pt x="790" y="220"/>
                  </a:lnTo>
                  <a:lnTo>
                    <a:pt x="564" y="687"/>
                  </a:lnTo>
                  <a:lnTo>
                    <a:pt x="266" y="194"/>
                  </a:lnTo>
                  <a:close/>
                  <a:moveTo>
                    <a:pt x="97" y="0"/>
                  </a:moveTo>
                  <a:cubicBezTo>
                    <a:pt x="65" y="0"/>
                    <a:pt x="32" y="20"/>
                    <a:pt x="13" y="46"/>
                  </a:cubicBezTo>
                  <a:cubicBezTo>
                    <a:pt x="0" y="78"/>
                    <a:pt x="0" y="110"/>
                    <a:pt x="13" y="136"/>
                  </a:cubicBezTo>
                  <a:cubicBezTo>
                    <a:pt x="13" y="143"/>
                    <a:pt x="13" y="143"/>
                    <a:pt x="20" y="143"/>
                  </a:cubicBezTo>
                  <a:lnTo>
                    <a:pt x="492" y="920"/>
                  </a:lnTo>
                  <a:cubicBezTo>
                    <a:pt x="509" y="948"/>
                    <a:pt x="536" y="966"/>
                    <a:pt x="564" y="966"/>
                  </a:cubicBezTo>
                  <a:cubicBezTo>
                    <a:pt x="568" y="966"/>
                    <a:pt x="572" y="966"/>
                    <a:pt x="576" y="965"/>
                  </a:cubicBezTo>
                  <a:cubicBezTo>
                    <a:pt x="609" y="965"/>
                    <a:pt x="641" y="946"/>
                    <a:pt x="654" y="913"/>
                  </a:cubicBezTo>
                  <a:lnTo>
                    <a:pt x="1017" y="175"/>
                  </a:lnTo>
                  <a:cubicBezTo>
                    <a:pt x="1030" y="149"/>
                    <a:pt x="1030" y="117"/>
                    <a:pt x="1017" y="91"/>
                  </a:cubicBezTo>
                  <a:cubicBezTo>
                    <a:pt x="997" y="65"/>
                    <a:pt x="971" y="46"/>
                    <a:pt x="939" y="46"/>
                  </a:cubicBezTo>
                  <a:lnTo>
                    <a:pt x="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5"/>
            <p:cNvSpPr/>
            <p:nvPr/>
          </p:nvSpPr>
          <p:spPr>
            <a:xfrm>
              <a:off x="3824735" y="3003879"/>
              <a:ext cx="115855" cy="108261"/>
            </a:xfrm>
            <a:custGeom>
              <a:avLst/>
              <a:gdLst/>
              <a:ahLst/>
              <a:cxnLst/>
              <a:rect l="l" t="t" r="r" b="b"/>
              <a:pathLst>
                <a:path w="1251" h="1169" extrusionOk="0">
                  <a:moveTo>
                    <a:pt x="318" y="235"/>
                  </a:moveTo>
                  <a:lnTo>
                    <a:pt x="959" y="267"/>
                  </a:lnTo>
                  <a:lnTo>
                    <a:pt x="680" y="831"/>
                  </a:lnTo>
                  <a:lnTo>
                    <a:pt x="318" y="235"/>
                  </a:lnTo>
                  <a:close/>
                  <a:moveTo>
                    <a:pt x="110" y="1"/>
                  </a:moveTo>
                  <a:cubicBezTo>
                    <a:pt x="70" y="1"/>
                    <a:pt x="37" y="25"/>
                    <a:pt x="20" y="54"/>
                  </a:cubicBezTo>
                  <a:cubicBezTo>
                    <a:pt x="0" y="86"/>
                    <a:pt x="0" y="131"/>
                    <a:pt x="20" y="164"/>
                  </a:cubicBezTo>
                  <a:cubicBezTo>
                    <a:pt x="20" y="170"/>
                    <a:pt x="20" y="170"/>
                    <a:pt x="20" y="170"/>
                  </a:cubicBezTo>
                  <a:lnTo>
                    <a:pt x="596" y="1116"/>
                  </a:lnTo>
                  <a:cubicBezTo>
                    <a:pt x="613" y="1150"/>
                    <a:pt x="645" y="1169"/>
                    <a:pt x="683" y="1169"/>
                  </a:cubicBezTo>
                  <a:cubicBezTo>
                    <a:pt x="688" y="1169"/>
                    <a:pt x="694" y="1168"/>
                    <a:pt x="700" y="1167"/>
                  </a:cubicBezTo>
                  <a:cubicBezTo>
                    <a:pt x="739" y="1167"/>
                    <a:pt x="778" y="1142"/>
                    <a:pt x="790" y="1109"/>
                  </a:cubicBezTo>
                  <a:lnTo>
                    <a:pt x="1237" y="215"/>
                  </a:lnTo>
                  <a:cubicBezTo>
                    <a:pt x="1250" y="177"/>
                    <a:pt x="1250" y="138"/>
                    <a:pt x="1231" y="105"/>
                  </a:cubicBezTo>
                  <a:cubicBezTo>
                    <a:pt x="1211" y="73"/>
                    <a:pt x="1179" y="54"/>
                    <a:pt x="1140" y="54"/>
                  </a:cubicBezTo>
                  <a:lnTo>
                    <a:pt x="123" y="2"/>
                  </a:lnTo>
                  <a:cubicBezTo>
                    <a:pt x="119" y="1"/>
                    <a:pt x="114" y="1"/>
                    <a:pt x="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5"/>
            <p:cNvSpPr/>
            <p:nvPr/>
          </p:nvSpPr>
          <p:spPr>
            <a:xfrm>
              <a:off x="5449937" y="3285597"/>
              <a:ext cx="111688" cy="112521"/>
            </a:xfrm>
            <a:custGeom>
              <a:avLst/>
              <a:gdLst/>
              <a:ahLst/>
              <a:cxnLst/>
              <a:rect l="l" t="t" r="r" b="b"/>
              <a:pathLst>
                <a:path w="1206" h="1215" extrusionOk="0">
                  <a:moveTo>
                    <a:pt x="959" y="269"/>
                  </a:moveTo>
                  <a:lnTo>
                    <a:pt x="907" y="891"/>
                  </a:lnTo>
                  <a:lnTo>
                    <a:pt x="357" y="470"/>
                  </a:lnTo>
                  <a:lnTo>
                    <a:pt x="959" y="269"/>
                  </a:lnTo>
                  <a:close/>
                  <a:moveTo>
                    <a:pt x="1082" y="1"/>
                  </a:moveTo>
                  <a:cubicBezTo>
                    <a:pt x="1073" y="1"/>
                    <a:pt x="1064" y="2"/>
                    <a:pt x="1056" y="3"/>
                  </a:cubicBezTo>
                  <a:lnTo>
                    <a:pt x="85" y="321"/>
                  </a:lnTo>
                  <a:cubicBezTo>
                    <a:pt x="46" y="334"/>
                    <a:pt x="20" y="366"/>
                    <a:pt x="7" y="411"/>
                  </a:cubicBezTo>
                  <a:cubicBezTo>
                    <a:pt x="1" y="450"/>
                    <a:pt x="20" y="489"/>
                    <a:pt x="46" y="515"/>
                  </a:cubicBezTo>
                  <a:lnTo>
                    <a:pt x="53" y="515"/>
                  </a:lnTo>
                  <a:lnTo>
                    <a:pt x="927" y="1195"/>
                  </a:lnTo>
                  <a:cubicBezTo>
                    <a:pt x="948" y="1207"/>
                    <a:pt x="974" y="1215"/>
                    <a:pt x="1001" y="1215"/>
                  </a:cubicBezTo>
                  <a:cubicBezTo>
                    <a:pt x="1015" y="1215"/>
                    <a:pt x="1030" y="1212"/>
                    <a:pt x="1043" y="1208"/>
                  </a:cubicBezTo>
                  <a:cubicBezTo>
                    <a:pt x="1082" y="1188"/>
                    <a:pt x="1102" y="1156"/>
                    <a:pt x="1108" y="1111"/>
                  </a:cubicBezTo>
                  <a:lnTo>
                    <a:pt x="1199" y="120"/>
                  </a:lnTo>
                  <a:cubicBezTo>
                    <a:pt x="1205" y="81"/>
                    <a:pt x="1186" y="49"/>
                    <a:pt x="1160" y="23"/>
                  </a:cubicBezTo>
                  <a:cubicBezTo>
                    <a:pt x="1136" y="8"/>
                    <a:pt x="1108" y="1"/>
                    <a:pt x="10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5"/>
            <p:cNvSpPr/>
            <p:nvPr/>
          </p:nvSpPr>
          <p:spPr>
            <a:xfrm>
              <a:off x="5016340" y="1492862"/>
              <a:ext cx="106224" cy="122153"/>
            </a:xfrm>
            <a:custGeom>
              <a:avLst/>
              <a:gdLst/>
              <a:ahLst/>
              <a:cxnLst/>
              <a:rect l="l" t="t" r="r" b="b"/>
              <a:pathLst>
                <a:path w="1147" h="1319" extrusionOk="0">
                  <a:moveTo>
                    <a:pt x="370" y="342"/>
                  </a:moveTo>
                  <a:lnTo>
                    <a:pt x="830" y="782"/>
                  </a:lnTo>
                  <a:lnTo>
                    <a:pt x="260" y="1022"/>
                  </a:lnTo>
                  <a:lnTo>
                    <a:pt x="370" y="342"/>
                  </a:lnTo>
                  <a:close/>
                  <a:moveTo>
                    <a:pt x="292" y="0"/>
                  </a:moveTo>
                  <a:cubicBezTo>
                    <a:pt x="281" y="0"/>
                    <a:pt x="270" y="2"/>
                    <a:pt x="260" y="5"/>
                  </a:cubicBezTo>
                  <a:cubicBezTo>
                    <a:pt x="221" y="18"/>
                    <a:pt x="195" y="51"/>
                    <a:pt x="182" y="90"/>
                  </a:cubicBezTo>
                  <a:cubicBezTo>
                    <a:pt x="182" y="90"/>
                    <a:pt x="182" y="96"/>
                    <a:pt x="182" y="96"/>
                  </a:cubicBezTo>
                  <a:lnTo>
                    <a:pt x="7" y="1190"/>
                  </a:lnTo>
                  <a:cubicBezTo>
                    <a:pt x="1" y="1229"/>
                    <a:pt x="14" y="1268"/>
                    <a:pt x="46" y="1294"/>
                  </a:cubicBezTo>
                  <a:cubicBezTo>
                    <a:pt x="66" y="1310"/>
                    <a:pt x="90" y="1318"/>
                    <a:pt x="113" y="1318"/>
                  </a:cubicBezTo>
                  <a:cubicBezTo>
                    <a:pt x="129" y="1318"/>
                    <a:pt x="143" y="1315"/>
                    <a:pt x="156" y="1307"/>
                  </a:cubicBezTo>
                  <a:lnTo>
                    <a:pt x="1076" y="918"/>
                  </a:lnTo>
                  <a:cubicBezTo>
                    <a:pt x="1108" y="905"/>
                    <a:pt x="1134" y="873"/>
                    <a:pt x="1141" y="834"/>
                  </a:cubicBezTo>
                  <a:cubicBezTo>
                    <a:pt x="1147" y="802"/>
                    <a:pt x="1134" y="763"/>
                    <a:pt x="1108" y="737"/>
                  </a:cubicBezTo>
                  <a:lnTo>
                    <a:pt x="370" y="31"/>
                  </a:lnTo>
                  <a:cubicBezTo>
                    <a:pt x="351" y="12"/>
                    <a:pt x="322" y="0"/>
                    <a:pt x="2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5"/>
            <p:cNvSpPr/>
            <p:nvPr/>
          </p:nvSpPr>
          <p:spPr>
            <a:xfrm>
              <a:off x="3101548" y="2641128"/>
              <a:ext cx="97704" cy="49917"/>
            </a:xfrm>
            <a:custGeom>
              <a:avLst/>
              <a:gdLst/>
              <a:ahLst/>
              <a:cxnLst/>
              <a:rect l="l" t="t" r="r" b="b"/>
              <a:pathLst>
                <a:path w="1055" h="539" extrusionOk="0">
                  <a:moveTo>
                    <a:pt x="218" y="1"/>
                  </a:moveTo>
                  <a:cubicBezTo>
                    <a:pt x="86" y="1"/>
                    <a:pt x="1" y="191"/>
                    <a:pt x="142" y="254"/>
                  </a:cubicBezTo>
                  <a:cubicBezTo>
                    <a:pt x="349" y="344"/>
                    <a:pt x="563" y="435"/>
                    <a:pt x="777" y="525"/>
                  </a:cubicBezTo>
                  <a:cubicBezTo>
                    <a:pt x="797" y="535"/>
                    <a:pt x="817" y="539"/>
                    <a:pt x="837" y="539"/>
                  </a:cubicBezTo>
                  <a:cubicBezTo>
                    <a:pt x="968" y="539"/>
                    <a:pt x="1054" y="348"/>
                    <a:pt x="913" y="286"/>
                  </a:cubicBezTo>
                  <a:cubicBezTo>
                    <a:pt x="699" y="195"/>
                    <a:pt x="492" y="105"/>
                    <a:pt x="278" y="14"/>
                  </a:cubicBezTo>
                  <a:cubicBezTo>
                    <a:pt x="258" y="5"/>
                    <a:pt x="237"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5"/>
            <p:cNvSpPr/>
            <p:nvPr/>
          </p:nvSpPr>
          <p:spPr>
            <a:xfrm>
              <a:off x="3114791" y="2622698"/>
              <a:ext cx="60197" cy="86313"/>
            </a:xfrm>
            <a:custGeom>
              <a:avLst/>
              <a:gdLst/>
              <a:ahLst/>
              <a:cxnLst/>
              <a:rect l="l" t="t" r="r" b="b"/>
              <a:pathLst>
                <a:path w="650" h="932" extrusionOk="0">
                  <a:moveTo>
                    <a:pt x="484" y="0"/>
                  </a:moveTo>
                  <a:cubicBezTo>
                    <a:pt x="428" y="0"/>
                    <a:pt x="372" y="29"/>
                    <a:pt x="349" y="96"/>
                  </a:cubicBezTo>
                  <a:cubicBezTo>
                    <a:pt x="278" y="317"/>
                    <a:pt x="187" y="524"/>
                    <a:pt x="64" y="724"/>
                  </a:cubicBezTo>
                  <a:cubicBezTo>
                    <a:pt x="1" y="833"/>
                    <a:pt x="97" y="931"/>
                    <a:pt x="193" y="931"/>
                  </a:cubicBezTo>
                  <a:cubicBezTo>
                    <a:pt x="234" y="931"/>
                    <a:pt x="276" y="912"/>
                    <a:pt x="303" y="867"/>
                  </a:cubicBezTo>
                  <a:cubicBezTo>
                    <a:pt x="433" y="647"/>
                    <a:pt x="537" y="414"/>
                    <a:pt x="614" y="168"/>
                  </a:cubicBezTo>
                  <a:cubicBezTo>
                    <a:pt x="649" y="66"/>
                    <a:pt x="567" y="0"/>
                    <a:pt x="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5"/>
            <p:cNvSpPr/>
            <p:nvPr/>
          </p:nvSpPr>
          <p:spPr>
            <a:xfrm>
              <a:off x="3487173" y="1684749"/>
              <a:ext cx="98352" cy="50195"/>
            </a:xfrm>
            <a:custGeom>
              <a:avLst/>
              <a:gdLst/>
              <a:ahLst/>
              <a:cxnLst/>
              <a:rect l="l" t="t" r="r" b="b"/>
              <a:pathLst>
                <a:path w="1062" h="542" extrusionOk="0">
                  <a:moveTo>
                    <a:pt x="228" y="1"/>
                  </a:moveTo>
                  <a:cubicBezTo>
                    <a:pt x="93" y="1"/>
                    <a:pt x="0" y="189"/>
                    <a:pt x="149" y="252"/>
                  </a:cubicBezTo>
                  <a:cubicBezTo>
                    <a:pt x="356" y="342"/>
                    <a:pt x="569" y="433"/>
                    <a:pt x="783" y="530"/>
                  </a:cubicBezTo>
                  <a:cubicBezTo>
                    <a:pt x="803" y="538"/>
                    <a:pt x="822" y="541"/>
                    <a:pt x="840" y="541"/>
                  </a:cubicBezTo>
                  <a:cubicBezTo>
                    <a:pt x="973" y="541"/>
                    <a:pt x="1062" y="353"/>
                    <a:pt x="919" y="291"/>
                  </a:cubicBezTo>
                  <a:cubicBezTo>
                    <a:pt x="705" y="200"/>
                    <a:pt x="498" y="109"/>
                    <a:pt x="285" y="12"/>
                  </a:cubicBezTo>
                  <a:cubicBezTo>
                    <a:pt x="265" y="4"/>
                    <a:pt x="246" y="1"/>
                    <a:pt x="2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25"/>
            <p:cNvSpPr/>
            <p:nvPr/>
          </p:nvSpPr>
          <p:spPr>
            <a:xfrm>
              <a:off x="3501065" y="1666690"/>
              <a:ext cx="60104" cy="86035"/>
            </a:xfrm>
            <a:custGeom>
              <a:avLst/>
              <a:gdLst/>
              <a:ahLst/>
              <a:cxnLst/>
              <a:rect l="l" t="t" r="r" b="b"/>
              <a:pathLst>
                <a:path w="649" h="929" extrusionOk="0">
                  <a:moveTo>
                    <a:pt x="480" y="1"/>
                  </a:moveTo>
                  <a:cubicBezTo>
                    <a:pt x="424" y="1"/>
                    <a:pt x="369" y="30"/>
                    <a:pt x="348" y="97"/>
                  </a:cubicBezTo>
                  <a:cubicBezTo>
                    <a:pt x="277" y="317"/>
                    <a:pt x="180" y="524"/>
                    <a:pt x="63" y="725"/>
                  </a:cubicBezTo>
                  <a:cubicBezTo>
                    <a:pt x="0" y="828"/>
                    <a:pt x="96" y="928"/>
                    <a:pt x="191" y="928"/>
                  </a:cubicBezTo>
                  <a:cubicBezTo>
                    <a:pt x="233" y="928"/>
                    <a:pt x="275" y="909"/>
                    <a:pt x="303" y="861"/>
                  </a:cubicBezTo>
                  <a:cubicBezTo>
                    <a:pt x="432" y="647"/>
                    <a:pt x="536" y="414"/>
                    <a:pt x="614" y="168"/>
                  </a:cubicBezTo>
                  <a:cubicBezTo>
                    <a:pt x="649" y="67"/>
                    <a:pt x="564" y="1"/>
                    <a:pt x="4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25"/>
            <p:cNvSpPr/>
            <p:nvPr/>
          </p:nvSpPr>
          <p:spPr>
            <a:xfrm>
              <a:off x="3748887" y="4231603"/>
              <a:ext cx="45008" cy="87979"/>
            </a:xfrm>
            <a:custGeom>
              <a:avLst/>
              <a:gdLst/>
              <a:ahLst/>
              <a:cxnLst/>
              <a:rect l="l" t="t" r="r" b="b"/>
              <a:pathLst>
                <a:path w="486" h="950" extrusionOk="0">
                  <a:moveTo>
                    <a:pt x="308" y="1"/>
                  </a:moveTo>
                  <a:cubicBezTo>
                    <a:pt x="259" y="1"/>
                    <a:pt x="214" y="27"/>
                    <a:pt x="198" y="91"/>
                  </a:cubicBezTo>
                  <a:cubicBezTo>
                    <a:pt x="146" y="311"/>
                    <a:pt x="88" y="538"/>
                    <a:pt x="29" y="758"/>
                  </a:cubicBezTo>
                  <a:cubicBezTo>
                    <a:pt x="1" y="870"/>
                    <a:pt x="95" y="949"/>
                    <a:pt x="179" y="949"/>
                  </a:cubicBezTo>
                  <a:cubicBezTo>
                    <a:pt x="227" y="949"/>
                    <a:pt x="272" y="923"/>
                    <a:pt x="288" y="862"/>
                  </a:cubicBezTo>
                  <a:cubicBezTo>
                    <a:pt x="347" y="635"/>
                    <a:pt x="399" y="415"/>
                    <a:pt x="457" y="188"/>
                  </a:cubicBezTo>
                  <a:cubicBezTo>
                    <a:pt x="486" y="82"/>
                    <a:pt x="392" y="1"/>
                    <a:pt x="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5"/>
            <p:cNvSpPr/>
            <p:nvPr/>
          </p:nvSpPr>
          <p:spPr>
            <a:xfrm>
              <a:off x="3720364" y="4249106"/>
              <a:ext cx="100111" cy="43341"/>
            </a:xfrm>
            <a:custGeom>
              <a:avLst/>
              <a:gdLst/>
              <a:ahLst/>
              <a:cxnLst/>
              <a:rect l="l" t="t" r="r" b="b"/>
              <a:pathLst>
                <a:path w="1081" h="468" extrusionOk="0">
                  <a:moveTo>
                    <a:pt x="190" y="0"/>
                  </a:moveTo>
                  <a:cubicBezTo>
                    <a:pt x="59" y="0"/>
                    <a:pt x="0" y="208"/>
                    <a:pt x="143" y="265"/>
                  </a:cubicBezTo>
                  <a:cubicBezTo>
                    <a:pt x="383" y="362"/>
                    <a:pt x="629" y="427"/>
                    <a:pt x="881" y="466"/>
                  </a:cubicBezTo>
                  <a:cubicBezTo>
                    <a:pt x="889" y="467"/>
                    <a:pt x="897" y="467"/>
                    <a:pt x="904" y="467"/>
                  </a:cubicBezTo>
                  <a:cubicBezTo>
                    <a:pt x="1059" y="467"/>
                    <a:pt x="1081" y="218"/>
                    <a:pt x="914" y="194"/>
                  </a:cubicBezTo>
                  <a:cubicBezTo>
                    <a:pt x="681" y="161"/>
                    <a:pt x="460" y="97"/>
                    <a:pt x="247" y="12"/>
                  </a:cubicBezTo>
                  <a:cubicBezTo>
                    <a:pt x="227" y="4"/>
                    <a:pt x="208" y="0"/>
                    <a:pt x="1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5"/>
            <p:cNvSpPr/>
            <p:nvPr/>
          </p:nvSpPr>
          <p:spPr>
            <a:xfrm>
              <a:off x="2841223" y="2994988"/>
              <a:ext cx="115207" cy="115207"/>
            </a:xfrm>
            <a:custGeom>
              <a:avLst/>
              <a:gdLst/>
              <a:ahLst/>
              <a:cxnLst/>
              <a:rect l="l" t="t" r="r" b="b"/>
              <a:pathLst>
                <a:path w="1244" h="1244" extrusionOk="0">
                  <a:moveTo>
                    <a:pt x="622" y="1"/>
                  </a:moveTo>
                  <a:cubicBezTo>
                    <a:pt x="279" y="1"/>
                    <a:pt x="0" y="279"/>
                    <a:pt x="0" y="622"/>
                  </a:cubicBezTo>
                  <a:cubicBezTo>
                    <a:pt x="0" y="966"/>
                    <a:pt x="279" y="1244"/>
                    <a:pt x="622" y="1244"/>
                  </a:cubicBezTo>
                  <a:cubicBezTo>
                    <a:pt x="965" y="1244"/>
                    <a:pt x="1244" y="966"/>
                    <a:pt x="1244" y="622"/>
                  </a:cubicBezTo>
                  <a:cubicBezTo>
                    <a:pt x="1244" y="279"/>
                    <a:pt x="965" y="1"/>
                    <a:pt x="6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5"/>
            <p:cNvSpPr/>
            <p:nvPr/>
          </p:nvSpPr>
          <p:spPr>
            <a:xfrm>
              <a:off x="4730270" y="4132048"/>
              <a:ext cx="72051" cy="71495"/>
            </a:xfrm>
            <a:custGeom>
              <a:avLst/>
              <a:gdLst/>
              <a:ahLst/>
              <a:cxnLst/>
              <a:rect l="l" t="t" r="r" b="b"/>
              <a:pathLst>
                <a:path w="778" h="772" extrusionOk="0">
                  <a:moveTo>
                    <a:pt x="401" y="0"/>
                  </a:moveTo>
                  <a:cubicBezTo>
                    <a:pt x="397" y="0"/>
                    <a:pt x="393" y="1"/>
                    <a:pt x="389" y="1"/>
                  </a:cubicBezTo>
                  <a:cubicBezTo>
                    <a:pt x="176" y="1"/>
                    <a:pt x="1" y="169"/>
                    <a:pt x="1" y="383"/>
                  </a:cubicBezTo>
                  <a:cubicBezTo>
                    <a:pt x="1" y="596"/>
                    <a:pt x="176" y="771"/>
                    <a:pt x="389" y="771"/>
                  </a:cubicBezTo>
                  <a:cubicBezTo>
                    <a:pt x="603" y="771"/>
                    <a:pt x="778" y="596"/>
                    <a:pt x="778" y="383"/>
                  </a:cubicBezTo>
                  <a:cubicBezTo>
                    <a:pt x="778" y="173"/>
                    <a:pt x="609" y="0"/>
                    <a:pt x="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5"/>
            <p:cNvSpPr/>
            <p:nvPr/>
          </p:nvSpPr>
          <p:spPr>
            <a:xfrm>
              <a:off x="3722216" y="1947853"/>
              <a:ext cx="78626" cy="79274"/>
            </a:xfrm>
            <a:custGeom>
              <a:avLst/>
              <a:gdLst/>
              <a:ahLst/>
              <a:cxnLst/>
              <a:rect l="l" t="t" r="r" b="b"/>
              <a:pathLst>
                <a:path w="849" h="856" extrusionOk="0">
                  <a:moveTo>
                    <a:pt x="427" y="1"/>
                  </a:moveTo>
                  <a:cubicBezTo>
                    <a:pt x="188" y="1"/>
                    <a:pt x="0" y="195"/>
                    <a:pt x="0" y="428"/>
                  </a:cubicBezTo>
                  <a:cubicBezTo>
                    <a:pt x="0" y="662"/>
                    <a:pt x="188" y="856"/>
                    <a:pt x="427" y="856"/>
                  </a:cubicBezTo>
                  <a:cubicBezTo>
                    <a:pt x="661" y="856"/>
                    <a:pt x="848" y="662"/>
                    <a:pt x="848" y="428"/>
                  </a:cubicBezTo>
                  <a:cubicBezTo>
                    <a:pt x="848" y="195"/>
                    <a:pt x="661" y="1"/>
                    <a:pt x="4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5"/>
            <p:cNvSpPr/>
            <p:nvPr/>
          </p:nvSpPr>
          <p:spPr>
            <a:xfrm>
              <a:off x="4993002" y="2335887"/>
              <a:ext cx="39081" cy="39081"/>
            </a:xfrm>
            <a:custGeom>
              <a:avLst/>
              <a:gdLst/>
              <a:ahLst/>
              <a:cxnLst/>
              <a:rect l="l" t="t" r="r" b="b"/>
              <a:pathLst>
                <a:path w="422" h="422" extrusionOk="0">
                  <a:moveTo>
                    <a:pt x="207" y="1"/>
                  </a:moveTo>
                  <a:cubicBezTo>
                    <a:pt x="91" y="1"/>
                    <a:pt x="0" y="91"/>
                    <a:pt x="0" y="208"/>
                  </a:cubicBezTo>
                  <a:cubicBezTo>
                    <a:pt x="0" y="325"/>
                    <a:pt x="91" y="422"/>
                    <a:pt x="207" y="422"/>
                  </a:cubicBezTo>
                  <a:cubicBezTo>
                    <a:pt x="324" y="422"/>
                    <a:pt x="421" y="325"/>
                    <a:pt x="421" y="208"/>
                  </a:cubicBezTo>
                  <a:cubicBezTo>
                    <a:pt x="421" y="91"/>
                    <a:pt x="324" y="1"/>
                    <a:pt x="207" y="1"/>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5"/>
            <p:cNvSpPr/>
            <p:nvPr/>
          </p:nvSpPr>
          <p:spPr>
            <a:xfrm>
              <a:off x="4988187" y="2330515"/>
              <a:ext cx="48620" cy="49269"/>
            </a:xfrm>
            <a:custGeom>
              <a:avLst/>
              <a:gdLst/>
              <a:ahLst/>
              <a:cxnLst/>
              <a:rect l="l" t="t" r="r" b="b"/>
              <a:pathLst>
                <a:path w="525" h="532" extrusionOk="0">
                  <a:moveTo>
                    <a:pt x="259" y="111"/>
                  </a:moveTo>
                  <a:cubicBezTo>
                    <a:pt x="350" y="111"/>
                    <a:pt x="421" y="182"/>
                    <a:pt x="421" y="266"/>
                  </a:cubicBezTo>
                  <a:cubicBezTo>
                    <a:pt x="421" y="350"/>
                    <a:pt x="350" y="421"/>
                    <a:pt x="259" y="421"/>
                  </a:cubicBezTo>
                  <a:cubicBezTo>
                    <a:pt x="175" y="421"/>
                    <a:pt x="104" y="350"/>
                    <a:pt x="104" y="266"/>
                  </a:cubicBezTo>
                  <a:cubicBezTo>
                    <a:pt x="104" y="182"/>
                    <a:pt x="175" y="111"/>
                    <a:pt x="259" y="111"/>
                  </a:cubicBezTo>
                  <a:close/>
                  <a:moveTo>
                    <a:pt x="259" y="1"/>
                  </a:moveTo>
                  <a:cubicBezTo>
                    <a:pt x="117" y="1"/>
                    <a:pt x="0" y="124"/>
                    <a:pt x="0" y="266"/>
                  </a:cubicBezTo>
                  <a:cubicBezTo>
                    <a:pt x="0" y="415"/>
                    <a:pt x="117" y="532"/>
                    <a:pt x="259" y="532"/>
                  </a:cubicBezTo>
                  <a:cubicBezTo>
                    <a:pt x="408" y="532"/>
                    <a:pt x="525" y="415"/>
                    <a:pt x="525" y="266"/>
                  </a:cubicBezTo>
                  <a:cubicBezTo>
                    <a:pt x="525" y="124"/>
                    <a:pt x="408" y="1"/>
                    <a:pt x="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5"/>
            <p:cNvSpPr/>
            <p:nvPr/>
          </p:nvSpPr>
          <p:spPr>
            <a:xfrm>
              <a:off x="5791759" y="2276524"/>
              <a:ext cx="78718" cy="78719"/>
            </a:xfrm>
            <a:custGeom>
              <a:avLst/>
              <a:gdLst/>
              <a:ahLst/>
              <a:cxnLst/>
              <a:rect l="l" t="t" r="r" b="b"/>
              <a:pathLst>
                <a:path w="850" h="850" extrusionOk="0">
                  <a:moveTo>
                    <a:pt x="422" y="1"/>
                  </a:moveTo>
                  <a:cubicBezTo>
                    <a:pt x="189" y="1"/>
                    <a:pt x="1" y="188"/>
                    <a:pt x="1" y="428"/>
                  </a:cubicBezTo>
                  <a:cubicBezTo>
                    <a:pt x="1" y="661"/>
                    <a:pt x="189" y="849"/>
                    <a:pt x="422" y="849"/>
                  </a:cubicBezTo>
                  <a:cubicBezTo>
                    <a:pt x="655" y="849"/>
                    <a:pt x="849" y="661"/>
                    <a:pt x="849" y="428"/>
                  </a:cubicBezTo>
                  <a:cubicBezTo>
                    <a:pt x="849" y="188"/>
                    <a:pt x="655" y="1"/>
                    <a:pt x="4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5"/>
            <p:cNvSpPr/>
            <p:nvPr/>
          </p:nvSpPr>
          <p:spPr>
            <a:xfrm>
              <a:off x="5196280" y="2113994"/>
              <a:ext cx="134470" cy="134470"/>
            </a:xfrm>
            <a:custGeom>
              <a:avLst/>
              <a:gdLst/>
              <a:ahLst/>
              <a:cxnLst/>
              <a:rect l="l" t="t" r="r" b="b"/>
              <a:pathLst>
                <a:path w="1452" h="1452" extrusionOk="0">
                  <a:moveTo>
                    <a:pt x="726" y="318"/>
                  </a:moveTo>
                  <a:cubicBezTo>
                    <a:pt x="952" y="318"/>
                    <a:pt x="1134" y="499"/>
                    <a:pt x="1134" y="726"/>
                  </a:cubicBezTo>
                  <a:cubicBezTo>
                    <a:pt x="1134" y="953"/>
                    <a:pt x="952" y="1134"/>
                    <a:pt x="726" y="1134"/>
                  </a:cubicBezTo>
                  <a:cubicBezTo>
                    <a:pt x="499" y="1134"/>
                    <a:pt x="318" y="953"/>
                    <a:pt x="318" y="726"/>
                  </a:cubicBezTo>
                  <a:cubicBezTo>
                    <a:pt x="318" y="499"/>
                    <a:pt x="499" y="318"/>
                    <a:pt x="726" y="318"/>
                  </a:cubicBezTo>
                  <a:close/>
                  <a:moveTo>
                    <a:pt x="726" y="1"/>
                  </a:moveTo>
                  <a:cubicBezTo>
                    <a:pt x="324" y="1"/>
                    <a:pt x="1" y="325"/>
                    <a:pt x="1" y="726"/>
                  </a:cubicBezTo>
                  <a:cubicBezTo>
                    <a:pt x="1" y="1128"/>
                    <a:pt x="331" y="1451"/>
                    <a:pt x="726" y="1451"/>
                  </a:cubicBezTo>
                  <a:cubicBezTo>
                    <a:pt x="1127" y="1451"/>
                    <a:pt x="1451" y="1128"/>
                    <a:pt x="1451" y="726"/>
                  </a:cubicBezTo>
                  <a:cubicBezTo>
                    <a:pt x="1451" y="325"/>
                    <a:pt x="1127" y="1"/>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5"/>
            <p:cNvSpPr/>
            <p:nvPr/>
          </p:nvSpPr>
          <p:spPr>
            <a:xfrm>
              <a:off x="3569219" y="4434091"/>
              <a:ext cx="372573" cy="269835"/>
            </a:xfrm>
            <a:custGeom>
              <a:avLst/>
              <a:gdLst/>
              <a:ahLst/>
              <a:cxnLst/>
              <a:rect l="l" t="t" r="r" b="b"/>
              <a:pathLst>
                <a:path w="3485" h="2524" extrusionOk="0">
                  <a:moveTo>
                    <a:pt x="882" y="0"/>
                  </a:moveTo>
                  <a:cubicBezTo>
                    <a:pt x="775" y="0"/>
                    <a:pt x="667" y="25"/>
                    <a:pt x="564" y="80"/>
                  </a:cubicBezTo>
                  <a:cubicBezTo>
                    <a:pt x="110" y="319"/>
                    <a:pt x="0" y="792"/>
                    <a:pt x="227" y="1219"/>
                  </a:cubicBezTo>
                  <a:cubicBezTo>
                    <a:pt x="492" y="1718"/>
                    <a:pt x="1004" y="2197"/>
                    <a:pt x="1490" y="2456"/>
                  </a:cubicBezTo>
                  <a:cubicBezTo>
                    <a:pt x="1587" y="2507"/>
                    <a:pt x="1632" y="2523"/>
                    <a:pt x="1665" y="2523"/>
                  </a:cubicBezTo>
                  <a:cubicBezTo>
                    <a:pt x="1690" y="2523"/>
                    <a:pt x="1707" y="2513"/>
                    <a:pt x="1736" y="2502"/>
                  </a:cubicBezTo>
                  <a:cubicBezTo>
                    <a:pt x="2312" y="2288"/>
                    <a:pt x="2901" y="1899"/>
                    <a:pt x="3219" y="1414"/>
                  </a:cubicBezTo>
                  <a:cubicBezTo>
                    <a:pt x="3484" y="1006"/>
                    <a:pt x="3368" y="481"/>
                    <a:pt x="2953" y="261"/>
                  </a:cubicBezTo>
                  <a:cubicBezTo>
                    <a:pt x="2849" y="207"/>
                    <a:pt x="2738" y="182"/>
                    <a:pt x="2627" y="182"/>
                  </a:cubicBezTo>
                  <a:cubicBezTo>
                    <a:pt x="2324" y="182"/>
                    <a:pt x="2014" y="369"/>
                    <a:pt x="1801" y="682"/>
                  </a:cubicBezTo>
                  <a:cubicBezTo>
                    <a:pt x="1673" y="335"/>
                    <a:pt x="1280" y="0"/>
                    <a:pt x="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5"/>
            <p:cNvSpPr/>
            <p:nvPr/>
          </p:nvSpPr>
          <p:spPr>
            <a:xfrm>
              <a:off x="4639790" y="1936091"/>
              <a:ext cx="318486" cy="234674"/>
            </a:xfrm>
            <a:custGeom>
              <a:avLst/>
              <a:gdLst/>
              <a:ahLst/>
              <a:cxnLst/>
              <a:rect l="l" t="t" r="r" b="b"/>
              <a:pathLst>
                <a:path w="3439" h="2534" extrusionOk="0">
                  <a:moveTo>
                    <a:pt x="2578" y="0"/>
                  </a:moveTo>
                  <a:cubicBezTo>
                    <a:pt x="2213" y="0"/>
                    <a:pt x="1877" y="291"/>
                    <a:pt x="1729" y="711"/>
                  </a:cubicBezTo>
                  <a:cubicBezTo>
                    <a:pt x="1549" y="458"/>
                    <a:pt x="1192" y="256"/>
                    <a:pt x="853" y="256"/>
                  </a:cubicBezTo>
                  <a:cubicBezTo>
                    <a:pt x="681" y="256"/>
                    <a:pt x="513" y="308"/>
                    <a:pt x="376" y="432"/>
                  </a:cubicBezTo>
                  <a:cubicBezTo>
                    <a:pt x="0" y="776"/>
                    <a:pt x="6" y="1268"/>
                    <a:pt x="330" y="1624"/>
                  </a:cubicBezTo>
                  <a:cubicBezTo>
                    <a:pt x="712" y="2038"/>
                    <a:pt x="1328" y="2382"/>
                    <a:pt x="1859" y="2505"/>
                  </a:cubicBezTo>
                  <a:cubicBezTo>
                    <a:pt x="1934" y="2525"/>
                    <a:pt x="1982" y="2533"/>
                    <a:pt x="2015" y="2533"/>
                  </a:cubicBezTo>
                  <a:cubicBezTo>
                    <a:pt x="2066" y="2533"/>
                    <a:pt x="2082" y="2513"/>
                    <a:pt x="2118" y="2485"/>
                  </a:cubicBezTo>
                  <a:cubicBezTo>
                    <a:pt x="2616" y="2135"/>
                    <a:pt x="3089" y="1617"/>
                    <a:pt x="3277" y="1067"/>
                  </a:cubicBezTo>
                  <a:cubicBezTo>
                    <a:pt x="3439" y="601"/>
                    <a:pt x="3193" y="128"/>
                    <a:pt x="2733" y="18"/>
                  </a:cubicBezTo>
                  <a:cubicBezTo>
                    <a:pt x="2681" y="6"/>
                    <a:pt x="2629" y="0"/>
                    <a:pt x="2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5"/>
            <p:cNvSpPr/>
            <p:nvPr/>
          </p:nvSpPr>
          <p:spPr>
            <a:xfrm>
              <a:off x="5912892" y="3932937"/>
              <a:ext cx="126042" cy="85664"/>
            </a:xfrm>
            <a:custGeom>
              <a:avLst/>
              <a:gdLst/>
              <a:ahLst/>
              <a:cxnLst/>
              <a:rect l="l" t="t" r="r" b="b"/>
              <a:pathLst>
                <a:path w="1361" h="925" extrusionOk="0">
                  <a:moveTo>
                    <a:pt x="1207" y="0"/>
                  </a:moveTo>
                  <a:cubicBezTo>
                    <a:pt x="1187" y="0"/>
                    <a:pt x="1167" y="6"/>
                    <a:pt x="1147" y="20"/>
                  </a:cubicBezTo>
                  <a:lnTo>
                    <a:pt x="92" y="739"/>
                  </a:lnTo>
                  <a:cubicBezTo>
                    <a:pt x="1" y="803"/>
                    <a:pt x="69" y="925"/>
                    <a:pt x="158" y="925"/>
                  </a:cubicBezTo>
                  <a:cubicBezTo>
                    <a:pt x="176" y="925"/>
                    <a:pt x="196" y="920"/>
                    <a:pt x="215" y="907"/>
                  </a:cubicBezTo>
                  <a:lnTo>
                    <a:pt x="1270" y="189"/>
                  </a:lnTo>
                  <a:cubicBezTo>
                    <a:pt x="1361" y="125"/>
                    <a:pt x="1294" y="0"/>
                    <a:pt x="1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5"/>
            <p:cNvSpPr/>
            <p:nvPr/>
          </p:nvSpPr>
          <p:spPr>
            <a:xfrm>
              <a:off x="5549492" y="4409228"/>
              <a:ext cx="120023" cy="104742"/>
            </a:xfrm>
            <a:custGeom>
              <a:avLst/>
              <a:gdLst/>
              <a:ahLst/>
              <a:cxnLst/>
              <a:rect l="l" t="t" r="r" b="b"/>
              <a:pathLst>
                <a:path w="1296" h="1131" extrusionOk="0">
                  <a:moveTo>
                    <a:pt x="746" y="206"/>
                  </a:moveTo>
                  <a:cubicBezTo>
                    <a:pt x="871" y="206"/>
                    <a:pt x="979" y="262"/>
                    <a:pt x="1017" y="427"/>
                  </a:cubicBezTo>
                  <a:cubicBezTo>
                    <a:pt x="1056" y="615"/>
                    <a:pt x="959" y="835"/>
                    <a:pt x="778" y="900"/>
                  </a:cubicBezTo>
                  <a:cubicBezTo>
                    <a:pt x="737" y="915"/>
                    <a:pt x="694" y="922"/>
                    <a:pt x="651" y="922"/>
                  </a:cubicBezTo>
                  <a:cubicBezTo>
                    <a:pt x="495" y="922"/>
                    <a:pt x="338" y="827"/>
                    <a:pt x="292" y="679"/>
                  </a:cubicBezTo>
                  <a:cubicBezTo>
                    <a:pt x="248" y="536"/>
                    <a:pt x="308" y="390"/>
                    <a:pt x="417" y="302"/>
                  </a:cubicBezTo>
                  <a:lnTo>
                    <a:pt x="417" y="302"/>
                  </a:lnTo>
                  <a:cubicBezTo>
                    <a:pt x="421" y="301"/>
                    <a:pt x="424" y="299"/>
                    <a:pt x="428" y="297"/>
                  </a:cubicBezTo>
                  <a:cubicBezTo>
                    <a:pt x="523" y="247"/>
                    <a:pt x="641" y="206"/>
                    <a:pt x="746" y="206"/>
                  </a:cubicBezTo>
                  <a:close/>
                  <a:moveTo>
                    <a:pt x="741" y="1"/>
                  </a:moveTo>
                  <a:cubicBezTo>
                    <a:pt x="661" y="1"/>
                    <a:pt x="579" y="15"/>
                    <a:pt x="499" y="41"/>
                  </a:cubicBezTo>
                  <a:lnTo>
                    <a:pt x="499" y="41"/>
                  </a:lnTo>
                  <a:cubicBezTo>
                    <a:pt x="494" y="40"/>
                    <a:pt x="488" y="40"/>
                    <a:pt x="482" y="40"/>
                  </a:cubicBezTo>
                  <a:cubicBezTo>
                    <a:pt x="471" y="40"/>
                    <a:pt x="460" y="41"/>
                    <a:pt x="448" y="45"/>
                  </a:cubicBezTo>
                  <a:cubicBezTo>
                    <a:pt x="169" y="142"/>
                    <a:pt x="1" y="472"/>
                    <a:pt x="98" y="757"/>
                  </a:cubicBezTo>
                  <a:cubicBezTo>
                    <a:pt x="178" y="989"/>
                    <a:pt x="415" y="1130"/>
                    <a:pt x="654" y="1130"/>
                  </a:cubicBezTo>
                  <a:cubicBezTo>
                    <a:pt x="722" y="1130"/>
                    <a:pt x="791" y="1118"/>
                    <a:pt x="856" y="1094"/>
                  </a:cubicBezTo>
                  <a:cubicBezTo>
                    <a:pt x="1147" y="984"/>
                    <a:pt x="1296" y="621"/>
                    <a:pt x="1205" y="330"/>
                  </a:cubicBezTo>
                  <a:cubicBezTo>
                    <a:pt x="1127" y="94"/>
                    <a:pt x="943" y="1"/>
                    <a:pt x="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5"/>
            <p:cNvSpPr/>
            <p:nvPr/>
          </p:nvSpPr>
          <p:spPr>
            <a:xfrm>
              <a:off x="5765458" y="4221601"/>
              <a:ext cx="115207" cy="100482"/>
            </a:xfrm>
            <a:custGeom>
              <a:avLst/>
              <a:gdLst/>
              <a:ahLst/>
              <a:cxnLst/>
              <a:rect l="l" t="t" r="r" b="b"/>
              <a:pathLst>
                <a:path w="1244" h="1085" extrusionOk="0">
                  <a:moveTo>
                    <a:pt x="628" y="206"/>
                  </a:moveTo>
                  <a:cubicBezTo>
                    <a:pt x="760" y="206"/>
                    <a:pt x="885" y="272"/>
                    <a:pt x="939" y="407"/>
                  </a:cubicBezTo>
                  <a:cubicBezTo>
                    <a:pt x="1004" y="568"/>
                    <a:pt x="945" y="763"/>
                    <a:pt x="784" y="840"/>
                  </a:cubicBezTo>
                  <a:cubicBezTo>
                    <a:pt x="733" y="866"/>
                    <a:pt x="679" y="878"/>
                    <a:pt x="626" y="878"/>
                  </a:cubicBezTo>
                  <a:cubicBezTo>
                    <a:pt x="516" y="878"/>
                    <a:pt x="409" y="825"/>
                    <a:pt x="343" y="724"/>
                  </a:cubicBezTo>
                  <a:cubicBezTo>
                    <a:pt x="240" y="563"/>
                    <a:pt x="289" y="377"/>
                    <a:pt x="415" y="255"/>
                  </a:cubicBezTo>
                  <a:lnTo>
                    <a:pt x="415" y="255"/>
                  </a:lnTo>
                  <a:cubicBezTo>
                    <a:pt x="427" y="255"/>
                    <a:pt x="440" y="251"/>
                    <a:pt x="453" y="245"/>
                  </a:cubicBezTo>
                  <a:cubicBezTo>
                    <a:pt x="509" y="219"/>
                    <a:pt x="569" y="206"/>
                    <a:pt x="628" y="206"/>
                  </a:cubicBezTo>
                  <a:close/>
                  <a:moveTo>
                    <a:pt x="627" y="0"/>
                  </a:moveTo>
                  <a:cubicBezTo>
                    <a:pt x="563" y="0"/>
                    <a:pt x="498" y="11"/>
                    <a:pt x="436" y="32"/>
                  </a:cubicBezTo>
                  <a:lnTo>
                    <a:pt x="436" y="32"/>
                  </a:lnTo>
                  <a:cubicBezTo>
                    <a:pt x="424" y="27"/>
                    <a:pt x="410" y="24"/>
                    <a:pt x="397" y="24"/>
                  </a:cubicBezTo>
                  <a:cubicBezTo>
                    <a:pt x="377" y="24"/>
                    <a:pt x="357" y="30"/>
                    <a:pt x="337" y="44"/>
                  </a:cubicBezTo>
                  <a:cubicBezTo>
                    <a:pt x="97" y="219"/>
                    <a:pt x="0" y="543"/>
                    <a:pt x="155" y="808"/>
                  </a:cubicBezTo>
                  <a:cubicBezTo>
                    <a:pt x="258" y="986"/>
                    <a:pt x="443" y="1085"/>
                    <a:pt x="633" y="1085"/>
                  </a:cubicBezTo>
                  <a:cubicBezTo>
                    <a:pt x="719" y="1085"/>
                    <a:pt x="806" y="1064"/>
                    <a:pt x="887" y="1022"/>
                  </a:cubicBezTo>
                  <a:cubicBezTo>
                    <a:pt x="1140" y="886"/>
                    <a:pt x="1243" y="568"/>
                    <a:pt x="1127" y="309"/>
                  </a:cubicBezTo>
                  <a:cubicBezTo>
                    <a:pt x="1035" y="108"/>
                    <a:pt x="834" y="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5"/>
            <p:cNvSpPr/>
            <p:nvPr/>
          </p:nvSpPr>
          <p:spPr>
            <a:xfrm>
              <a:off x="5914188" y="4009062"/>
              <a:ext cx="110021" cy="57789"/>
            </a:xfrm>
            <a:custGeom>
              <a:avLst/>
              <a:gdLst/>
              <a:ahLst/>
              <a:cxnLst/>
              <a:rect l="l" t="t" r="r" b="b"/>
              <a:pathLst>
                <a:path w="1188" h="624" extrusionOk="0">
                  <a:moveTo>
                    <a:pt x="158" y="1"/>
                  </a:moveTo>
                  <a:cubicBezTo>
                    <a:pt x="56" y="1"/>
                    <a:pt x="0" y="161"/>
                    <a:pt x="117" y="202"/>
                  </a:cubicBezTo>
                  <a:cubicBezTo>
                    <a:pt x="421" y="312"/>
                    <a:pt x="719" y="448"/>
                    <a:pt x="1004" y="610"/>
                  </a:cubicBezTo>
                  <a:cubicBezTo>
                    <a:pt x="1020" y="619"/>
                    <a:pt x="1037" y="623"/>
                    <a:pt x="1051" y="623"/>
                  </a:cubicBezTo>
                  <a:cubicBezTo>
                    <a:pt x="1140" y="623"/>
                    <a:pt x="1188" y="478"/>
                    <a:pt x="1088" y="422"/>
                  </a:cubicBezTo>
                  <a:cubicBezTo>
                    <a:pt x="803" y="260"/>
                    <a:pt x="505" y="124"/>
                    <a:pt x="194" y="8"/>
                  </a:cubicBezTo>
                  <a:cubicBezTo>
                    <a:pt x="182" y="3"/>
                    <a:pt x="169" y="1"/>
                    <a:pt x="158" y="1"/>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5"/>
            <p:cNvSpPr/>
            <p:nvPr/>
          </p:nvSpPr>
          <p:spPr>
            <a:xfrm>
              <a:off x="6011521" y="3930807"/>
              <a:ext cx="27227" cy="134840"/>
            </a:xfrm>
            <a:custGeom>
              <a:avLst/>
              <a:gdLst/>
              <a:ahLst/>
              <a:cxnLst/>
              <a:rect l="l" t="t" r="r" b="b"/>
              <a:pathLst>
                <a:path w="294" h="1456" extrusionOk="0">
                  <a:moveTo>
                    <a:pt x="174" y="1"/>
                  </a:moveTo>
                  <a:cubicBezTo>
                    <a:pt x="128" y="1"/>
                    <a:pt x="85" y="28"/>
                    <a:pt x="82" y="88"/>
                  </a:cubicBezTo>
                  <a:cubicBezTo>
                    <a:pt x="56" y="503"/>
                    <a:pt x="30" y="924"/>
                    <a:pt x="5" y="1338"/>
                  </a:cubicBezTo>
                  <a:cubicBezTo>
                    <a:pt x="1" y="1414"/>
                    <a:pt x="63" y="1455"/>
                    <a:pt x="120" y="1455"/>
                  </a:cubicBezTo>
                  <a:cubicBezTo>
                    <a:pt x="166" y="1455"/>
                    <a:pt x="209" y="1428"/>
                    <a:pt x="212" y="1371"/>
                  </a:cubicBezTo>
                  <a:cubicBezTo>
                    <a:pt x="238" y="950"/>
                    <a:pt x="264" y="535"/>
                    <a:pt x="290" y="114"/>
                  </a:cubicBezTo>
                  <a:cubicBezTo>
                    <a:pt x="293" y="43"/>
                    <a:pt x="231" y="1"/>
                    <a:pt x="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5"/>
            <p:cNvSpPr/>
            <p:nvPr/>
          </p:nvSpPr>
          <p:spPr>
            <a:xfrm>
              <a:off x="5832877" y="4032585"/>
              <a:ext cx="145490" cy="214392"/>
            </a:xfrm>
            <a:custGeom>
              <a:avLst/>
              <a:gdLst/>
              <a:ahLst/>
              <a:cxnLst/>
              <a:rect l="l" t="t" r="r" b="b"/>
              <a:pathLst>
                <a:path w="1571" h="2315" extrusionOk="0">
                  <a:moveTo>
                    <a:pt x="1431" y="1"/>
                  </a:moveTo>
                  <a:cubicBezTo>
                    <a:pt x="1394" y="1"/>
                    <a:pt x="1358" y="18"/>
                    <a:pt x="1338" y="58"/>
                  </a:cubicBezTo>
                  <a:cubicBezTo>
                    <a:pt x="969" y="783"/>
                    <a:pt x="554" y="1496"/>
                    <a:pt x="62" y="2150"/>
                  </a:cubicBezTo>
                  <a:cubicBezTo>
                    <a:pt x="1" y="2225"/>
                    <a:pt x="70" y="2315"/>
                    <a:pt x="145" y="2315"/>
                  </a:cubicBezTo>
                  <a:cubicBezTo>
                    <a:pt x="173" y="2315"/>
                    <a:pt x="201" y="2302"/>
                    <a:pt x="224" y="2273"/>
                  </a:cubicBezTo>
                  <a:cubicBezTo>
                    <a:pt x="729" y="1606"/>
                    <a:pt x="1150" y="880"/>
                    <a:pt x="1532" y="142"/>
                  </a:cubicBezTo>
                  <a:cubicBezTo>
                    <a:pt x="1570" y="62"/>
                    <a:pt x="1500" y="1"/>
                    <a:pt x="14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5"/>
            <p:cNvSpPr/>
            <p:nvPr/>
          </p:nvSpPr>
          <p:spPr>
            <a:xfrm>
              <a:off x="5638027" y="4298189"/>
              <a:ext cx="166976" cy="141045"/>
            </a:xfrm>
            <a:custGeom>
              <a:avLst/>
              <a:gdLst/>
              <a:ahLst/>
              <a:cxnLst/>
              <a:rect l="l" t="t" r="r" b="b"/>
              <a:pathLst>
                <a:path w="1803" h="1523" extrusionOk="0">
                  <a:moveTo>
                    <a:pt x="1654" y="0"/>
                  </a:moveTo>
                  <a:cubicBezTo>
                    <a:pt x="1627" y="0"/>
                    <a:pt x="1599" y="12"/>
                    <a:pt x="1577" y="39"/>
                  </a:cubicBezTo>
                  <a:cubicBezTo>
                    <a:pt x="1169" y="557"/>
                    <a:pt x="670" y="991"/>
                    <a:pt x="100" y="1321"/>
                  </a:cubicBezTo>
                  <a:cubicBezTo>
                    <a:pt x="0" y="1377"/>
                    <a:pt x="43" y="1523"/>
                    <a:pt x="131" y="1523"/>
                  </a:cubicBezTo>
                  <a:cubicBezTo>
                    <a:pt x="145" y="1523"/>
                    <a:pt x="161" y="1519"/>
                    <a:pt x="178" y="1509"/>
                  </a:cubicBezTo>
                  <a:cubicBezTo>
                    <a:pt x="787" y="1160"/>
                    <a:pt x="1311" y="713"/>
                    <a:pt x="1745" y="169"/>
                  </a:cubicBezTo>
                  <a:cubicBezTo>
                    <a:pt x="1802" y="88"/>
                    <a:pt x="1730" y="0"/>
                    <a:pt x="16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5"/>
            <p:cNvSpPr/>
            <p:nvPr/>
          </p:nvSpPr>
          <p:spPr>
            <a:xfrm>
              <a:off x="5653863" y="2905528"/>
              <a:ext cx="653178" cy="668922"/>
            </a:xfrm>
            <a:custGeom>
              <a:avLst/>
              <a:gdLst/>
              <a:ahLst/>
              <a:cxnLst/>
              <a:rect l="l" t="t" r="r" b="b"/>
              <a:pathLst>
                <a:path w="7053" h="7223" extrusionOk="0">
                  <a:moveTo>
                    <a:pt x="3588" y="1"/>
                  </a:moveTo>
                  <a:cubicBezTo>
                    <a:pt x="2912" y="1"/>
                    <a:pt x="2235" y="194"/>
                    <a:pt x="1678" y="578"/>
                  </a:cubicBezTo>
                  <a:cubicBezTo>
                    <a:pt x="888" y="1116"/>
                    <a:pt x="357" y="2016"/>
                    <a:pt x="260" y="2961"/>
                  </a:cubicBezTo>
                  <a:cubicBezTo>
                    <a:pt x="162" y="3913"/>
                    <a:pt x="499" y="4897"/>
                    <a:pt x="1166" y="5584"/>
                  </a:cubicBezTo>
                  <a:cubicBezTo>
                    <a:pt x="778" y="6134"/>
                    <a:pt x="389" y="6678"/>
                    <a:pt x="1" y="7222"/>
                  </a:cubicBezTo>
                  <a:cubicBezTo>
                    <a:pt x="743" y="7138"/>
                    <a:pt x="2199" y="6180"/>
                    <a:pt x="2209" y="6180"/>
                  </a:cubicBezTo>
                  <a:cubicBezTo>
                    <a:pt x="2209" y="6180"/>
                    <a:pt x="2209" y="6180"/>
                    <a:pt x="2209" y="6180"/>
                  </a:cubicBezTo>
                  <a:cubicBezTo>
                    <a:pt x="2494" y="6203"/>
                    <a:pt x="2858" y="6218"/>
                    <a:pt x="3236" y="6218"/>
                  </a:cubicBezTo>
                  <a:cubicBezTo>
                    <a:pt x="3786" y="6218"/>
                    <a:pt x="4366" y="6186"/>
                    <a:pt x="4773" y="6102"/>
                  </a:cubicBezTo>
                  <a:cubicBezTo>
                    <a:pt x="5466" y="5959"/>
                    <a:pt x="6133" y="5616"/>
                    <a:pt x="6548" y="5053"/>
                  </a:cubicBezTo>
                  <a:cubicBezTo>
                    <a:pt x="6917" y="4548"/>
                    <a:pt x="7053" y="3894"/>
                    <a:pt x="7014" y="3272"/>
                  </a:cubicBezTo>
                  <a:cubicBezTo>
                    <a:pt x="6943" y="2061"/>
                    <a:pt x="6204" y="915"/>
                    <a:pt x="5129" y="364"/>
                  </a:cubicBezTo>
                  <a:cubicBezTo>
                    <a:pt x="4655" y="122"/>
                    <a:pt x="4122" y="1"/>
                    <a:pt x="3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5"/>
            <p:cNvSpPr/>
            <p:nvPr/>
          </p:nvSpPr>
          <p:spPr>
            <a:xfrm>
              <a:off x="5791759" y="3074725"/>
              <a:ext cx="287369" cy="238841"/>
            </a:xfrm>
            <a:custGeom>
              <a:avLst/>
              <a:gdLst/>
              <a:ahLst/>
              <a:cxnLst/>
              <a:rect l="l" t="t" r="r" b="b"/>
              <a:pathLst>
                <a:path w="3103" h="2579" extrusionOk="0">
                  <a:moveTo>
                    <a:pt x="2870" y="241"/>
                  </a:moveTo>
                  <a:lnTo>
                    <a:pt x="2870" y="2339"/>
                  </a:lnTo>
                  <a:lnTo>
                    <a:pt x="234" y="2339"/>
                  </a:lnTo>
                  <a:lnTo>
                    <a:pt x="234" y="241"/>
                  </a:lnTo>
                  <a:close/>
                  <a:moveTo>
                    <a:pt x="118" y="1"/>
                  </a:moveTo>
                  <a:cubicBezTo>
                    <a:pt x="53" y="1"/>
                    <a:pt x="1" y="53"/>
                    <a:pt x="1" y="117"/>
                  </a:cubicBezTo>
                  <a:lnTo>
                    <a:pt x="1" y="2462"/>
                  </a:lnTo>
                  <a:cubicBezTo>
                    <a:pt x="1" y="2526"/>
                    <a:pt x="53" y="2578"/>
                    <a:pt x="118" y="2578"/>
                  </a:cubicBezTo>
                  <a:lnTo>
                    <a:pt x="2986" y="2578"/>
                  </a:lnTo>
                  <a:cubicBezTo>
                    <a:pt x="3051" y="2578"/>
                    <a:pt x="3103" y="2526"/>
                    <a:pt x="3103" y="2462"/>
                  </a:cubicBezTo>
                  <a:lnTo>
                    <a:pt x="3103" y="117"/>
                  </a:lnTo>
                  <a:cubicBezTo>
                    <a:pt x="3103" y="53"/>
                    <a:pt x="3051" y="1"/>
                    <a:pt x="29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5"/>
            <p:cNvSpPr/>
            <p:nvPr/>
          </p:nvSpPr>
          <p:spPr>
            <a:xfrm>
              <a:off x="6057455" y="3098711"/>
              <a:ext cx="146416" cy="195685"/>
            </a:xfrm>
            <a:custGeom>
              <a:avLst/>
              <a:gdLst/>
              <a:ahLst/>
              <a:cxnLst/>
              <a:rect l="l" t="t" r="r" b="b"/>
              <a:pathLst>
                <a:path w="1581" h="2113" extrusionOk="0">
                  <a:moveTo>
                    <a:pt x="1348" y="286"/>
                  </a:moveTo>
                  <a:lnTo>
                    <a:pt x="1348" y="1827"/>
                  </a:lnTo>
                  <a:lnTo>
                    <a:pt x="240" y="1484"/>
                  </a:lnTo>
                  <a:lnTo>
                    <a:pt x="240" y="629"/>
                  </a:lnTo>
                  <a:lnTo>
                    <a:pt x="1348" y="286"/>
                  </a:lnTo>
                  <a:close/>
                  <a:moveTo>
                    <a:pt x="1466" y="1"/>
                  </a:moveTo>
                  <a:cubicBezTo>
                    <a:pt x="1454" y="1"/>
                    <a:pt x="1443" y="3"/>
                    <a:pt x="1432" y="7"/>
                  </a:cubicBezTo>
                  <a:lnTo>
                    <a:pt x="85" y="428"/>
                  </a:lnTo>
                  <a:cubicBezTo>
                    <a:pt x="33" y="441"/>
                    <a:pt x="1" y="493"/>
                    <a:pt x="1" y="538"/>
                  </a:cubicBezTo>
                  <a:lnTo>
                    <a:pt x="1" y="1575"/>
                  </a:lnTo>
                  <a:cubicBezTo>
                    <a:pt x="1" y="1626"/>
                    <a:pt x="33" y="1672"/>
                    <a:pt x="85" y="1685"/>
                  </a:cubicBezTo>
                  <a:lnTo>
                    <a:pt x="1432" y="2106"/>
                  </a:lnTo>
                  <a:cubicBezTo>
                    <a:pt x="1445" y="2106"/>
                    <a:pt x="1451" y="2112"/>
                    <a:pt x="1464" y="2112"/>
                  </a:cubicBezTo>
                  <a:cubicBezTo>
                    <a:pt x="1490" y="2112"/>
                    <a:pt x="1516" y="2099"/>
                    <a:pt x="1535" y="2086"/>
                  </a:cubicBezTo>
                  <a:cubicBezTo>
                    <a:pt x="1568" y="2067"/>
                    <a:pt x="1581" y="2028"/>
                    <a:pt x="1581" y="1989"/>
                  </a:cubicBezTo>
                  <a:lnTo>
                    <a:pt x="1581" y="124"/>
                  </a:lnTo>
                  <a:cubicBezTo>
                    <a:pt x="1581" y="85"/>
                    <a:pt x="1568" y="46"/>
                    <a:pt x="1535" y="27"/>
                  </a:cubicBezTo>
                  <a:cubicBezTo>
                    <a:pt x="1514" y="10"/>
                    <a:pt x="1489" y="1"/>
                    <a:pt x="1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6" name="Google Shape;1436;p25"/>
            <p:cNvGrpSpPr/>
            <p:nvPr/>
          </p:nvGrpSpPr>
          <p:grpSpPr>
            <a:xfrm>
              <a:off x="3158039" y="1850891"/>
              <a:ext cx="462309" cy="427580"/>
              <a:chOff x="3158039" y="1850891"/>
              <a:chExt cx="462309" cy="427580"/>
            </a:xfrm>
          </p:grpSpPr>
          <p:sp>
            <p:nvSpPr>
              <p:cNvPr id="1437" name="Google Shape;1437;p25"/>
              <p:cNvSpPr/>
              <p:nvPr/>
            </p:nvSpPr>
            <p:spPr>
              <a:xfrm>
                <a:off x="3173275" y="1860375"/>
                <a:ext cx="432225" cy="413325"/>
              </a:xfrm>
              <a:custGeom>
                <a:avLst/>
                <a:gdLst/>
                <a:ahLst/>
                <a:cxnLst/>
                <a:rect l="l" t="t" r="r" b="b"/>
                <a:pathLst>
                  <a:path w="17289" h="16533" extrusionOk="0">
                    <a:moveTo>
                      <a:pt x="6519" y="0"/>
                    </a:moveTo>
                    <a:lnTo>
                      <a:pt x="2773" y="2125"/>
                    </a:lnTo>
                    <a:lnTo>
                      <a:pt x="396" y="6159"/>
                    </a:lnTo>
                    <a:lnTo>
                      <a:pt x="0" y="9509"/>
                    </a:lnTo>
                    <a:lnTo>
                      <a:pt x="936" y="12679"/>
                    </a:lnTo>
                    <a:lnTo>
                      <a:pt x="4106" y="15596"/>
                    </a:lnTo>
                    <a:lnTo>
                      <a:pt x="7996" y="16533"/>
                    </a:lnTo>
                    <a:lnTo>
                      <a:pt x="12534" y="15632"/>
                    </a:lnTo>
                    <a:lnTo>
                      <a:pt x="15668" y="13075"/>
                    </a:lnTo>
                    <a:lnTo>
                      <a:pt x="17289" y="10229"/>
                    </a:lnTo>
                    <a:lnTo>
                      <a:pt x="17181" y="8573"/>
                    </a:lnTo>
                    <a:lnTo>
                      <a:pt x="13038" y="9617"/>
                    </a:lnTo>
                    <a:lnTo>
                      <a:pt x="8176" y="10049"/>
                    </a:lnTo>
                    <a:close/>
                  </a:path>
                </a:pathLst>
              </a:custGeom>
              <a:solidFill>
                <a:schemeClr val="accent5"/>
              </a:solidFill>
              <a:ln>
                <a:noFill/>
              </a:ln>
            </p:spPr>
          </p:sp>
          <p:sp>
            <p:nvSpPr>
              <p:cNvPr id="1438" name="Google Shape;1438;p25"/>
              <p:cNvSpPr/>
              <p:nvPr/>
            </p:nvSpPr>
            <p:spPr>
              <a:xfrm>
                <a:off x="3391693" y="1991101"/>
                <a:ext cx="216059" cy="115855"/>
              </a:xfrm>
              <a:custGeom>
                <a:avLst/>
                <a:gdLst/>
                <a:ahLst/>
                <a:cxnLst/>
                <a:rect l="l" t="t" r="r" b="b"/>
                <a:pathLst>
                  <a:path w="2333" h="1251" extrusionOk="0">
                    <a:moveTo>
                      <a:pt x="2093" y="0"/>
                    </a:moveTo>
                    <a:lnTo>
                      <a:pt x="1" y="1250"/>
                    </a:lnTo>
                    <a:lnTo>
                      <a:pt x="1" y="1250"/>
                    </a:lnTo>
                    <a:lnTo>
                      <a:pt x="2332" y="959"/>
                    </a:lnTo>
                    <a:lnTo>
                      <a:pt x="20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5"/>
              <p:cNvSpPr/>
              <p:nvPr/>
            </p:nvSpPr>
            <p:spPr>
              <a:xfrm>
                <a:off x="3158039" y="1850891"/>
                <a:ext cx="462309" cy="427580"/>
              </a:xfrm>
              <a:custGeom>
                <a:avLst/>
                <a:gdLst/>
                <a:ahLst/>
                <a:cxnLst/>
                <a:rect l="l" t="t" r="r" b="b"/>
                <a:pathLst>
                  <a:path w="4992" h="4617" extrusionOk="0">
                    <a:moveTo>
                      <a:pt x="2240" y="190"/>
                    </a:moveTo>
                    <a:cubicBezTo>
                      <a:pt x="2253" y="199"/>
                      <a:pt x="2270" y="205"/>
                      <a:pt x="2291" y="206"/>
                    </a:cubicBezTo>
                    <a:cubicBezTo>
                      <a:pt x="3418" y="206"/>
                      <a:pt x="4493" y="1009"/>
                      <a:pt x="4687" y="2142"/>
                    </a:cubicBezTo>
                    <a:cubicBezTo>
                      <a:pt x="4913" y="3470"/>
                      <a:pt x="3638" y="4415"/>
                      <a:pt x="2427" y="4428"/>
                    </a:cubicBezTo>
                    <a:cubicBezTo>
                      <a:pt x="2417" y="4428"/>
                      <a:pt x="2407" y="4429"/>
                      <a:pt x="2397" y="4429"/>
                    </a:cubicBezTo>
                    <a:cubicBezTo>
                      <a:pt x="1339" y="4429"/>
                      <a:pt x="341" y="3751"/>
                      <a:pt x="270" y="2641"/>
                    </a:cubicBezTo>
                    <a:cubicBezTo>
                      <a:pt x="195" y="1574"/>
                      <a:pt x="1088" y="196"/>
                      <a:pt x="2240" y="190"/>
                    </a:cubicBezTo>
                    <a:close/>
                    <a:moveTo>
                      <a:pt x="2230" y="1"/>
                    </a:moveTo>
                    <a:cubicBezTo>
                      <a:pt x="972" y="1"/>
                      <a:pt x="1" y="1473"/>
                      <a:pt x="76" y="2641"/>
                    </a:cubicBezTo>
                    <a:cubicBezTo>
                      <a:pt x="153" y="3855"/>
                      <a:pt x="1236" y="4616"/>
                      <a:pt x="2397" y="4616"/>
                    </a:cubicBezTo>
                    <a:cubicBezTo>
                      <a:pt x="2407" y="4616"/>
                      <a:pt x="2417" y="4616"/>
                      <a:pt x="2427" y="4616"/>
                    </a:cubicBezTo>
                    <a:cubicBezTo>
                      <a:pt x="3683" y="4610"/>
                      <a:pt x="4991" y="3671"/>
                      <a:pt x="4907" y="2311"/>
                    </a:cubicBezTo>
                    <a:cubicBezTo>
                      <a:pt x="4831" y="1023"/>
                      <a:pt x="3610" y="67"/>
                      <a:pt x="2385" y="14"/>
                    </a:cubicBezTo>
                    <a:lnTo>
                      <a:pt x="2385" y="14"/>
                    </a:lnTo>
                    <a:cubicBezTo>
                      <a:pt x="2374" y="9"/>
                      <a:pt x="2362" y="6"/>
                      <a:pt x="2349" y="5"/>
                    </a:cubicBezTo>
                    <a:cubicBezTo>
                      <a:pt x="2309" y="2"/>
                      <a:pt x="2269" y="1"/>
                      <a:pt x="22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5"/>
              <p:cNvSpPr/>
              <p:nvPr/>
            </p:nvSpPr>
            <p:spPr>
              <a:xfrm>
                <a:off x="3331775" y="1856632"/>
                <a:ext cx="51306" cy="262179"/>
              </a:xfrm>
              <a:custGeom>
                <a:avLst/>
                <a:gdLst/>
                <a:ahLst/>
                <a:cxnLst/>
                <a:rect l="l" t="t" r="r" b="b"/>
                <a:pathLst>
                  <a:path w="554" h="2831" extrusionOk="0">
                    <a:moveTo>
                      <a:pt x="94" y="0"/>
                    </a:moveTo>
                    <a:cubicBezTo>
                      <a:pt x="47" y="0"/>
                      <a:pt x="0" y="31"/>
                      <a:pt x="0" y="92"/>
                    </a:cubicBezTo>
                    <a:cubicBezTo>
                      <a:pt x="26" y="992"/>
                      <a:pt x="143" y="1880"/>
                      <a:pt x="350" y="2760"/>
                    </a:cubicBezTo>
                    <a:cubicBezTo>
                      <a:pt x="363" y="2809"/>
                      <a:pt x="400" y="2831"/>
                      <a:pt x="437" y="2831"/>
                    </a:cubicBezTo>
                    <a:cubicBezTo>
                      <a:pt x="494" y="2831"/>
                      <a:pt x="553" y="2782"/>
                      <a:pt x="538" y="2709"/>
                    </a:cubicBezTo>
                    <a:cubicBezTo>
                      <a:pt x="331" y="1847"/>
                      <a:pt x="214" y="973"/>
                      <a:pt x="188" y="92"/>
                    </a:cubicBezTo>
                    <a:cubicBezTo>
                      <a:pt x="188" y="31"/>
                      <a:pt x="141"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5"/>
              <p:cNvSpPr/>
              <p:nvPr/>
            </p:nvSpPr>
            <p:spPr>
              <a:xfrm>
                <a:off x="3365392" y="2065652"/>
                <a:ext cx="246806" cy="56955"/>
              </a:xfrm>
              <a:custGeom>
                <a:avLst/>
                <a:gdLst/>
                <a:ahLst/>
                <a:cxnLst/>
                <a:rect l="l" t="t" r="r" b="b"/>
                <a:pathLst>
                  <a:path w="2665" h="615" extrusionOk="0">
                    <a:moveTo>
                      <a:pt x="2533" y="1"/>
                    </a:moveTo>
                    <a:cubicBezTo>
                      <a:pt x="2525" y="1"/>
                      <a:pt x="2516" y="2"/>
                      <a:pt x="2506" y="5"/>
                    </a:cubicBezTo>
                    <a:cubicBezTo>
                      <a:pt x="1735" y="244"/>
                      <a:pt x="926" y="348"/>
                      <a:pt x="123" y="426"/>
                    </a:cubicBezTo>
                    <a:cubicBezTo>
                      <a:pt x="4" y="438"/>
                      <a:pt x="0" y="614"/>
                      <a:pt x="111" y="614"/>
                    </a:cubicBezTo>
                    <a:cubicBezTo>
                      <a:pt x="115" y="614"/>
                      <a:pt x="119" y="614"/>
                      <a:pt x="123" y="613"/>
                    </a:cubicBezTo>
                    <a:cubicBezTo>
                      <a:pt x="945" y="536"/>
                      <a:pt x="1768" y="432"/>
                      <a:pt x="2558" y="193"/>
                    </a:cubicBezTo>
                    <a:cubicBezTo>
                      <a:pt x="2665" y="157"/>
                      <a:pt x="2630" y="1"/>
                      <a:pt x="25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5"/>
              <p:cNvSpPr/>
              <p:nvPr/>
            </p:nvSpPr>
            <p:spPr>
              <a:xfrm>
                <a:off x="3362521" y="1987304"/>
                <a:ext cx="222727" cy="131321"/>
              </a:xfrm>
              <a:custGeom>
                <a:avLst/>
                <a:gdLst/>
                <a:ahLst/>
                <a:cxnLst/>
                <a:rect l="l" t="t" r="r" b="b"/>
                <a:pathLst>
                  <a:path w="2405" h="1418" extrusionOk="0">
                    <a:moveTo>
                      <a:pt x="2275" y="0"/>
                    </a:moveTo>
                    <a:cubicBezTo>
                      <a:pt x="2259" y="0"/>
                      <a:pt x="2243" y="5"/>
                      <a:pt x="2226" y="15"/>
                    </a:cubicBezTo>
                    <a:cubicBezTo>
                      <a:pt x="1553" y="488"/>
                      <a:pt x="840" y="896"/>
                      <a:pt x="96" y="1239"/>
                    </a:cubicBezTo>
                    <a:cubicBezTo>
                      <a:pt x="0" y="1284"/>
                      <a:pt x="56" y="1417"/>
                      <a:pt x="145" y="1417"/>
                    </a:cubicBezTo>
                    <a:cubicBezTo>
                      <a:pt x="158" y="1417"/>
                      <a:pt x="172" y="1414"/>
                      <a:pt x="186" y="1408"/>
                    </a:cubicBezTo>
                    <a:cubicBezTo>
                      <a:pt x="938" y="1064"/>
                      <a:pt x="1650" y="656"/>
                      <a:pt x="2323" y="184"/>
                    </a:cubicBezTo>
                    <a:cubicBezTo>
                      <a:pt x="2405" y="124"/>
                      <a:pt x="2354" y="0"/>
                      <a:pt x="22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5"/>
              <p:cNvSpPr/>
              <p:nvPr/>
            </p:nvSpPr>
            <p:spPr>
              <a:xfrm>
                <a:off x="3194713" y="2088712"/>
                <a:ext cx="107705" cy="135951"/>
              </a:xfrm>
              <a:custGeom>
                <a:avLst/>
                <a:gdLst/>
                <a:ahLst/>
                <a:cxnLst/>
                <a:rect l="l" t="t" r="r" b="b"/>
                <a:pathLst>
                  <a:path w="1163" h="1468" extrusionOk="0">
                    <a:moveTo>
                      <a:pt x="94" y="0"/>
                    </a:moveTo>
                    <a:cubicBezTo>
                      <a:pt x="46" y="0"/>
                      <a:pt x="1" y="31"/>
                      <a:pt x="4" y="92"/>
                    </a:cubicBezTo>
                    <a:cubicBezTo>
                      <a:pt x="62" y="708"/>
                      <a:pt x="438" y="1226"/>
                      <a:pt x="1014" y="1459"/>
                    </a:cubicBezTo>
                    <a:cubicBezTo>
                      <a:pt x="1027" y="1465"/>
                      <a:pt x="1040" y="1468"/>
                      <a:pt x="1051" y="1468"/>
                    </a:cubicBezTo>
                    <a:cubicBezTo>
                      <a:pt x="1134" y="1468"/>
                      <a:pt x="1162" y="1317"/>
                      <a:pt x="1059" y="1278"/>
                    </a:cubicBezTo>
                    <a:cubicBezTo>
                      <a:pt x="574" y="1077"/>
                      <a:pt x="237" y="617"/>
                      <a:pt x="198" y="92"/>
                    </a:cubicBezTo>
                    <a:cubicBezTo>
                      <a:pt x="192" y="31"/>
                      <a:pt x="141" y="0"/>
                      <a:pt x="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4" name="Google Shape;1444;p25"/>
            <p:cNvSpPr/>
            <p:nvPr/>
          </p:nvSpPr>
          <p:spPr>
            <a:xfrm>
              <a:off x="4146182" y="2031850"/>
              <a:ext cx="193833" cy="269402"/>
            </a:xfrm>
            <a:custGeom>
              <a:avLst/>
              <a:gdLst/>
              <a:ahLst/>
              <a:cxnLst/>
              <a:rect l="l" t="t" r="r" b="b"/>
              <a:pathLst>
                <a:path w="2093" h="2909" extrusionOk="0">
                  <a:moveTo>
                    <a:pt x="85" y="1"/>
                  </a:moveTo>
                  <a:lnTo>
                    <a:pt x="0" y="1937"/>
                  </a:lnTo>
                  <a:lnTo>
                    <a:pt x="20" y="2649"/>
                  </a:lnTo>
                  <a:lnTo>
                    <a:pt x="130" y="2908"/>
                  </a:lnTo>
                  <a:lnTo>
                    <a:pt x="765" y="2397"/>
                  </a:lnTo>
                  <a:lnTo>
                    <a:pt x="2092" y="1438"/>
                  </a:lnTo>
                  <a:lnTo>
                    <a:pt x="1645" y="1011"/>
                  </a:lnTo>
                  <a:lnTo>
                    <a:pt x="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5"/>
            <p:cNvSpPr/>
            <p:nvPr/>
          </p:nvSpPr>
          <p:spPr>
            <a:xfrm>
              <a:off x="3877522" y="1965634"/>
              <a:ext cx="651326" cy="431563"/>
            </a:xfrm>
            <a:custGeom>
              <a:avLst/>
              <a:gdLst/>
              <a:ahLst/>
              <a:cxnLst/>
              <a:rect l="l" t="t" r="r" b="b"/>
              <a:pathLst>
                <a:path w="7033" h="4660" extrusionOk="0">
                  <a:moveTo>
                    <a:pt x="3892" y="210"/>
                  </a:moveTo>
                  <a:cubicBezTo>
                    <a:pt x="4851" y="210"/>
                    <a:pt x="5680" y="230"/>
                    <a:pt x="5693" y="230"/>
                  </a:cubicBezTo>
                  <a:cubicBezTo>
                    <a:pt x="6424" y="230"/>
                    <a:pt x="6819" y="903"/>
                    <a:pt x="6819" y="1532"/>
                  </a:cubicBezTo>
                  <a:lnTo>
                    <a:pt x="6819" y="3202"/>
                  </a:lnTo>
                  <a:cubicBezTo>
                    <a:pt x="6819" y="3889"/>
                    <a:pt x="6262" y="4446"/>
                    <a:pt x="5576" y="4446"/>
                  </a:cubicBezTo>
                  <a:lnTo>
                    <a:pt x="1451" y="4446"/>
                  </a:lnTo>
                  <a:cubicBezTo>
                    <a:pt x="771" y="4446"/>
                    <a:pt x="208" y="3889"/>
                    <a:pt x="208" y="3202"/>
                  </a:cubicBezTo>
                  <a:lnTo>
                    <a:pt x="208" y="1532"/>
                  </a:lnTo>
                  <a:cubicBezTo>
                    <a:pt x="208" y="890"/>
                    <a:pt x="739" y="366"/>
                    <a:pt x="1464" y="288"/>
                  </a:cubicBezTo>
                  <a:cubicBezTo>
                    <a:pt x="2040" y="223"/>
                    <a:pt x="3024" y="210"/>
                    <a:pt x="3892" y="210"/>
                  </a:cubicBezTo>
                  <a:close/>
                  <a:moveTo>
                    <a:pt x="3955" y="1"/>
                  </a:moveTo>
                  <a:cubicBezTo>
                    <a:pt x="3063" y="1"/>
                    <a:pt x="2042" y="18"/>
                    <a:pt x="1444" y="81"/>
                  </a:cubicBezTo>
                  <a:cubicBezTo>
                    <a:pt x="609" y="165"/>
                    <a:pt x="0" y="780"/>
                    <a:pt x="0" y="1532"/>
                  </a:cubicBezTo>
                  <a:lnTo>
                    <a:pt x="0" y="3202"/>
                  </a:lnTo>
                  <a:cubicBezTo>
                    <a:pt x="0" y="4005"/>
                    <a:pt x="654" y="4659"/>
                    <a:pt x="1457" y="4659"/>
                  </a:cubicBezTo>
                  <a:lnTo>
                    <a:pt x="5582" y="4659"/>
                  </a:lnTo>
                  <a:cubicBezTo>
                    <a:pt x="6379" y="4659"/>
                    <a:pt x="7033" y="4005"/>
                    <a:pt x="7033" y="3202"/>
                  </a:cubicBezTo>
                  <a:lnTo>
                    <a:pt x="7033" y="1532"/>
                  </a:lnTo>
                  <a:cubicBezTo>
                    <a:pt x="7033" y="683"/>
                    <a:pt x="6450" y="23"/>
                    <a:pt x="5699" y="23"/>
                  </a:cubicBezTo>
                  <a:cubicBezTo>
                    <a:pt x="5682" y="19"/>
                    <a:pt x="4889" y="1"/>
                    <a:pt x="39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5"/>
            <p:cNvSpPr/>
            <p:nvPr/>
          </p:nvSpPr>
          <p:spPr>
            <a:xfrm>
              <a:off x="4137754" y="2037869"/>
              <a:ext cx="20189" cy="261531"/>
            </a:xfrm>
            <a:custGeom>
              <a:avLst/>
              <a:gdLst/>
              <a:ahLst/>
              <a:cxnLst/>
              <a:rect l="l" t="t" r="r" b="b"/>
              <a:pathLst>
                <a:path w="218" h="2824" extrusionOk="0">
                  <a:moveTo>
                    <a:pt x="142" y="0"/>
                  </a:moveTo>
                  <a:cubicBezTo>
                    <a:pt x="103" y="0"/>
                    <a:pt x="62" y="26"/>
                    <a:pt x="59" y="78"/>
                  </a:cubicBezTo>
                  <a:cubicBezTo>
                    <a:pt x="1" y="965"/>
                    <a:pt x="1" y="1859"/>
                    <a:pt x="40" y="2746"/>
                  </a:cubicBezTo>
                  <a:cubicBezTo>
                    <a:pt x="43" y="2798"/>
                    <a:pt x="83" y="2824"/>
                    <a:pt x="123" y="2824"/>
                  </a:cubicBezTo>
                  <a:cubicBezTo>
                    <a:pt x="163" y="2824"/>
                    <a:pt x="202" y="2798"/>
                    <a:pt x="202" y="2746"/>
                  </a:cubicBezTo>
                  <a:cubicBezTo>
                    <a:pt x="156" y="1859"/>
                    <a:pt x="163" y="965"/>
                    <a:pt x="214" y="78"/>
                  </a:cubicBezTo>
                  <a:cubicBezTo>
                    <a:pt x="218" y="26"/>
                    <a:pt x="180" y="0"/>
                    <a:pt x="1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5"/>
            <p:cNvSpPr/>
            <p:nvPr/>
          </p:nvSpPr>
          <p:spPr>
            <a:xfrm>
              <a:off x="4141551" y="2164096"/>
              <a:ext cx="208465" cy="140675"/>
            </a:xfrm>
            <a:custGeom>
              <a:avLst/>
              <a:gdLst/>
              <a:ahLst/>
              <a:cxnLst/>
              <a:rect l="l" t="t" r="r" b="b"/>
              <a:pathLst>
                <a:path w="2251" h="1519" extrusionOk="0">
                  <a:moveTo>
                    <a:pt x="2145" y="0"/>
                  </a:moveTo>
                  <a:cubicBezTo>
                    <a:pt x="2131" y="0"/>
                    <a:pt x="2117" y="5"/>
                    <a:pt x="2103" y="17"/>
                  </a:cubicBezTo>
                  <a:cubicBezTo>
                    <a:pt x="1936" y="134"/>
                    <a:pt x="416" y="1339"/>
                    <a:pt x="190" y="1339"/>
                  </a:cubicBezTo>
                  <a:cubicBezTo>
                    <a:pt x="179" y="1339"/>
                    <a:pt x="172" y="1337"/>
                    <a:pt x="167" y="1331"/>
                  </a:cubicBezTo>
                  <a:cubicBezTo>
                    <a:pt x="150" y="1313"/>
                    <a:pt x="132" y="1306"/>
                    <a:pt x="113" y="1306"/>
                  </a:cubicBezTo>
                  <a:cubicBezTo>
                    <a:pt x="54" y="1306"/>
                    <a:pt x="1" y="1387"/>
                    <a:pt x="50" y="1441"/>
                  </a:cubicBezTo>
                  <a:cubicBezTo>
                    <a:pt x="98" y="1496"/>
                    <a:pt x="152" y="1518"/>
                    <a:pt x="210" y="1518"/>
                  </a:cubicBezTo>
                  <a:cubicBezTo>
                    <a:pt x="391" y="1518"/>
                    <a:pt x="605" y="1305"/>
                    <a:pt x="717" y="1221"/>
                  </a:cubicBezTo>
                  <a:lnTo>
                    <a:pt x="2181" y="153"/>
                  </a:lnTo>
                  <a:cubicBezTo>
                    <a:pt x="2250" y="105"/>
                    <a:pt x="2206" y="0"/>
                    <a:pt x="21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5"/>
            <p:cNvSpPr/>
            <p:nvPr/>
          </p:nvSpPr>
          <p:spPr>
            <a:xfrm>
              <a:off x="4143126" y="2032776"/>
              <a:ext cx="212077" cy="143175"/>
            </a:xfrm>
            <a:custGeom>
              <a:avLst/>
              <a:gdLst/>
              <a:ahLst/>
              <a:cxnLst/>
              <a:rect l="l" t="t" r="r" b="b"/>
              <a:pathLst>
                <a:path w="2290" h="1546" extrusionOk="0">
                  <a:moveTo>
                    <a:pt x="120" y="1"/>
                  </a:moveTo>
                  <a:cubicBezTo>
                    <a:pt x="47" y="1"/>
                    <a:pt x="1" y="107"/>
                    <a:pt x="79" y="146"/>
                  </a:cubicBezTo>
                  <a:cubicBezTo>
                    <a:pt x="830" y="515"/>
                    <a:pt x="1465" y="1014"/>
                    <a:pt x="2119" y="1525"/>
                  </a:cubicBezTo>
                  <a:cubicBezTo>
                    <a:pt x="2135" y="1539"/>
                    <a:pt x="2153" y="1545"/>
                    <a:pt x="2171" y="1545"/>
                  </a:cubicBezTo>
                  <a:cubicBezTo>
                    <a:pt x="2235" y="1545"/>
                    <a:pt x="2290" y="1466"/>
                    <a:pt x="2229" y="1415"/>
                  </a:cubicBezTo>
                  <a:cubicBezTo>
                    <a:pt x="1568" y="891"/>
                    <a:pt x="921" y="386"/>
                    <a:pt x="156" y="10"/>
                  </a:cubicBezTo>
                  <a:cubicBezTo>
                    <a:pt x="144" y="4"/>
                    <a:pt x="131"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5"/>
            <p:cNvSpPr/>
            <p:nvPr/>
          </p:nvSpPr>
          <p:spPr>
            <a:xfrm>
              <a:off x="4179799" y="2507399"/>
              <a:ext cx="64827" cy="81682"/>
            </a:xfrm>
            <a:custGeom>
              <a:avLst/>
              <a:gdLst/>
              <a:ahLst/>
              <a:cxnLst/>
              <a:rect l="l" t="t" r="r" b="b"/>
              <a:pathLst>
                <a:path w="700" h="882" extrusionOk="0">
                  <a:moveTo>
                    <a:pt x="699" y="1"/>
                  </a:moveTo>
                  <a:lnTo>
                    <a:pt x="699" y="1"/>
                  </a:lnTo>
                  <a:cubicBezTo>
                    <a:pt x="460" y="221"/>
                    <a:pt x="181" y="623"/>
                    <a:pt x="0" y="882"/>
                  </a:cubicBezTo>
                  <a:lnTo>
                    <a:pt x="699"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5"/>
            <p:cNvSpPr/>
            <p:nvPr/>
          </p:nvSpPr>
          <p:spPr>
            <a:xfrm>
              <a:off x="4159703" y="2493045"/>
              <a:ext cx="106409" cy="109928"/>
            </a:xfrm>
            <a:custGeom>
              <a:avLst/>
              <a:gdLst/>
              <a:ahLst/>
              <a:cxnLst/>
              <a:rect l="l" t="t" r="r" b="b"/>
              <a:pathLst>
                <a:path w="1149" h="1187" extrusionOk="0">
                  <a:moveTo>
                    <a:pt x="913" y="0"/>
                  </a:moveTo>
                  <a:cubicBezTo>
                    <a:pt x="877" y="0"/>
                    <a:pt x="840" y="14"/>
                    <a:pt x="806" y="46"/>
                  </a:cubicBezTo>
                  <a:cubicBezTo>
                    <a:pt x="521" y="311"/>
                    <a:pt x="301" y="642"/>
                    <a:pt x="81" y="959"/>
                  </a:cubicBezTo>
                  <a:cubicBezTo>
                    <a:pt x="0" y="1076"/>
                    <a:pt x="110" y="1187"/>
                    <a:pt x="222" y="1187"/>
                  </a:cubicBezTo>
                  <a:cubicBezTo>
                    <a:pt x="270" y="1187"/>
                    <a:pt x="320" y="1166"/>
                    <a:pt x="353" y="1114"/>
                  </a:cubicBezTo>
                  <a:cubicBezTo>
                    <a:pt x="560" y="823"/>
                    <a:pt x="768" y="519"/>
                    <a:pt x="1033" y="266"/>
                  </a:cubicBezTo>
                  <a:cubicBezTo>
                    <a:pt x="1149" y="160"/>
                    <a:pt x="1038" y="0"/>
                    <a:pt x="9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5"/>
            <p:cNvSpPr/>
            <p:nvPr/>
          </p:nvSpPr>
          <p:spPr>
            <a:xfrm>
              <a:off x="4247034" y="2505269"/>
              <a:ext cx="76125" cy="71217"/>
            </a:xfrm>
            <a:custGeom>
              <a:avLst/>
              <a:gdLst/>
              <a:ahLst/>
              <a:cxnLst/>
              <a:rect l="l" t="t" r="r" b="b"/>
              <a:pathLst>
                <a:path w="822" h="769" extrusionOk="0">
                  <a:moveTo>
                    <a:pt x="21" y="1"/>
                  </a:moveTo>
                  <a:cubicBezTo>
                    <a:pt x="8" y="1"/>
                    <a:pt x="0" y="6"/>
                    <a:pt x="6" y="17"/>
                  </a:cubicBezTo>
                  <a:lnTo>
                    <a:pt x="822" y="769"/>
                  </a:lnTo>
                  <a:lnTo>
                    <a:pt x="71" y="24"/>
                  </a:lnTo>
                  <a:cubicBezTo>
                    <a:pt x="60" y="9"/>
                    <a:pt x="37" y="1"/>
                    <a:pt x="21" y="1"/>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5"/>
            <p:cNvSpPr/>
            <p:nvPr/>
          </p:nvSpPr>
          <p:spPr>
            <a:xfrm>
              <a:off x="4228141" y="2491193"/>
              <a:ext cx="115392" cy="99741"/>
            </a:xfrm>
            <a:custGeom>
              <a:avLst/>
              <a:gdLst/>
              <a:ahLst/>
              <a:cxnLst/>
              <a:rect l="l" t="t" r="r" b="b"/>
              <a:pathLst>
                <a:path w="1246" h="1077" extrusionOk="0">
                  <a:moveTo>
                    <a:pt x="203" y="0"/>
                  </a:moveTo>
                  <a:cubicBezTo>
                    <a:pt x="155" y="0"/>
                    <a:pt x="104" y="31"/>
                    <a:pt x="80" y="79"/>
                  </a:cubicBezTo>
                  <a:cubicBezTo>
                    <a:pt x="74" y="85"/>
                    <a:pt x="74" y="85"/>
                    <a:pt x="67" y="92"/>
                  </a:cubicBezTo>
                  <a:cubicBezTo>
                    <a:pt x="0" y="217"/>
                    <a:pt x="112" y="333"/>
                    <a:pt x="220" y="333"/>
                  </a:cubicBezTo>
                  <a:cubicBezTo>
                    <a:pt x="223" y="333"/>
                    <a:pt x="225" y="333"/>
                    <a:pt x="228" y="333"/>
                  </a:cubicBezTo>
                  <a:lnTo>
                    <a:pt x="228" y="333"/>
                  </a:lnTo>
                  <a:cubicBezTo>
                    <a:pt x="256" y="370"/>
                    <a:pt x="325" y="446"/>
                    <a:pt x="339" y="461"/>
                  </a:cubicBezTo>
                  <a:cubicBezTo>
                    <a:pt x="404" y="526"/>
                    <a:pt x="469" y="590"/>
                    <a:pt x="540" y="662"/>
                  </a:cubicBezTo>
                  <a:cubicBezTo>
                    <a:pt x="663" y="785"/>
                    <a:pt x="786" y="908"/>
                    <a:pt x="909" y="1031"/>
                  </a:cubicBezTo>
                  <a:cubicBezTo>
                    <a:pt x="943" y="1063"/>
                    <a:pt x="981" y="1077"/>
                    <a:pt x="1017" y="1077"/>
                  </a:cubicBezTo>
                  <a:cubicBezTo>
                    <a:pt x="1140" y="1077"/>
                    <a:pt x="1246" y="920"/>
                    <a:pt x="1136" y="810"/>
                  </a:cubicBezTo>
                  <a:cubicBezTo>
                    <a:pt x="974" y="649"/>
                    <a:pt x="812" y="487"/>
                    <a:pt x="650" y="325"/>
                  </a:cubicBezTo>
                  <a:cubicBezTo>
                    <a:pt x="527" y="202"/>
                    <a:pt x="404" y="7"/>
                    <a:pt x="216" y="1"/>
                  </a:cubicBezTo>
                  <a:cubicBezTo>
                    <a:pt x="212" y="0"/>
                    <a:pt x="207" y="0"/>
                    <a:pt x="2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5"/>
            <p:cNvSpPr/>
            <p:nvPr/>
          </p:nvSpPr>
          <p:spPr>
            <a:xfrm>
              <a:off x="4328530" y="2498416"/>
              <a:ext cx="68439" cy="83442"/>
            </a:xfrm>
            <a:custGeom>
              <a:avLst/>
              <a:gdLst/>
              <a:ahLst/>
              <a:cxnLst/>
              <a:rect l="l" t="t" r="r" b="b"/>
              <a:pathLst>
                <a:path w="739" h="901" extrusionOk="0">
                  <a:moveTo>
                    <a:pt x="738" y="1"/>
                  </a:moveTo>
                  <a:cubicBezTo>
                    <a:pt x="738" y="1"/>
                    <a:pt x="272" y="525"/>
                    <a:pt x="0" y="901"/>
                  </a:cubicBezTo>
                  <a:lnTo>
                    <a:pt x="73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5"/>
            <p:cNvSpPr/>
            <p:nvPr/>
          </p:nvSpPr>
          <p:spPr>
            <a:xfrm>
              <a:off x="4308341" y="2483043"/>
              <a:ext cx="108446" cy="112614"/>
            </a:xfrm>
            <a:custGeom>
              <a:avLst/>
              <a:gdLst/>
              <a:ahLst/>
              <a:cxnLst/>
              <a:rect l="l" t="t" r="r" b="b"/>
              <a:pathLst>
                <a:path w="1171" h="1216" extrusionOk="0">
                  <a:moveTo>
                    <a:pt x="950" y="1"/>
                  </a:moveTo>
                  <a:cubicBezTo>
                    <a:pt x="914" y="1"/>
                    <a:pt x="878" y="15"/>
                    <a:pt x="846" y="50"/>
                  </a:cubicBezTo>
                  <a:cubicBezTo>
                    <a:pt x="581" y="355"/>
                    <a:pt x="322" y="659"/>
                    <a:pt x="82" y="983"/>
                  </a:cubicBezTo>
                  <a:cubicBezTo>
                    <a:pt x="0" y="1101"/>
                    <a:pt x="110" y="1216"/>
                    <a:pt x="225" y="1216"/>
                  </a:cubicBezTo>
                  <a:cubicBezTo>
                    <a:pt x="274" y="1216"/>
                    <a:pt x="324" y="1195"/>
                    <a:pt x="361" y="1145"/>
                  </a:cubicBezTo>
                  <a:cubicBezTo>
                    <a:pt x="574" y="840"/>
                    <a:pt x="820" y="555"/>
                    <a:pt x="1066" y="277"/>
                  </a:cubicBezTo>
                  <a:cubicBezTo>
                    <a:pt x="1171" y="158"/>
                    <a:pt x="1066" y="1"/>
                    <a:pt x="9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5"/>
            <p:cNvSpPr/>
            <p:nvPr/>
          </p:nvSpPr>
          <p:spPr>
            <a:xfrm>
              <a:off x="4401691" y="2500824"/>
              <a:ext cx="68994" cy="80478"/>
            </a:xfrm>
            <a:custGeom>
              <a:avLst/>
              <a:gdLst/>
              <a:ahLst/>
              <a:cxnLst/>
              <a:rect l="l" t="t" r="r" b="b"/>
              <a:pathLst>
                <a:path w="745" h="869" extrusionOk="0">
                  <a:moveTo>
                    <a:pt x="0" y="1"/>
                  </a:moveTo>
                  <a:cubicBezTo>
                    <a:pt x="266" y="376"/>
                    <a:pt x="745" y="868"/>
                    <a:pt x="745" y="868"/>
                  </a:cubicBezTo>
                  <a:lnTo>
                    <a:pt x="0"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5"/>
            <p:cNvSpPr/>
            <p:nvPr/>
          </p:nvSpPr>
          <p:spPr>
            <a:xfrm>
              <a:off x="4381502" y="2487303"/>
              <a:ext cx="109558" cy="109002"/>
            </a:xfrm>
            <a:custGeom>
              <a:avLst/>
              <a:gdLst/>
              <a:ahLst/>
              <a:cxnLst/>
              <a:rect l="l" t="t" r="r" b="b"/>
              <a:pathLst>
                <a:path w="1183" h="1177" extrusionOk="0">
                  <a:moveTo>
                    <a:pt x="223" y="1"/>
                  </a:moveTo>
                  <a:cubicBezTo>
                    <a:pt x="110" y="1"/>
                    <a:pt x="0" y="113"/>
                    <a:pt x="82" y="231"/>
                  </a:cubicBezTo>
                  <a:cubicBezTo>
                    <a:pt x="315" y="548"/>
                    <a:pt x="574" y="846"/>
                    <a:pt x="846" y="1131"/>
                  </a:cubicBezTo>
                  <a:cubicBezTo>
                    <a:pt x="879" y="1163"/>
                    <a:pt x="915" y="1177"/>
                    <a:pt x="951" y="1177"/>
                  </a:cubicBezTo>
                  <a:cubicBezTo>
                    <a:pt x="1073" y="1177"/>
                    <a:pt x="1183" y="1019"/>
                    <a:pt x="1073" y="904"/>
                  </a:cubicBezTo>
                  <a:cubicBezTo>
                    <a:pt x="820" y="639"/>
                    <a:pt x="568" y="367"/>
                    <a:pt x="354" y="69"/>
                  </a:cubicBezTo>
                  <a:cubicBezTo>
                    <a:pt x="319" y="21"/>
                    <a:pt x="271" y="1"/>
                    <a:pt x="2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5"/>
            <p:cNvSpPr/>
            <p:nvPr/>
          </p:nvSpPr>
          <p:spPr>
            <a:xfrm>
              <a:off x="4473649" y="2507399"/>
              <a:ext cx="61215" cy="77515"/>
            </a:xfrm>
            <a:custGeom>
              <a:avLst/>
              <a:gdLst/>
              <a:ahLst/>
              <a:cxnLst/>
              <a:rect l="l" t="t" r="r" b="b"/>
              <a:pathLst>
                <a:path w="661" h="837" extrusionOk="0">
                  <a:moveTo>
                    <a:pt x="661" y="1"/>
                  </a:moveTo>
                  <a:cubicBezTo>
                    <a:pt x="421" y="221"/>
                    <a:pt x="182" y="571"/>
                    <a:pt x="0" y="836"/>
                  </a:cubicBezTo>
                  <a:lnTo>
                    <a:pt x="661"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5"/>
            <p:cNvSpPr/>
            <p:nvPr/>
          </p:nvSpPr>
          <p:spPr>
            <a:xfrm>
              <a:off x="4453275" y="2493045"/>
              <a:ext cx="103075" cy="105668"/>
            </a:xfrm>
            <a:custGeom>
              <a:avLst/>
              <a:gdLst/>
              <a:ahLst/>
              <a:cxnLst/>
              <a:rect l="l" t="t" r="r" b="b"/>
              <a:pathLst>
                <a:path w="1113" h="1141" extrusionOk="0">
                  <a:moveTo>
                    <a:pt x="878" y="0"/>
                  </a:moveTo>
                  <a:cubicBezTo>
                    <a:pt x="841" y="0"/>
                    <a:pt x="804" y="14"/>
                    <a:pt x="771" y="46"/>
                  </a:cubicBezTo>
                  <a:cubicBezTo>
                    <a:pt x="499" y="298"/>
                    <a:pt x="291" y="603"/>
                    <a:pt x="78" y="907"/>
                  </a:cubicBezTo>
                  <a:cubicBezTo>
                    <a:pt x="1" y="1025"/>
                    <a:pt x="111" y="1140"/>
                    <a:pt x="225" y="1140"/>
                  </a:cubicBezTo>
                  <a:cubicBezTo>
                    <a:pt x="273" y="1140"/>
                    <a:pt x="321" y="1119"/>
                    <a:pt x="356" y="1069"/>
                  </a:cubicBezTo>
                  <a:cubicBezTo>
                    <a:pt x="550" y="790"/>
                    <a:pt x="745" y="499"/>
                    <a:pt x="997" y="266"/>
                  </a:cubicBezTo>
                  <a:cubicBezTo>
                    <a:pt x="1113" y="160"/>
                    <a:pt x="1002" y="0"/>
                    <a:pt x="8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5"/>
            <p:cNvSpPr/>
            <p:nvPr/>
          </p:nvSpPr>
          <p:spPr>
            <a:xfrm>
              <a:off x="4537271" y="2505269"/>
              <a:ext cx="76218" cy="72421"/>
            </a:xfrm>
            <a:custGeom>
              <a:avLst/>
              <a:gdLst/>
              <a:ahLst/>
              <a:cxnLst/>
              <a:rect l="l" t="t" r="r" b="b"/>
              <a:pathLst>
                <a:path w="823" h="782" extrusionOk="0">
                  <a:moveTo>
                    <a:pt x="21" y="1"/>
                  </a:moveTo>
                  <a:cubicBezTo>
                    <a:pt x="8" y="1"/>
                    <a:pt x="0" y="6"/>
                    <a:pt x="6" y="17"/>
                  </a:cubicBezTo>
                  <a:lnTo>
                    <a:pt x="822" y="782"/>
                  </a:lnTo>
                  <a:cubicBezTo>
                    <a:pt x="570" y="535"/>
                    <a:pt x="323" y="270"/>
                    <a:pt x="71" y="24"/>
                  </a:cubicBezTo>
                  <a:cubicBezTo>
                    <a:pt x="60" y="9"/>
                    <a:pt x="37" y="1"/>
                    <a:pt x="21" y="1"/>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5"/>
            <p:cNvSpPr/>
            <p:nvPr/>
          </p:nvSpPr>
          <p:spPr>
            <a:xfrm>
              <a:off x="4518842" y="2490637"/>
              <a:ext cx="114929" cy="101778"/>
            </a:xfrm>
            <a:custGeom>
              <a:avLst/>
              <a:gdLst/>
              <a:ahLst/>
              <a:cxnLst/>
              <a:rect l="l" t="t" r="r" b="b"/>
              <a:pathLst>
                <a:path w="1241" h="1099" extrusionOk="0">
                  <a:moveTo>
                    <a:pt x="212" y="1"/>
                  </a:moveTo>
                  <a:cubicBezTo>
                    <a:pt x="160" y="1"/>
                    <a:pt x="102" y="33"/>
                    <a:pt x="76" y="85"/>
                  </a:cubicBezTo>
                  <a:cubicBezTo>
                    <a:pt x="69" y="85"/>
                    <a:pt x="69" y="91"/>
                    <a:pt x="63" y="98"/>
                  </a:cubicBezTo>
                  <a:cubicBezTo>
                    <a:pt x="0" y="223"/>
                    <a:pt x="110" y="339"/>
                    <a:pt x="217" y="339"/>
                  </a:cubicBezTo>
                  <a:cubicBezTo>
                    <a:pt x="219" y="339"/>
                    <a:pt x="221" y="339"/>
                    <a:pt x="223" y="339"/>
                  </a:cubicBezTo>
                  <a:lnTo>
                    <a:pt x="223" y="339"/>
                  </a:lnTo>
                  <a:cubicBezTo>
                    <a:pt x="253" y="377"/>
                    <a:pt x="325" y="457"/>
                    <a:pt x="335" y="467"/>
                  </a:cubicBezTo>
                  <a:cubicBezTo>
                    <a:pt x="399" y="538"/>
                    <a:pt x="464" y="603"/>
                    <a:pt x="535" y="674"/>
                  </a:cubicBezTo>
                  <a:cubicBezTo>
                    <a:pt x="658" y="797"/>
                    <a:pt x="781" y="927"/>
                    <a:pt x="905" y="1050"/>
                  </a:cubicBezTo>
                  <a:cubicBezTo>
                    <a:pt x="939" y="1084"/>
                    <a:pt x="977" y="1098"/>
                    <a:pt x="1014" y="1098"/>
                  </a:cubicBezTo>
                  <a:cubicBezTo>
                    <a:pt x="1136" y="1098"/>
                    <a:pt x="1241" y="939"/>
                    <a:pt x="1131" y="829"/>
                  </a:cubicBezTo>
                  <a:cubicBezTo>
                    <a:pt x="969" y="668"/>
                    <a:pt x="807" y="499"/>
                    <a:pt x="645" y="337"/>
                  </a:cubicBezTo>
                  <a:cubicBezTo>
                    <a:pt x="522" y="208"/>
                    <a:pt x="399" y="13"/>
                    <a:pt x="2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5"/>
            <p:cNvSpPr/>
            <p:nvPr/>
          </p:nvSpPr>
          <p:spPr>
            <a:xfrm>
              <a:off x="4619323" y="2498416"/>
              <a:ext cx="67883" cy="85849"/>
            </a:xfrm>
            <a:custGeom>
              <a:avLst/>
              <a:gdLst/>
              <a:ahLst/>
              <a:cxnLst/>
              <a:rect l="l" t="t" r="r" b="b"/>
              <a:pathLst>
                <a:path w="733" h="927" extrusionOk="0">
                  <a:moveTo>
                    <a:pt x="733" y="1"/>
                  </a:moveTo>
                  <a:cubicBezTo>
                    <a:pt x="732" y="1"/>
                    <a:pt x="266" y="558"/>
                    <a:pt x="1" y="927"/>
                  </a:cubicBezTo>
                  <a:lnTo>
                    <a:pt x="733"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5"/>
            <p:cNvSpPr/>
            <p:nvPr/>
          </p:nvSpPr>
          <p:spPr>
            <a:xfrm>
              <a:off x="4598579" y="2482858"/>
              <a:ext cx="108632" cy="115207"/>
            </a:xfrm>
            <a:custGeom>
              <a:avLst/>
              <a:gdLst/>
              <a:ahLst/>
              <a:cxnLst/>
              <a:rect l="l" t="t" r="r" b="b"/>
              <a:pathLst>
                <a:path w="1173" h="1244" extrusionOk="0">
                  <a:moveTo>
                    <a:pt x="949" y="0"/>
                  </a:moveTo>
                  <a:cubicBezTo>
                    <a:pt x="913" y="0"/>
                    <a:pt x="877" y="15"/>
                    <a:pt x="847" y="52"/>
                  </a:cubicBezTo>
                  <a:cubicBezTo>
                    <a:pt x="581" y="369"/>
                    <a:pt x="322" y="687"/>
                    <a:pt x="82" y="1017"/>
                  </a:cubicBezTo>
                  <a:cubicBezTo>
                    <a:pt x="1" y="1130"/>
                    <a:pt x="110" y="1244"/>
                    <a:pt x="224" y="1244"/>
                  </a:cubicBezTo>
                  <a:cubicBezTo>
                    <a:pt x="274" y="1244"/>
                    <a:pt x="324" y="1223"/>
                    <a:pt x="361" y="1172"/>
                  </a:cubicBezTo>
                  <a:cubicBezTo>
                    <a:pt x="581" y="868"/>
                    <a:pt x="827" y="570"/>
                    <a:pt x="1073" y="279"/>
                  </a:cubicBezTo>
                  <a:cubicBezTo>
                    <a:pt x="1172" y="160"/>
                    <a:pt x="1063" y="0"/>
                    <a:pt x="9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5"/>
            <p:cNvSpPr/>
            <p:nvPr/>
          </p:nvSpPr>
          <p:spPr>
            <a:xfrm>
              <a:off x="4688317" y="2497861"/>
              <a:ext cx="72699" cy="83442"/>
            </a:xfrm>
            <a:custGeom>
              <a:avLst/>
              <a:gdLst/>
              <a:ahLst/>
              <a:cxnLst/>
              <a:rect l="l" t="t" r="r" b="b"/>
              <a:pathLst>
                <a:path w="785" h="901" extrusionOk="0">
                  <a:moveTo>
                    <a:pt x="1" y="0"/>
                  </a:moveTo>
                  <a:lnTo>
                    <a:pt x="784" y="900"/>
                  </a:lnTo>
                  <a:cubicBezTo>
                    <a:pt x="784" y="900"/>
                    <a:pt x="292" y="324"/>
                    <a:pt x="1" y="0"/>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5"/>
            <p:cNvSpPr/>
            <p:nvPr/>
          </p:nvSpPr>
          <p:spPr>
            <a:xfrm>
              <a:off x="4667851" y="2482487"/>
              <a:ext cx="112521" cy="114466"/>
            </a:xfrm>
            <a:custGeom>
              <a:avLst/>
              <a:gdLst/>
              <a:ahLst/>
              <a:cxnLst/>
              <a:rect l="l" t="t" r="r" b="b"/>
              <a:pathLst>
                <a:path w="1215" h="1236" extrusionOk="0">
                  <a:moveTo>
                    <a:pt x="227" y="0"/>
                  </a:moveTo>
                  <a:cubicBezTo>
                    <a:pt x="109" y="0"/>
                    <a:pt x="1" y="157"/>
                    <a:pt x="105" y="276"/>
                  </a:cubicBezTo>
                  <a:cubicBezTo>
                    <a:pt x="377" y="574"/>
                    <a:pt x="630" y="879"/>
                    <a:pt x="889" y="1183"/>
                  </a:cubicBezTo>
                  <a:cubicBezTo>
                    <a:pt x="921" y="1220"/>
                    <a:pt x="958" y="1235"/>
                    <a:pt x="993" y="1235"/>
                  </a:cubicBezTo>
                  <a:cubicBezTo>
                    <a:pt x="1109" y="1235"/>
                    <a:pt x="1214" y="1075"/>
                    <a:pt x="1115" y="956"/>
                  </a:cubicBezTo>
                  <a:cubicBezTo>
                    <a:pt x="856" y="652"/>
                    <a:pt x="597" y="348"/>
                    <a:pt x="332" y="50"/>
                  </a:cubicBezTo>
                  <a:cubicBezTo>
                    <a:pt x="300" y="15"/>
                    <a:pt x="263" y="0"/>
                    <a:pt x="2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5"/>
            <p:cNvSpPr/>
            <p:nvPr/>
          </p:nvSpPr>
          <p:spPr>
            <a:xfrm>
              <a:off x="4763887" y="2583617"/>
              <a:ext cx="122430" cy="93"/>
            </a:xfrm>
            <a:custGeom>
              <a:avLst/>
              <a:gdLst/>
              <a:ahLst/>
              <a:cxnLst/>
              <a:rect l="l" t="t" r="r" b="b"/>
              <a:pathLst>
                <a:path w="1322" h="1" extrusionOk="0">
                  <a:moveTo>
                    <a:pt x="0" y="0"/>
                  </a:moveTo>
                  <a:lnTo>
                    <a:pt x="1322" y="0"/>
                  </a:lnTo>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5"/>
            <p:cNvSpPr/>
            <p:nvPr/>
          </p:nvSpPr>
          <p:spPr>
            <a:xfrm>
              <a:off x="4744717" y="2569170"/>
              <a:ext cx="160215" cy="29543"/>
            </a:xfrm>
            <a:custGeom>
              <a:avLst/>
              <a:gdLst/>
              <a:ahLst/>
              <a:cxnLst/>
              <a:rect l="l" t="t" r="r" b="b"/>
              <a:pathLst>
                <a:path w="1730" h="319" extrusionOk="0">
                  <a:moveTo>
                    <a:pt x="207" y="1"/>
                  </a:moveTo>
                  <a:cubicBezTo>
                    <a:pt x="0" y="1"/>
                    <a:pt x="0" y="318"/>
                    <a:pt x="207" y="318"/>
                  </a:cubicBezTo>
                  <a:lnTo>
                    <a:pt x="1529" y="318"/>
                  </a:lnTo>
                  <a:cubicBezTo>
                    <a:pt x="1729" y="318"/>
                    <a:pt x="1729" y="1"/>
                    <a:pt x="15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5"/>
            <p:cNvSpPr/>
            <p:nvPr/>
          </p:nvSpPr>
          <p:spPr>
            <a:xfrm>
              <a:off x="4888169" y="2563521"/>
              <a:ext cx="46768" cy="45472"/>
            </a:xfrm>
            <a:custGeom>
              <a:avLst/>
              <a:gdLst/>
              <a:ahLst/>
              <a:cxnLst/>
              <a:rect l="l" t="t" r="r" b="b"/>
              <a:pathLst>
                <a:path w="505" h="491" extrusionOk="0">
                  <a:moveTo>
                    <a:pt x="250" y="0"/>
                  </a:moveTo>
                  <a:cubicBezTo>
                    <a:pt x="224" y="0"/>
                    <a:pt x="198" y="5"/>
                    <a:pt x="174" y="17"/>
                  </a:cubicBezTo>
                  <a:cubicBezTo>
                    <a:pt x="137" y="38"/>
                    <a:pt x="109" y="77"/>
                    <a:pt x="98" y="118"/>
                  </a:cubicBezTo>
                  <a:lnTo>
                    <a:pt x="98" y="118"/>
                  </a:lnTo>
                  <a:cubicBezTo>
                    <a:pt x="41" y="142"/>
                    <a:pt x="0" y="219"/>
                    <a:pt x="5" y="289"/>
                  </a:cubicBezTo>
                  <a:cubicBezTo>
                    <a:pt x="18" y="392"/>
                    <a:pt x="116" y="483"/>
                    <a:pt x="219" y="489"/>
                  </a:cubicBezTo>
                  <a:cubicBezTo>
                    <a:pt x="228" y="490"/>
                    <a:pt x="237" y="491"/>
                    <a:pt x="246" y="491"/>
                  </a:cubicBezTo>
                  <a:cubicBezTo>
                    <a:pt x="340" y="491"/>
                    <a:pt x="430" y="429"/>
                    <a:pt x="465" y="334"/>
                  </a:cubicBezTo>
                  <a:cubicBezTo>
                    <a:pt x="504" y="237"/>
                    <a:pt x="472" y="120"/>
                    <a:pt x="394" y="49"/>
                  </a:cubicBezTo>
                  <a:cubicBezTo>
                    <a:pt x="351" y="19"/>
                    <a:pt x="300" y="0"/>
                    <a:pt x="250" y="0"/>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5"/>
            <p:cNvSpPr/>
            <p:nvPr/>
          </p:nvSpPr>
          <p:spPr>
            <a:xfrm>
              <a:off x="4871036" y="2549074"/>
              <a:ext cx="83627" cy="74181"/>
            </a:xfrm>
            <a:custGeom>
              <a:avLst/>
              <a:gdLst/>
              <a:ahLst/>
              <a:cxnLst/>
              <a:rect l="l" t="t" r="r" b="b"/>
              <a:pathLst>
                <a:path w="903" h="801" extrusionOk="0">
                  <a:moveTo>
                    <a:pt x="483" y="336"/>
                  </a:moveTo>
                  <a:cubicBezTo>
                    <a:pt x="485" y="337"/>
                    <a:pt x="486" y="339"/>
                    <a:pt x="488" y="341"/>
                  </a:cubicBezTo>
                  <a:cubicBezTo>
                    <a:pt x="521" y="380"/>
                    <a:pt x="521" y="432"/>
                    <a:pt x="482" y="464"/>
                  </a:cubicBezTo>
                  <a:cubicBezTo>
                    <a:pt x="465" y="481"/>
                    <a:pt x="446" y="489"/>
                    <a:pt x="427" y="489"/>
                  </a:cubicBezTo>
                  <a:cubicBezTo>
                    <a:pt x="417" y="489"/>
                    <a:pt x="406" y="487"/>
                    <a:pt x="396" y="482"/>
                  </a:cubicBezTo>
                  <a:lnTo>
                    <a:pt x="396" y="482"/>
                  </a:lnTo>
                  <a:cubicBezTo>
                    <a:pt x="425" y="455"/>
                    <a:pt x="446" y="419"/>
                    <a:pt x="451" y="379"/>
                  </a:cubicBezTo>
                  <a:lnTo>
                    <a:pt x="451" y="379"/>
                  </a:lnTo>
                  <a:cubicBezTo>
                    <a:pt x="464" y="366"/>
                    <a:pt x="474" y="352"/>
                    <a:pt x="483" y="336"/>
                  </a:cubicBezTo>
                  <a:close/>
                  <a:moveTo>
                    <a:pt x="448" y="0"/>
                  </a:moveTo>
                  <a:cubicBezTo>
                    <a:pt x="336" y="0"/>
                    <a:pt x="236" y="56"/>
                    <a:pt x="177" y="141"/>
                  </a:cubicBezTo>
                  <a:lnTo>
                    <a:pt x="177" y="141"/>
                  </a:lnTo>
                  <a:cubicBezTo>
                    <a:pt x="31" y="233"/>
                    <a:pt x="0" y="483"/>
                    <a:pt x="100" y="632"/>
                  </a:cubicBezTo>
                  <a:cubicBezTo>
                    <a:pt x="179" y="744"/>
                    <a:pt x="303" y="801"/>
                    <a:pt x="427" y="801"/>
                  </a:cubicBezTo>
                  <a:cubicBezTo>
                    <a:pt x="547" y="801"/>
                    <a:pt x="668" y="747"/>
                    <a:pt x="747" y="639"/>
                  </a:cubicBezTo>
                  <a:cubicBezTo>
                    <a:pt x="903" y="432"/>
                    <a:pt x="812" y="114"/>
                    <a:pt x="573" y="24"/>
                  </a:cubicBezTo>
                  <a:cubicBezTo>
                    <a:pt x="531" y="8"/>
                    <a:pt x="489" y="0"/>
                    <a:pt x="4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5"/>
            <p:cNvSpPr/>
            <p:nvPr/>
          </p:nvSpPr>
          <p:spPr>
            <a:xfrm>
              <a:off x="4057462" y="2588433"/>
              <a:ext cx="122430" cy="93"/>
            </a:xfrm>
            <a:custGeom>
              <a:avLst/>
              <a:gdLst/>
              <a:ahLst/>
              <a:cxnLst/>
              <a:rect l="l" t="t" r="r" b="b"/>
              <a:pathLst>
                <a:path w="1322" h="1" extrusionOk="0">
                  <a:moveTo>
                    <a:pt x="1321" y="0"/>
                  </a:moveTo>
                  <a:lnTo>
                    <a:pt x="0" y="0"/>
                  </a:lnTo>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5"/>
            <p:cNvSpPr/>
            <p:nvPr/>
          </p:nvSpPr>
          <p:spPr>
            <a:xfrm>
              <a:off x="4038848" y="2573986"/>
              <a:ext cx="160215" cy="29450"/>
            </a:xfrm>
            <a:custGeom>
              <a:avLst/>
              <a:gdLst/>
              <a:ahLst/>
              <a:cxnLst/>
              <a:rect l="l" t="t" r="r" b="b"/>
              <a:pathLst>
                <a:path w="1730" h="318" extrusionOk="0">
                  <a:moveTo>
                    <a:pt x="201" y="1"/>
                  </a:moveTo>
                  <a:cubicBezTo>
                    <a:pt x="0" y="1"/>
                    <a:pt x="0" y="318"/>
                    <a:pt x="201" y="318"/>
                  </a:cubicBezTo>
                  <a:lnTo>
                    <a:pt x="1522" y="318"/>
                  </a:lnTo>
                  <a:cubicBezTo>
                    <a:pt x="1729" y="318"/>
                    <a:pt x="1729" y="1"/>
                    <a:pt x="15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5"/>
            <p:cNvSpPr/>
            <p:nvPr/>
          </p:nvSpPr>
          <p:spPr>
            <a:xfrm>
              <a:off x="4008842" y="2568336"/>
              <a:ext cx="47231" cy="45472"/>
            </a:xfrm>
            <a:custGeom>
              <a:avLst/>
              <a:gdLst/>
              <a:ahLst/>
              <a:cxnLst/>
              <a:rect l="l" t="t" r="r" b="b"/>
              <a:pathLst>
                <a:path w="510" h="491" extrusionOk="0">
                  <a:moveTo>
                    <a:pt x="255" y="0"/>
                  </a:moveTo>
                  <a:cubicBezTo>
                    <a:pt x="205" y="0"/>
                    <a:pt x="155" y="19"/>
                    <a:pt x="117" y="49"/>
                  </a:cubicBezTo>
                  <a:cubicBezTo>
                    <a:pt x="33" y="120"/>
                    <a:pt x="0" y="237"/>
                    <a:pt x="39" y="334"/>
                  </a:cubicBezTo>
                  <a:cubicBezTo>
                    <a:pt x="75" y="428"/>
                    <a:pt x="165" y="491"/>
                    <a:pt x="264" y="491"/>
                  </a:cubicBezTo>
                  <a:cubicBezTo>
                    <a:pt x="273" y="491"/>
                    <a:pt x="283" y="490"/>
                    <a:pt x="292" y="489"/>
                  </a:cubicBezTo>
                  <a:cubicBezTo>
                    <a:pt x="396" y="483"/>
                    <a:pt x="486" y="392"/>
                    <a:pt x="499" y="288"/>
                  </a:cubicBezTo>
                  <a:cubicBezTo>
                    <a:pt x="509" y="218"/>
                    <a:pt x="469" y="141"/>
                    <a:pt x="408" y="118"/>
                  </a:cubicBezTo>
                  <a:lnTo>
                    <a:pt x="408" y="118"/>
                  </a:lnTo>
                  <a:cubicBezTo>
                    <a:pt x="399" y="77"/>
                    <a:pt x="371" y="38"/>
                    <a:pt x="331" y="16"/>
                  </a:cubicBezTo>
                  <a:cubicBezTo>
                    <a:pt x="306" y="5"/>
                    <a:pt x="281" y="0"/>
                    <a:pt x="255" y="0"/>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5"/>
            <p:cNvSpPr/>
            <p:nvPr/>
          </p:nvSpPr>
          <p:spPr>
            <a:xfrm>
              <a:off x="3989024" y="2554075"/>
              <a:ext cx="82886" cy="74366"/>
            </a:xfrm>
            <a:custGeom>
              <a:avLst/>
              <a:gdLst/>
              <a:ahLst/>
              <a:cxnLst/>
              <a:rect l="l" t="t" r="r" b="b"/>
              <a:pathLst>
                <a:path w="895" h="803" extrusionOk="0">
                  <a:moveTo>
                    <a:pt x="426" y="335"/>
                  </a:moveTo>
                  <a:lnTo>
                    <a:pt x="426" y="335"/>
                  </a:lnTo>
                  <a:cubicBezTo>
                    <a:pt x="434" y="352"/>
                    <a:pt x="445" y="368"/>
                    <a:pt x="459" y="381"/>
                  </a:cubicBezTo>
                  <a:lnTo>
                    <a:pt x="459" y="381"/>
                  </a:lnTo>
                  <a:cubicBezTo>
                    <a:pt x="464" y="420"/>
                    <a:pt x="484" y="455"/>
                    <a:pt x="510" y="481"/>
                  </a:cubicBezTo>
                  <a:lnTo>
                    <a:pt x="510" y="481"/>
                  </a:lnTo>
                  <a:cubicBezTo>
                    <a:pt x="500" y="485"/>
                    <a:pt x="490" y="487"/>
                    <a:pt x="479" y="487"/>
                  </a:cubicBezTo>
                  <a:cubicBezTo>
                    <a:pt x="460" y="487"/>
                    <a:pt x="440" y="480"/>
                    <a:pt x="422" y="468"/>
                  </a:cubicBezTo>
                  <a:cubicBezTo>
                    <a:pt x="389" y="436"/>
                    <a:pt x="389" y="384"/>
                    <a:pt x="415" y="345"/>
                  </a:cubicBezTo>
                  <a:cubicBezTo>
                    <a:pt x="418" y="341"/>
                    <a:pt x="422" y="338"/>
                    <a:pt x="426" y="335"/>
                  </a:cubicBezTo>
                  <a:close/>
                  <a:moveTo>
                    <a:pt x="466" y="1"/>
                  </a:moveTo>
                  <a:cubicBezTo>
                    <a:pt x="429" y="1"/>
                    <a:pt x="390" y="7"/>
                    <a:pt x="350" y="21"/>
                  </a:cubicBezTo>
                  <a:cubicBezTo>
                    <a:pt x="98" y="106"/>
                    <a:pt x="1" y="429"/>
                    <a:pt x="156" y="637"/>
                  </a:cubicBezTo>
                  <a:cubicBezTo>
                    <a:pt x="238" y="748"/>
                    <a:pt x="360" y="803"/>
                    <a:pt x="482" y="803"/>
                  </a:cubicBezTo>
                  <a:cubicBezTo>
                    <a:pt x="602" y="803"/>
                    <a:pt x="720" y="749"/>
                    <a:pt x="797" y="643"/>
                  </a:cubicBezTo>
                  <a:cubicBezTo>
                    <a:pt x="869" y="546"/>
                    <a:pt x="894" y="423"/>
                    <a:pt x="856" y="313"/>
                  </a:cubicBezTo>
                  <a:cubicBezTo>
                    <a:pt x="832" y="253"/>
                    <a:pt x="792" y="197"/>
                    <a:pt x="740" y="158"/>
                  </a:cubicBezTo>
                  <a:lnTo>
                    <a:pt x="740" y="158"/>
                  </a:lnTo>
                  <a:cubicBezTo>
                    <a:pt x="687" y="65"/>
                    <a:pt x="584" y="1"/>
                    <a:pt x="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5"/>
            <p:cNvSpPr/>
            <p:nvPr/>
          </p:nvSpPr>
          <p:spPr>
            <a:xfrm>
              <a:off x="5151920" y="2421365"/>
              <a:ext cx="455826" cy="388314"/>
            </a:xfrm>
            <a:custGeom>
              <a:avLst/>
              <a:gdLst/>
              <a:ahLst/>
              <a:cxnLst/>
              <a:rect l="l" t="t" r="r" b="b"/>
              <a:pathLst>
                <a:path w="4922" h="4193" extrusionOk="0">
                  <a:moveTo>
                    <a:pt x="2415" y="189"/>
                  </a:moveTo>
                  <a:cubicBezTo>
                    <a:pt x="3088" y="189"/>
                    <a:pt x="3755" y="487"/>
                    <a:pt x="4138" y="1085"/>
                  </a:cubicBezTo>
                  <a:cubicBezTo>
                    <a:pt x="4715" y="1992"/>
                    <a:pt x="4313" y="3242"/>
                    <a:pt x="3407" y="3760"/>
                  </a:cubicBezTo>
                  <a:cubicBezTo>
                    <a:pt x="3113" y="3924"/>
                    <a:pt x="2789" y="4001"/>
                    <a:pt x="2468" y="4001"/>
                  </a:cubicBezTo>
                  <a:cubicBezTo>
                    <a:pt x="1762" y="4001"/>
                    <a:pt x="1066" y="3628"/>
                    <a:pt x="719" y="2983"/>
                  </a:cubicBezTo>
                  <a:cubicBezTo>
                    <a:pt x="175" y="1966"/>
                    <a:pt x="641" y="768"/>
                    <a:pt x="1678" y="315"/>
                  </a:cubicBezTo>
                  <a:cubicBezTo>
                    <a:pt x="1682" y="313"/>
                    <a:pt x="1686" y="310"/>
                    <a:pt x="1690" y="308"/>
                  </a:cubicBezTo>
                  <a:lnTo>
                    <a:pt x="1690" y="308"/>
                  </a:lnTo>
                  <a:cubicBezTo>
                    <a:pt x="1924" y="228"/>
                    <a:pt x="2170" y="189"/>
                    <a:pt x="2415" y="189"/>
                  </a:cubicBezTo>
                  <a:close/>
                  <a:moveTo>
                    <a:pt x="2411" y="0"/>
                  </a:moveTo>
                  <a:cubicBezTo>
                    <a:pt x="2136" y="0"/>
                    <a:pt x="1860" y="46"/>
                    <a:pt x="1600" y="140"/>
                  </a:cubicBezTo>
                  <a:cubicBezTo>
                    <a:pt x="1599" y="140"/>
                    <a:pt x="1598" y="141"/>
                    <a:pt x="1596" y="141"/>
                  </a:cubicBezTo>
                  <a:lnTo>
                    <a:pt x="1596" y="141"/>
                  </a:lnTo>
                  <a:cubicBezTo>
                    <a:pt x="1591" y="142"/>
                    <a:pt x="1586" y="144"/>
                    <a:pt x="1580" y="146"/>
                  </a:cubicBezTo>
                  <a:cubicBezTo>
                    <a:pt x="512" y="619"/>
                    <a:pt x="0" y="1849"/>
                    <a:pt x="486" y="2931"/>
                  </a:cubicBezTo>
                  <a:cubicBezTo>
                    <a:pt x="841" y="3718"/>
                    <a:pt x="1648" y="4192"/>
                    <a:pt x="2473" y="4192"/>
                  </a:cubicBezTo>
                  <a:cubicBezTo>
                    <a:pt x="2776" y="4192"/>
                    <a:pt x="3081" y="4128"/>
                    <a:pt x="3368" y="3993"/>
                  </a:cubicBezTo>
                  <a:cubicBezTo>
                    <a:pt x="4404" y="3501"/>
                    <a:pt x="4922" y="2160"/>
                    <a:pt x="4378" y="1124"/>
                  </a:cubicBezTo>
                  <a:cubicBezTo>
                    <a:pt x="3993" y="384"/>
                    <a:pt x="3205" y="0"/>
                    <a:pt x="24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5"/>
            <p:cNvSpPr/>
            <p:nvPr/>
          </p:nvSpPr>
          <p:spPr>
            <a:xfrm>
              <a:off x="5254254" y="2530181"/>
              <a:ext cx="221616" cy="170032"/>
            </a:xfrm>
            <a:custGeom>
              <a:avLst/>
              <a:gdLst/>
              <a:ahLst/>
              <a:cxnLst/>
              <a:rect l="l" t="t" r="r" b="b"/>
              <a:pathLst>
                <a:path w="2393" h="1836" extrusionOk="0">
                  <a:moveTo>
                    <a:pt x="1334" y="190"/>
                  </a:moveTo>
                  <a:cubicBezTo>
                    <a:pt x="1543" y="190"/>
                    <a:pt x="1744" y="266"/>
                    <a:pt x="1907" y="428"/>
                  </a:cubicBezTo>
                  <a:cubicBezTo>
                    <a:pt x="2250" y="772"/>
                    <a:pt x="2075" y="1367"/>
                    <a:pt x="1660" y="1562"/>
                  </a:cubicBezTo>
                  <a:cubicBezTo>
                    <a:pt x="1545" y="1616"/>
                    <a:pt x="1434" y="1641"/>
                    <a:pt x="1330" y="1641"/>
                  </a:cubicBezTo>
                  <a:cubicBezTo>
                    <a:pt x="656" y="1641"/>
                    <a:pt x="292" y="618"/>
                    <a:pt x="1031" y="241"/>
                  </a:cubicBezTo>
                  <a:lnTo>
                    <a:pt x="1031" y="241"/>
                  </a:lnTo>
                  <a:cubicBezTo>
                    <a:pt x="1031" y="241"/>
                    <a:pt x="1032" y="241"/>
                    <a:pt x="1032" y="241"/>
                  </a:cubicBezTo>
                  <a:cubicBezTo>
                    <a:pt x="1133" y="207"/>
                    <a:pt x="1234" y="190"/>
                    <a:pt x="1334" y="190"/>
                  </a:cubicBezTo>
                  <a:close/>
                  <a:moveTo>
                    <a:pt x="1332" y="0"/>
                  </a:moveTo>
                  <a:cubicBezTo>
                    <a:pt x="1215" y="0"/>
                    <a:pt x="1097" y="19"/>
                    <a:pt x="985" y="58"/>
                  </a:cubicBezTo>
                  <a:lnTo>
                    <a:pt x="985" y="58"/>
                  </a:lnTo>
                  <a:cubicBezTo>
                    <a:pt x="977" y="59"/>
                    <a:pt x="969" y="62"/>
                    <a:pt x="961" y="66"/>
                  </a:cubicBezTo>
                  <a:cubicBezTo>
                    <a:pt x="1" y="512"/>
                    <a:pt x="474" y="1835"/>
                    <a:pt x="1337" y="1835"/>
                  </a:cubicBezTo>
                  <a:cubicBezTo>
                    <a:pt x="1464" y="1835"/>
                    <a:pt x="1598" y="1807"/>
                    <a:pt x="1738" y="1743"/>
                  </a:cubicBezTo>
                  <a:cubicBezTo>
                    <a:pt x="2172" y="1542"/>
                    <a:pt x="2392" y="1005"/>
                    <a:pt x="2217" y="558"/>
                  </a:cubicBezTo>
                  <a:cubicBezTo>
                    <a:pt x="2070" y="190"/>
                    <a:pt x="1704" y="0"/>
                    <a:pt x="13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5"/>
            <p:cNvSpPr/>
            <p:nvPr/>
          </p:nvSpPr>
          <p:spPr>
            <a:xfrm>
              <a:off x="5178221" y="2601305"/>
              <a:ext cx="134470" cy="20189"/>
            </a:xfrm>
            <a:custGeom>
              <a:avLst/>
              <a:gdLst/>
              <a:ahLst/>
              <a:cxnLst/>
              <a:rect l="l" t="t" r="r" b="b"/>
              <a:pathLst>
                <a:path w="1452" h="218" extrusionOk="0">
                  <a:moveTo>
                    <a:pt x="311" y="1"/>
                  </a:moveTo>
                  <a:cubicBezTo>
                    <a:pt x="237" y="1"/>
                    <a:pt x="166" y="7"/>
                    <a:pt x="105" y="29"/>
                  </a:cubicBezTo>
                  <a:cubicBezTo>
                    <a:pt x="1" y="64"/>
                    <a:pt x="31" y="218"/>
                    <a:pt x="122" y="218"/>
                  </a:cubicBezTo>
                  <a:cubicBezTo>
                    <a:pt x="133" y="218"/>
                    <a:pt x="144" y="216"/>
                    <a:pt x="157" y="211"/>
                  </a:cubicBezTo>
                  <a:cubicBezTo>
                    <a:pt x="206" y="192"/>
                    <a:pt x="267" y="186"/>
                    <a:pt x="331" y="186"/>
                  </a:cubicBezTo>
                  <a:cubicBezTo>
                    <a:pt x="443" y="186"/>
                    <a:pt x="565" y="204"/>
                    <a:pt x="655" y="204"/>
                  </a:cubicBezTo>
                  <a:cubicBezTo>
                    <a:pt x="882" y="211"/>
                    <a:pt x="1102" y="217"/>
                    <a:pt x="1329" y="217"/>
                  </a:cubicBezTo>
                  <a:cubicBezTo>
                    <a:pt x="1452" y="217"/>
                    <a:pt x="1452" y="23"/>
                    <a:pt x="1329" y="23"/>
                  </a:cubicBezTo>
                  <a:cubicBezTo>
                    <a:pt x="1280" y="24"/>
                    <a:pt x="1230" y="25"/>
                    <a:pt x="1181" y="25"/>
                  </a:cubicBezTo>
                  <a:cubicBezTo>
                    <a:pt x="985" y="25"/>
                    <a:pt x="789" y="17"/>
                    <a:pt x="597" y="17"/>
                  </a:cubicBezTo>
                  <a:cubicBezTo>
                    <a:pt x="512" y="13"/>
                    <a:pt x="409" y="1"/>
                    <a:pt x="3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5"/>
            <p:cNvSpPr/>
            <p:nvPr/>
          </p:nvSpPr>
          <p:spPr>
            <a:xfrm>
              <a:off x="5446326" y="2598620"/>
              <a:ext cx="133266" cy="26486"/>
            </a:xfrm>
            <a:custGeom>
              <a:avLst/>
              <a:gdLst/>
              <a:ahLst/>
              <a:cxnLst/>
              <a:rect l="l" t="t" r="r" b="b"/>
              <a:pathLst>
                <a:path w="1439" h="286" extrusionOk="0">
                  <a:moveTo>
                    <a:pt x="118" y="0"/>
                  </a:moveTo>
                  <a:cubicBezTo>
                    <a:pt x="1" y="0"/>
                    <a:pt x="3" y="188"/>
                    <a:pt x="124" y="194"/>
                  </a:cubicBezTo>
                  <a:lnTo>
                    <a:pt x="726" y="227"/>
                  </a:lnTo>
                  <a:cubicBezTo>
                    <a:pt x="888" y="240"/>
                    <a:pt x="1134" y="214"/>
                    <a:pt x="1290" y="279"/>
                  </a:cubicBezTo>
                  <a:cubicBezTo>
                    <a:pt x="1302" y="284"/>
                    <a:pt x="1313" y="286"/>
                    <a:pt x="1324" y="286"/>
                  </a:cubicBezTo>
                  <a:cubicBezTo>
                    <a:pt x="1409" y="286"/>
                    <a:pt x="1439" y="138"/>
                    <a:pt x="1335" y="97"/>
                  </a:cubicBezTo>
                  <a:cubicBezTo>
                    <a:pt x="1186" y="33"/>
                    <a:pt x="979" y="52"/>
                    <a:pt x="817" y="46"/>
                  </a:cubicBezTo>
                  <a:cubicBezTo>
                    <a:pt x="584" y="33"/>
                    <a:pt x="357" y="20"/>
                    <a:pt x="124" y="0"/>
                  </a:cubicBezTo>
                  <a:cubicBezTo>
                    <a:pt x="122" y="0"/>
                    <a:pt x="120" y="0"/>
                    <a:pt x="1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5"/>
            <p:cNvSpPr/>
            <p:nvPr/>
          </p:nvSpPr>
          <p:spPr>
            <a:xfrm>
              <a:off x="5327600" y="2789766"/>
              <a:ext cx="19633" cy="90295"/>
            </a:xfrm>
            <a:custGeom>
              <a:avLst/>
              <a:gdLst/>
              <a:ahLst/>
              <a:cxnLst/>
              <a:rect l="l" t="t" r="r" b="b"/>
              <a:pathLst>
                <a:path w="212" h="975" extrusionOk="0">
                  <a:moveTo>
                    <a:pt x="95" y="0"/>
                  </a:moveTo>
                  <a:cubicBezTo>
                    <a:pt x="48" y="0"/>
                    <a:pt x="1" y="31"/>
                    <a:pt x="1" y="93"/>
                  </a:cubicBezTo>
                  <a:lnTo>
                    <a:pt x="20" y="883"/>
                  </a:lnTo>
                  <a:cubicBezTo>
                    <a:pt x="23" y="944"/>
                    <a:pt x="72" y="975"/>
                    <a:pt x="119" y="975"/>
                  </a:cubicBezTo>
                  <a:cubicBezTo>
                    <a:pt x="166" y="975"/>
                    <a:pt x="211" y="944"/>
                    <a:pt x="208" y="883"/>
                  </a:cubicBezTo>
                  <a:lnTo>
                    <a:pt x="189" y="93"/>
                  </a:lnTo>
                  <a:cubicBezTo>
                    <a:pt x="189" y="31"/>
                    <a:pt x="142" y="0"/>
                    <a:pt x="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5"/>
            <p:cNvSpPr/>
            <p:nvPr/>
          </p:nvSpPr>
          <p:spPr>
            <a:xfrm>
              <a:off x="5402614" y="2794581"/>
              <a:ext cx="20189" cy="90295"/>
            </a:xfrm>
            <a:custGeom>
              <a:avLst/>
              <a:gdLst/>
              <a:ahLst/>
              <a:cxnLst/>
              <a:rect l="l" t="t" r="r" b="b"/>
              <a:pathLst>
                <a:path w="218" h="975" extrusionOk="0">
                  <a:moveTo>
                    <a:pt x="106" y="0"/>
                  </a:moveTo>
                  <a:cubicBezTo>
                    <a:pt x="58" y="0"/>
                    <a:pt x="10" y="31"/>
                    <a:pt x="7" y="92"/>
                  </a:cubicBezTo>
                  <a:cubicBezTo>
                    <a:pt x="0" y="358"/>
                    <a:pt x="13" y="617"/>
                    <a:pt x="26" y="882"/>
                  </a:cubicBezTo>
                  <a:cubicBezTo>
                    <a:pt x="29" y="944"/>
                    <a:pt x="78" y="975"/>
                    <a:pt x="125" y="975"/>
                  </a:cubicBezTo>
                  <a:cubicBezTo>
                    <a:pt x="172" y="975"/>
                    <a:pt x="217" y="944"/>
                    <a:pt x="214" y="882"/>
                  </a:cubicBezTo>
                  <a:cubicBezTo>
                    <a:pt x="201" y="617"/>
                    <a:pt x="188" y="358"/>
                    <a:pt x="201" y="92"/>
                  </a:cubicBezTo>
                  <a:cubicBezTo>
                    <a:pt x="201" y="31"/>
                    <a:pt x="154" y="0"/>
                    <a:pt x="1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5"/>
            <p:cNvSpPr/>
            <p:nvPr/>
          </p:nvSpPr>
          <p:spPr>
            <a:xfrm>
              <a:off x="5252864" y="2863668"/>
              <a:ext cx="245139" cy="76218"/>
            </a:xfrm>
            <a:custGeom>
              <a:avLst/>
              <a:gdLst/>
              <a:ahLst/>
              <a:cxnLst/>
              <a:rect l="l" t="t" r="r" b="b"/>
              <a:pathLst>
                <a:path w="2647" h="823" extrusionOk="0">
                  <a:moveTo>
                    <a:pt x="1329" y="192"/>
                  </a:moveTo>
                  <a:cubicBezTo>
                    <a:pt x="1713" y="192"/>
                    <a:pt x="2095" y="338"/>
                    <a:pt x="2340" y="629"/>
                  </a:cubicBezTo>
                  <a:lnTo>
                    <a:pt x="304" y="629"/>
                  </a:lnTo>
                  <a:cubicBezTo>
                    <a:pt x="560" y="337"/>
                    <a:pt x="946" y="192"/>
                    <a:pt x="1329" y="192"/>
                  </a:cubicBezTo>
                  <a:close/>
                  <a:moveTo>
                    <a:pt x="1331" y="0"/>
                  </a:moveTo>
                  <a:cubicBezTo>
                    <a:pt x="824" y="0"/>
                    <a:pt x="312" y="227"/>
                    <a:pt x="24" y="680"/>
                  </a:cubicBezTo>
                  <a:cubicBezTo>
                    <a:pt x="0" y="719"/>
                    <a:pt x="8" y="756"/>
                    <a:pt x="31" y="781"/>
                  </a:cubicBezTo>
                  <a:lnTo>
                    <a:pt x="31" y="781"/>
                  </a:lnTo>
                  <a:cubicBezTo>
                    <a:pt x="46" y="806"/>
                    <a:pt x="72" y="823"/>
                    <a:pt x="108" y="823"/>
                  </a:cubicBezTo>
                  <a:lnTo>
                    <a:pt x="2530" y="823"/>
                  </a:lnTo>
                  <a:cubicBezTo>
                    <a:pt x="2602" y="823"/>
                    <a:pt x="2647" y="739"/>
                    <a:pt x="2614" y="680"/>
                  </a:cubicBezTo>
                  <a:cubicBezTo>
                    <a:pt x="2342" y="227"/>
                    <a:pt x="1839" y="0"/>
                    <a:pt x="1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5"/>
            <p:cNvSpPr/>
            <p:nvPr/>
          </p:nvSpPr>
          <p:spPr>
            <a:xfrm>
              <a:off x="5198040" y="2635201"/>
              <a:ext cx="22967" cy="17411"/>
            </a:xfrm>
            <a:custGeom>
              <a:avLst/>
              <a:gdLst/>
              <a:ahLst/>
              <a:cxnLst/>
              <a:rect l="l" t="t" r="r" b="b"/>
              <a:pathLst>
                <a:path w="248" h="188" extrusionOk="0">
                  <a:moveTo>
                    <a:pt x="124" y="0"/>
                  </a:moveTo>
                  <a:cubicBezTo>
                    <a:pt x="1" y="0"/>
                    <a:pt x="1" y="188"/>
                    <a:pt x="124" y="188"/>
                  </a:cubicBezTo>
                  <a:cubicBezTo>
                    <a:pt x="247" y="188"/>
                    <a:pt x="247" y="0"/>
                    <a:pt x="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5"/>
            <p:cNvSpPr/>
            <p:nvPr/>
          </p:nvSpPr>
          <p:spPr>
            <a:xfrm>
              <a:off x="5202115" y="2654556"/>
              <a:ext cx="73347" cy="84831"/>
            </a:xfrm>
            <a:custGeom>
              <a:avLst/>
              <a:gdLst/>
              <a:ahLst/>
              <a:cxnLst/>
              <a:rect l="l" t="t" r="r" b="b"/>
              <a:pathLst>
                <a:path w="792" h="916" extrusionOk="0">
                  <a:moveTo>
                    <a:pt x="117" y="0"/>
                  </a:moveTo>
                  <a:cubicBezTo>
                    <a:pt x="58" y="0"/>
                    <a:pt x="1" y="45"/>
                    <a:pt x="28" y="115"/>
                  </a:cubicBezTo>
                  <a:cubicBezTo>
                    <a:pt x="145" y="419"/>
                    <a:pt x="326" y="685"/>
                    <a:pt x="579" y="892"/>
                  </a:cubicBezTo>
                  <a:cubicBezTo>
                    <a:pt x="599" y="908"/>
                    <a:pt x="621" y="915"/>
                    <a:pt x="643" y="915"/>
                  </a:cubicBezTo>
                  <a:cubicBezTo>
                    <a:pt x="723" y="915"/>
                    <a:pt x="791" y="819"/>
                    <a:pt x="715" y="763"/>
                  </a:cubicBezTo>
                  <a:cubicBezTo>
                    <a:pt x="488" y="575"/>
                    <a:pt x="313" y="342"/>
                    <a:pt x="210" y="63"/>
                  </a:cubicBezTo>
                  <a:cubicBezTo>
                    <a:pt x="194" y="19"/>
                    <a:pt x="155" y="0"/>
                    <a:pt x="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5"/>
            <p:cNvSpPr/>
            <p:nvPr/>
          </p:nvSpPr>
          <p:spPr>
            <a:xfrm>
              <a:off x="5463180" y="2474338"/>
              <a:ext cx="72143" cy="65383"/>
            </a:xfrm>
            <a:custGeom>
              <a:avLst/>
              <a:gdLst/>
              <a:ahLst/>
              <a:cxnLst/>
              <a:rect l="l" t="t" r="r" b="b"/>
              <a:pathLst>
                <a:path w="779" h="706" extrusionOk="0">
                  <a:moveTo>
                    <a:pt x="156" y="0"/>
                  </a:moveTo>
                  <a:cubicBezTo>
                    <a:pt x="64" y="0"/>
                    <a:pt x="1" y="131"/>
                    <a:pt x="97" y="177"/>
                  </a:cubicBezTo>
                  <a:cubicBezTo>
                    <a:pt x="311" y="267"/>
                    <a:pt x="479" y="429"/>
                    <a:pt x="564" y="643"/>
                  </a:cubicBezTo>
                  <a:cubicBezTo>
                    <a:pt x="582" y="686"/>
                    <a:pt x="622" y="706"/>
                    <a:pt x="661" y="706"/>
                  </a:cubicBezTo>
                  <a:cubicBezTo>
                    <a:pt x="721" y="706"/>
                    <a:pt x="779" y="661"/>
                    <a:pt x="751" y="591"/>
                  </a:cubicBezTo>
                  <a:cubicBezTo>
                    <a:pt x="648" y="332"/>
                    <a:pt x="454" y="118"/>
                    <a:pt x="195" y="8"/>
                  </a:cubicBezTo>
                  <a:cubicBezTo>
                    <a:pt x="181" y="3"/>
                    <a:pt x="168"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5"/>
            <p:cNvSpPr/>
            <p:nvPr/>
          </p:nvSpPr>
          <p:spPr>
            <a:xfrm>
              <a:off x="5519487" y="2541017"/>
              <a:ext cx="22967" cy="18059"/>
            </a:xfrm>
            <a:custGeom>
              <a:avLst/>
              <a:gdLst/>
              <a:ahLst/>
              <a:cxnLst/>
              <a:rect l="l" t="t" r="r" b="b"/>
              <a:pathLst>
                <a:path w="248" h="195" extrusionOk="0">
                  <a:moveTo>
                    <a:pt x="124" y="1"/>
                  </a:moveTo>
                  <a:cubicBezTo>
                    <a:pt x="1" y="1"/>
                    <a:pt x="1" y="195"/>
                    <a:pt x="124" y="195"/>
                  </a:cubicBezTo>
                  <a:cubicBezTo>
                    <a:pt x="247" y="195"/>
                    <a:pt x="247" y="1"/>
                    <a:pt x="1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5"/>
            <p:cNvSpPr/>
            <p:nvPr/>
          </p:nvSpPr>
          <p:spPr>
            <a:xfrm>
              <a:off x="3417531" y="3480170"/>
              <a:ext cx="74644" cy="70013"/>
            </a:xfrm>
            <a:custGeom>
              <a:avLst/>
              <a:gdLst/>
              <a:ahLst/>
              <a:cxnLst/>
              <a:rect l="l" t="t" r="r" b="b"/>
              <a:pathLst>
                <a:path w="806" h="756" extrusionOk="0">
                  <a:moveTo>
                    <a:pt x="439" y="207"/>
                  </a:moveTo>
                  <a:cubicBezTo>
                    <a:pt x="452" y="216"/>
                    <a:pt x="468" y="221"/>
                    <a:pt x="487" y="221"/>
                  </a:cubicBezTo>
                  <a:cubicBezTo>
                    <a:pt x="491" y="221"/>
                    <a:pt x="495" y="221"/>
                    <a:pt x="499" y="221"/>
                  </a:cubicBezTo>
                  <a:cubicBezTo>
                    <a:pt x="501" y="221"/>
                    <a:pt x="502" y="221"/>
                    <a:pt x="504" y="221"/>
                  </a:cubicBezTo>
                  <a:cubicBezTo>
                    <a:pt x="609" y="221"/>
                    <a:pt x="622" y="442"/>
                    <a:pt x="583" y="512"/>
                  </a:cubicBezTo>
                  <a:cubicBezTo>
                    <a:pt x="554" y="559"/>
                    <a:pt x="482" y="572"/>
                    <a:pt x="416" y="572"/>
                  </a:cubicBezTo>
                  <a:cubicBezTo>
                    <a:pt x="382" y="572"/>
                    <a:pt x="349" y="568"/>
                    <a:pt x="324" y="564"/>
                  </a:cubicBezTo>
                  <a:cubicBezTo>
                    <a:pt x="201" y="532"/>
                    <a:pt x="240" y="396"/>
                    <a:pt x="292" y="318"/>
                  </a:cubicBezTo>
                  <a:cubicBezTo>
                    <a:pt x="331" y="265"/>
                    <a:pt x="382" y="228"/>
                    <a:pt x="439" y="207"/>
                  </a:cubicBezTo>
                  <a:close/>
                  <a:moveTo>
                    <a:pt x="525" y="1"/>
                  </a:moveTo>
                  <a:cubicBezTo>
                    <a:pt x="324" y="7"/>
                    <a:pt x="143" y="137"/>
                    <a:pt x="78" y="331"/>
                  </a:cubicBezTo>
                  <a:cubicBezTo>
                    <a:pt x="0" y="538"/>
                    <a:pt x="98" y="732"/>
                    <a:pt x="331" y="752"/>
                  </a:cubicBezTo>
                  <a:cubicBezTo>
                    <a:pt x="357" y="754"/>
                    <a:pt x="384" y="756"/>
                    <a:pt x="411" y="756"/>
                  </a:cubicBezTo>
                  <a:cubicBezTo>
                    <a:pt x="585" y="756"/>
                    <a:pt x="750" y="695"/>
                    <a:pt x="784" y="493"/>
                  </a:cubicBezTo>
                  <a:cubicBezTo>
                    <a:pt x="806" y="336"/>
                    <a:pt x="764" y="106"/>
                    <a:pt x="606" y="46"/>
                  </a:cubicBezTo>
                  <a:lnTo>
                    <a:pt x="606" y="46"/>
                  </a:lnTo>
                  <a:cubicBezTo>
                    <a:pt x="591" y="20"/>
                    <a:pt x="565" y="1"/>
                    <a:pt x="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25"/>
            <p:cNvSpPr/>
            <p:nvPr/>
          </p:nvSpPr>
          <p:spPr>
            <a:xfrm>
              <a:off x="2935962" y="2310049"/>
              <a:ext cx="190221" cy="656698"/>
            </a:xfrm>
            <a:custGeom>
              <a:avLst/>
              <a:gdLst/>
              <a:ahLst/>
              <a:cxnLst/>
              <a:rect l="l" t="t" r="r" b="b"/>
              <a:pathLst>
                <a:path w="2054" h="7091" extrusionOk="0">
                  <a:moveTo>
                    <a:pt x="1916" y="1"/>
                  </a:moveTo>
                  <a:cubicBezTo>
                    <a:pt x="1894" y="1"/>
                    <a:pt x="1872" y="9"/>
                    <a:pt x="1852" y="27"/>
                  </a:cubicBezTo>
                  <a:cubicBezTo>
                    <a:pt x="888" y="934"/>
                    <a:pt x="253" y="2138"/>
                    <a:pt x="117" y="3459"/>
                  </a:cubicBezTo>
                  <a:cubicBezTo>
                    <a:pt x="0" y="4599"/>
                    <a:pt x="201" y="6322"/>
                    <a:pt x="1179" y="7073"/>
                  </a:cubicBezTo>
                  <a:cubicBezTo>
                    <a:pt x="1196" y="7085"/>
                    <a:pt x="1213" y="7091"/>
                    <a:pt x="1229" y="7091"/>
                  </a:cubicBezTo>
                  <a:cubicBezTo>
                    <a:pt x="1304" y="7091"/>
                    <a:pt x="1356" y="6970"/>
                    <a:pt x="1276" y="6911"/>
                  </a:cubicBezTo>
                  <a:cubicBezTo>
                    <a:pt x="758" y="6509"/>
                    <a:pt x="531" y="5739"/>
                    <a:pt x="395" y="5130"/>
                  </a:cubicBezTo>
                  <a:cubicBezTo>
                    <a:pt x="253" y="4476"/>
                    <a:pt x="233" y="3790"/>
                    <a:pt x="350" y="3129"/>
                  </a:cubicBezTo>
                  <a:cubicBezTo>
                    <a:pt x="551" y="1983"/>
                    <a:pt x="1140" y="953"/>
                    <a:pt x="1988" y="163"/>
                  </a:cubicBezTo>
                  <a:cubicBezTo>
                    <a:pt x="2054" y="98"/>
                    <a:pt x="1990" y="1"/>
                    <a:pt x="19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5"/>
            <p:cNvSpPr/>
            <p:nvPr/>
          </p:nvSpPr>
          <p:spPr>
            <a:xfrm>
              <a:off x="3032091" y="2942016"/>
              <a:ext cx="71310" cy="72606"/>
            </a:xfrm>
            <a:custGeom>
              <a:avLst/>
              <a:gdLst/>
              <a:ahLst/>
              <a:cxnLst/>
              <a:rect l="l" t="t" r="r" b="b"/>
              <a:pathLst>
                <a:path w="770" h="784" extrusionOk="0">
                  <a:moveTo>
                    <a:pt x="362" y="221"/>
                  </a:moveTo>
                  <a:lnTo>
                    <a:pt x="362" y="221"/>
                  </a:lnTo>
                  <a:cubicBezTo>
                    <a:pt x="372" y="226"/>
                    <a:pt x="383" y="228"/>
                    <a:pt x="395" y="228"/>
                  </a:cubicBezTo>
                  <a:cubicBezTo>
                    <a:pt x="405" y="228"/>
                    <a:pt x="415" y="227"/>
                    <a:pt x="426" y="223"/>
                  </a:cubicBezTo>
                  <a:cubicBezTo>
                    <a:pt x="431" y="222"/>
                    <a:pt x="437" y="221"/>
                    <a:pt x="442" y="221"/>
                  </a:cubicBezTo>
                  <a:cubicBezTo>
                    <a:pt x="541" y="221"/>
                    <a:pt x="586" y="446"/>
                    <a:pt x="549" y="508"/>
                  </a:cubicBezTo>
                  <a:cubicBezTo>
                    <a:pt x="520" y="566"/>
                    <a:pt x="396" y="593"/>
                    <a:pt x="324" y="593"/>
                  </a:cubicBezTo>
                  <a:cubicBezTo>
                    <a:pt x="316" y="593"/>
                    <a:pt x="309" y="593"/>
                    <a:pt x="303" y="592"/>
                  </a:cubicBezTo>
                  <a:cubicBezTo>
                    <a:pt x="180" y="579"/>
                    <a:pt x="199" y="430"/>
                    <a:pt x="245" y="346"/>
                  </a:cubicBezTo>
                  <a:cubicBezTo>
                    <a:pt x="270" y="290"/>
                    <a:pt x="311" y="248"/>
                    <a:pt x="362" y="221"/>
                  </a:cubicBezTo>
                  <a:close/>
                  <a:moveTo>
                    <a:pt x="422" y="0"/>
                  </a:moveTo>
                  <a:cubicBezTo>
                    <a:pt x="415" y="0"/>
                    <a:pt x="408" y="1"/>
                    <a:pt x="400" y="3"/>
                  </a:cubicBezTo>
                  <a:cubicBezTo>
                    <a:pt x="206" y="48"/>
                    <a:pt x="50" y="216"/>
                    <a:pt x="24" y="417"/>
                  </a:cubicBezTo>
                  <a:cubicBezTo>
                    <a:pt x="1" y="625"/>
                    <a:pt x="113" y="784"/>
                    <a:pt x="312" y="784"/>
                  </a:cubicBezTo>
                  <a:cubicBezTo>
                    <a:pt x="330" y="784"/>
                    <a:pt x="348" y="783"/>
                    <a:pt x="368" y="780"/>
                  </a:cubicBezTo>
                  <a:cubicBezTo>
                    <a:pt x="575" y="754"/>
                    <a:pt x="769" y="663"/>
                    <a:pt x="750" y="424"/>
                  </a:cubicBezTo>
                  <a:cubicBezTo>
                    <a:pt x="739" y="258"/>
                    <a:pt x="653" y="61"/>
                    <a:pt x="492" y="34"/>
                  </a:cubicBezTo>
                  <a:lnTo>
                    <a:pt x="492" y="34"/>
                  </a:lnTo>
                  <a:cubicBezTo>
                    <a:pt x="476" y="14"/>
                    <a:pt x="452"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5"/>
            <p:cNvSpPr/>
            <p:nvPr/>
          </p:nvSpPr>
          <p:spPr>
            <a:xfrm>
              <a:off x="3086915" y="2289952"/>
              <a:ext cx="60845" cy="51862"/>
            </a:xfrm>
            <a:custGeom>
              <a:avLst/>
              <a:gdLst/>
              <a:ahLst/>
              <a:cxnLst/>
              <a:rect l="l" t="t" r="r" b="b"/>
              <a:pathLst>
                <a:path w="657" h="560" extrusionOk="0">
                  <a:moveTo>
                    <a:pt x="133" y="0"/>
                  </a:moveTo>
                  <a:cubicBezTo>
                    <a:pt x="53" y="0"/>
                    <a:pt x="0" y="127"/>
                    <a:pt x="86" y="186"/>
                  </a:cubicBezTo>
                  <a:cubicBezTo>
                    <a:pt x="222" y="283"/>
                    <a:pt x="352" y="400"/>
                    <a:pt x="462" y="529"/>
                  </a:cubicBezTo>
                  <a:cubicBezTo>
                    <a:pt x="480" y="550"/>
                    <a:pt x="501" y="559"/>
                    <a:pt x="522" y="559"/>
                  </a:cubicBezTo>
                  <a:cubicBezTo>
                    <a:pt x="591" y="559"/>
                    <a:pt x="656" y="463"/>
                    <a:pt x="592" y="393"/>
                  </a:cubicBezTo>
                  <a:cubicBezTo>
                    <a:pt x="475" y="251"/>
                    <a:pt x="332" y="128"/>
                    <a:pt x="184" y="18"/>
                  </a:cubicBezTo>
                  <a:cubicBezTo>
                    <a:pt x="166" y="6"/>
                    <a:pt x="149" y="0"/>
                    <a:pt x="133" y="0"/>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5"/>
            <p:cNvSpPr/>
            <p:nvPr/>
          </p:nvSpPr>
          <p:spPr>
            <a:xfrm>
              <a:off x="3086823" y="2271708"/>
              <a:ext cx="74181" cy="33062"/>
            </a:xfrm>
            <a:custGeom>
              <a:avLst/>
              <a:gdLst/>
              <a:ahLst/>
              <a:cxnLst/>
              <a:rect l="l" t="t" r="r" b="b"/>
              <a:pathLst>
                <a:path w="801" h="357" extrusionOk="0">
                  <a:moveTo>
                    <a:pt x="685" y="0"/>
                  </a:moveTo>
                  <a:cubicBezTo>
                    <a:pt x="674" y="0"/>
                    <a:pt x="663" y="2"/>
                    <a:pt x="651" y="7"/>
                  </a:cubicBezTo>
                  <a:cubicBezTo>
                    <a:pt x="463" y="72"/>
                    <a:pt x="262" y="85"/>
                    <a:pt x="94" y="182"/>
                  </a:cubicBezTo>
                  <a:cubicBezTo>
                    <a:pt x="0" y="232"/>
                    <a:pt x="57" y="357"/>
                    <a:pt x="139" y="357"/>
                  </a:cubicBezTo>
                  <a:cubicBezTo>
                    <a:pt x="154" y="357"/>
                    <a:pt x="169" y="353"/>
                    <a:pt x="185" y="344"/>
                  </a:cubicBezTo>
                  <a:cubicBezTo>
                    <a:pt x="340" y="260"/>
                    <a:pt x="534" y="253"/>
                    <a:pt x="703" y="189"/>
                  </a:cubicBezTo>
                  <a:cubicBezTo>
                    <a:pt x="801" y="148"/>
                    <a:pt x="770" y="0"/>
                    <a:pt x="685" y="0"/>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5"/>
            <p:cNvSpPr/>
            <p:nvPr/>
          </p:nvSpPr>
          <p:spPr>
            <a:xfrm>
              <a:off x="3126830" y="2274579"/>
              <a:ext cx="32877" cy="69921"/>
            </a:xfrm>
            <a:custGeom>
              <a:avLst/>
              <a:gdLst/>
              <a:ahLst/>
              <a:cxnLst/>
              <a:rect l="l" t="t" r="r" b="b"/>
              <a:pathLst>
                <a:path w="355" h="755" extrusionOk="0">
                  <a:moveTo>
                    <a:pt x="264" y="1"/>
                  </a:moveTo>
                  <a:cubicBezTo>
                    <a:pt x="217" y="1"/>
                    <a:pt x="167" y="31"/>
                    <a:pt x="161" y="93"/>
                  </a:cubicBezTo>
                  <a:cubicBezTo>
                    <a:pt x="135" y="281"/>
                    <a:pt x="89" y="462"/>
                    <a:pt x="25" y="637"/>
                  </a:cubicBezTo>
                  <a:cubicBezTo>
                    <a:pt x="1" y="708"/>
                    <a:pt x="58" y="754"/>
                    <a:pt x="117" y="754"/>
                  </a:cubicBezTo>
                  <a:cubicBezTo>
                    <a:pt x="156" y="754"/>
                    <a:pt x="194" y="735"/>
                    <a:pt x="212" y="689"/>
                  </a:cubicBezTo>
                  <a:cubicBezTo>
                    <a:pt x="277" y="494"/>
                    <a:pt x="322" y="294"/>
                    <a:pt x="348" y="93"/>
                  </a:cubicBezTo>
                  <a:cubicBezTo>
                    <a:pt x="355" y="31"/>
                    <a:pt x="311" y="1"/>
                    <a:pt x="264" y="1"/>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5"/>
            <p:cNvSpPr/>
            <p:nvPr/>
          </p:nvSpPr>
          <p:spPr>
            <a:xfrm>
              <a:off x="2966523" y="3669649"/>
              <a:ext cx="20467" cy="39081"/>
            </a:xfrm>
            <a:custGeom>
              <a:avLst/>
              <a:gdLst/>
              <a:ahLst/>
              <a:cxnLst/>
              <a:rect l="l" t="t" r="r" b="b"/>
              <a:pathLst>
                <a:path w="221" h="422" extrusionOk="0">
                  <a:moveTo>
                    <a:pt x="104" y="1"/>
                  </a:moveTo>
                  <a:cubicBezTo>
                    <a:pt x="46" y="1"/>
                    <a:pt x="1" y="46"/>
                    <a:pt x="1" y="104"/>
                  </a:cubicBezTo>
                  <a:cubicBezTo>
                    <a:pt x="1" y="182"/>
                    <a:pt x="1" y="253"/>
                    <a:pt x="7" y="325"/>
                  </a:cubicBezTo>
                  <a:cubicBezTo>
                    <a:pt x="7" y="383"/>
                    <a:pt x="59" y="422"/>
                    <a:pt x="111" y="422"/>
                  </a:cubicBezTo>
                  <a:lnTo>
                    <a:pt x="117" y="422"/>
                  </a:lnTo>
                  <a:cubicBezTo>
                    <a:pt x="175" y="422"/>
                    <a:pt x="221" y="370"/>
                    <a:pt x="214" y="312"/>
                  </a:cubicBezTo>
                  <a:cubicBezTo>
                    <a:pt x="214" y="247"/>
                    <a:pt x="208" y="176"/>
                    <a:pt x="208" y="111"/>
                  </a:cubicBezTo>
                  <a:cubicBezTo>
                    <a:pt x="214" y="53"/>
                    <a:pt x="162" y="1"/>
                    <a:pt x="104" y="1"/>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5"/>
            <p:cNvSpPr/>
            <p:nvPr/>
          </p:nvSpPr>
          <p:spPr>
            <a:xfrm>
              <a:off x="2970135" y="3700302"/>
              <a:ext cx="713190" cy="405447"/>
            </a:xfrm>
            <a:custGeom>
              <a:avLst/>
              <a:gdLst/>
              <a:ahLst/>
              <a:cxnLst/>
              <a:rect l="l" t="t" r="r" b="b"/>
              <a:pathLst>
                <a:path w="7701" h="4378" extrusionOk="0">
                  <a:moveTo>
                    <a:pt x="3497" y="0"/>
                  </a:moveTo>
                  <a:cubicBezTo>
                    <a:pt x="3376" y="0"/>
                    <a:pt x="3250" y="28"/>
                    <a:pt x="3128" y="84"/>
                  </a:cubicBezTo>
                  <a:cubicBezTo>
                    <a:pt x="3076" y="110"/>
                    <a:pt x="3057" y="175"/>
                    <a:pt x="3083" y="227"/>
                  </a:cubicBezTo>
                  <a:cubicBezTo>
                    <a:pt x="3102" y="266"/>
                    <a:pt x="3135" y="285"/>
                    <a:pt x="3174" y="285"/>
                  </a:cubicBezTo>
                  <a:cubicBezTo>
                    <a:pt x="3193" y="285"/>
                    <a:pt x="3206" y="285"/>
                    <a:pt x="3219" y="279"/>
                  </a:cubicBezTo>
                  <a:cubicBezTo>
                    <a:pt x="3313" y="232"/>
                    <a:pt x="3406" y="210"/>
                    <a:pt x="3500" y="210"/>
                  </a:cubicBezTo>
                  <a:cubicBezTo>
                    <a:pt x="3523" y="210"/>
                    <a:pt x="3546" y="211"/>
                    <a:pt x="3569" y="214"/>
                  </a:cubicBezTo>
                  <a:cubicBezTo>
                    <a:pt x="3575" y="215"/>
                    <a:pt x="3582" y="216"/>
                    <a:pt x="3589" y="216"/>
                  </a:cubicBezTo>
                  <a:cubicBezTo>
                    <a:pt x="3638" y="216"/>
                    <a:pt x="3679" y="175"/>
                    <a:pt x="3685" y="130"/>
                  </a:cubicBezTo>
                  <a:cubicBezTo>
                    <a:pt x="3692" y="71"/>
                    <a:pt x="3653" y="13"/>
                    <a:pt x="3595" y="7"/>
                  </a:cubicBezTo>
                  <a:cubicBezTo>
                    <a:pt x="3563" y="2"/>
                    <a:pt x="3530" y="0"/>
                    <a:pt x="3497" y="0"/>
                  </a:cubicBezTo>
                  <a:close/>
                  <a:moveTo>
                    <a:pt x="3864" y="130"/>
                  </a:moveTo>
                  <a:cubicBezTo>
                    <a:pt x="3834" y="130"/>
                    <a:pt x="3804" y="143"/>
                    <a:pt x="3782" y="168"/>
                  </a:cubicBezTo>
                  <a:cubicBezTo>
                    <a:pt x="3743" y="214"/>
                    <a:pt x="3750" y="285"/>
                    <a:pt x="3795" y="317"/>
                  </a:cubicBezTo>
                  <a:cubicBezTo>
                    <a:pt x="3879" y="389"/>
                    <a:pt x="3944" y="492"/>
                    <a:pt x="3983" y="615"/>
                  </a:cubicBezTo>
                  <a:cubicBezTo>
                    <a:pt x="3996" y="661"/>
                    <a:pt x="4041" y="693"/>
                    <a:pt x="4087" y="693"/>
                  </a:cubicBezTo>
                  <a:cubicBezTo>
                    <a:pt x="4093" y="693"/>
                    <a:pt x="4106" y="687"/>
                    <a:pt x="4113" y="687"/>
                  </a:cubicBezTo>
                  <a:cubicBezTo>
                    <a:pt x="4171" y="667"/>
                    <a:pt x="4203" y="609"/>
                    <a:pt x="4184" y="557"/>
                  </a:cubicBezTo>
                  <a:cubicBezTo>
                    <a:pt x="4138" y="395"/>
                    <a:pt x="4048" y="253"/>
                    <a:pt x="3931" y="156"/>
                  </a:cubicBezTo>
                  <a:cubicBezTo>
                    <a:pt x="3911" y="138"/>
                    <a:pt x="3887" y="130"/>
                    <a:pt x="3864" y="130"/>
                  </a:cubicBezTo>
                  <a:close/>
                  <a:moveTo>
                    <a:pt x="114" y="192"/>
                  </a:moveTo>
                  <a:cubicBezTo>
                    <a:pt x="106" y="192"/>
                    <a:pt x="99" y="193"/>
                    <a:pt x="91" y="194"/>
                  </a:cubicBezTo>
                  <a:cubicBezTo>
                    <a:pt x="39" y="207"/>
                    <a:pt x="0" y="259"/>
                    <a:pt x="13" y="317"/>
                  </a:cubicBezTo>
                  <a:cubicBezTo>
                    <a:pt x="39" y="460"/>
                    <a:pt x="78" y="602"/>
                    <a:pt x="136" y="738"/>
                  </a:cubicBezTo>
                  <a:cubicBezTo>
                    <a:pt x="149" y="777"/>
                    <a:pt x="188" y="803"/>
                    <a:pt x="234" y="803"/>
                  </a:cubicBezTo>
                  <a:cubicBezTo>
                    <a:pt x="247" y="803"/>
                    <a:pt x="259" y="803"/>
                    <a:pt x="272" y="797"/>
                  </a:cubicBezTo>
                  <a:cubicBezTo>
                    <a:pt x="324" y="777"/>
                    <a:pt x="350" y="712"/>
                    <a:pt x="331" y="661"/>
                  </a:cubicBezTo>
                  <a:cubicBezTo>
                    <a:pt x="285" y="538"/>
                    <a:pt x="247" y="408"/>
                    <a:pt x="221" y="279"/>
                  </a:cubicBezTo>
                  <a:cubicBezTo>
                    <a:pt x="209" y="228"/>
                    <a:pt x="164" y="192"/>
                    <a:pt x="114" y="192"/>
                  </a:cubicBezTo>
                  <a:close/>
                  <a:moveTo>
                    <a:pt x="2925" y="260"/>
                  </a:moveTo>
                  <a:cubicBezTo>
                    <a:pt x="2897" y="260"/>
                    <a:pt x="2870" y="271"/>
                    <a:pt x="2850" y="292"/>
                  </a:cubicBezTo>
                  <a:cubicBezTo>
                    <a:pt x="2785" y="356"/>
                    <a:pt x="2733" y="434"/>
                    <a:pt x="2688" y="512"/>
                  </a:cubicBezTo>
                  <a:cubicBezTo>
                    <a:pt x="2662" y="570"/>
                    <a:pt x="2636" y="628"/>
                    <a:pt x="2617" y="693"/>
                  </a:cubicBezTo>
                  <a:cubicBezTo>
                    <a:pt x="2604" y="751"/>
                    <a:pt x="2636" y="810"/>
                    <a:pt x="2688" y="823"/>
                  </a:cubicBezTo>
                  <a:cubicBezTo>
                    <a:pt x="2701" y="829"/>
                    <a:pt x="2707" y="829"/>
                    <a:pt x="2720" y="829"/>
                  </a:cubicBezTo>
                  <a:cubicBezTo>
                    <a:pt x="2766" y="829"/>
                    <a:pt x="2804" y="803"/>
                    <a:pt x="2817" y="751"/>
                  </a:cubicBezTo>
                  <a:cubicBezTo>
                    <a:pt x="2837" y="700"/>
                    <a:pt x="2856" y="654"/>
                    <a:pt x="2882" y="609"/>
                  </a:cubicBezTo>
                  <a:cubicBezTo>
                    <a:pt x="2908" y="544"/>
                    <a:pt x="2953" y="492"/>
                    <a:pt x="2999" y="440"/>
                  </a:cubicBezTo>
                  <a:cubicBezTo>
                    <a:pt x="3038" y="395"/>
                    <a:pt x="3038" y="330"/>
                    <a:pt x="2999" y="292"/>
                  </a:cubicBezTo>
                  <a:cubicBezTo>
                    <a:pt x="2977" y="270"/>
                    <a:pt x="2951" y="260"/>
                    <a:pt x="2925" y="260"/>
                  </a:cubicBezTo>
                  <a:close/>
                  <a:moveTo>
                    <a:pt x="6094" y="952"/>
                  </a:moveTo>
                  <a:cubicBezTo>
                    <a:pt x="6062" y="952"/>
                    <a:pt x="6036" y="959"/>
                    <a:pt x="6003" y="959"/>
                  </a:cubicBezTo>
                  <a:cubicBezTo>
                    <a:pt x="5945" y="971"/>
                    <a:pt x="5913" y="1030"/>
                    <a:pt x="5919" y="1082"/>
                  </a:cubicBezTo>
                  <a:cubicBezTo>
                    <a:pt x="5931" y="1132"/>
                    <a:pt x="5971" y="1168"/>
                    <a:pt x="6020" y="1168"/>
                  </a:cubicBezTo>
                  <a:cubicBezTo>
                    <a:pt x="6027" y="1168"/>
                    <a:pt x="6035" y="1167"/>
                    <a:pt x="6042" y="1166"/>
                  </a:cubicBezTo>
                  <a:lnTo>
                    <a:pt x="6107" y="1166"/>
                  </a:lnTo>
                  <a:cubicBezTo>
                    <a:pt x="6191" y="1166"/>
                    <a:pt x="6269" y="1192"/>
                    <a:pt x="6340" y="1256"/>
                  </a:cubicBezTo>
                  <a:cubicBezTo>
                    <a:pt x="6360" y="1276"/>
                    <a:pt x="6386" y="1282"/>
                    <a:pt x="6411" y="1282"/>
                  </a:cubicBezTo>
                  <a:cubicBezTo>
                    <a:pt x="6437" y="1282"/>
                    <a:pt x="6470" y="1269"/>
                    <a:pt x="6489" y="1250"/>
                  </a:cubicBezTo>
                  <a:cubicBezTo>
                    <a:pt x="6528" y="1205"/>
                    <a:pt x="6522" y="1140"/>
                    <a:pt x="6483" y="1101"/>
                  </a:cubicBezTo>
                  <a:cubicBezTo>
                    <a:pt x="6373" y="1004"/>
                    <a:pt x="6243" y="952"/>
                    <a:pt x="6107" y="952"/>
                  </a:cubicBezTo>
                  <a:close/>
                  <a:moveTo>
                    <a:pt x="4113" y="789"/>
                  </a:moveTo>
                  <a:cubicBezTo>
                    <a:pt x="4060" y="789"/>
                    <a:pt x="4015" y="827"/>
                    <a:pt x="4009" y="881"/>
                  </a:cubicBezTo>
                  <a:lnTo>
                    <a:pt x="4009" y="907"/>
                  </a:lnTo>
                  <a:cubicBezTo>
                    <a:pt x="3990" y="1017"/>
                    <a:pt x="3951" y="1127"/>
                    <a:pt x="3892" y="1237"/>
                  </a:cubicBezTo>
                  <a:cubicBezTo>
                    <a:pt x="3866" y="1289"/>
                    <a:pt x="3879" y="1354"/>
                    <a:pt x="3931" y="1379"/>
                  </a:cubicBezTo>
                  <a:cubicBezTo>
                    <a:pt x="3951" y="1392"/>
                    <a:pt x="3964" y="1392"/>
                    <a:pt x="3983" y="1392"/>
                  </a:cubicBezTo>
                  <a:cubicBezTo>
                    <a:pt x="4022" y="1392"/>
                    <a:pt x="4054" y="1373"/>
                    <a:pt x="4074" y="1341"/>
                  </a:cubicBezTo>
                  <a:cubicBezTo>
                    <a:pt x="4151" y="1205"/>
                    <a:pt x="4197" y="1069"/>
                    <a:pt x="4216" y="933"/>
                  </a:cubicBezTo>
                  <a:lnTo>
                    <a:pt x="4216" y="907"/>
                  </a:lnTo>
                  <a:cubicBezTo>
                    <a:pt x="4223" y="848"/>
                    <a:pt x="4184" y="797"/>
                    <a:pt x="4126" y="790"/>
                  </a:cubicBezTo>
                  <a:cubicBezTo>
                    <a:pt x="4121" y="790"/>
                    <a:pt x="4117" y="789"/>
                    <a:pt x="4113" y="789"/>
                  </a:cubicBezTo>
                  <a:close/>
                  <a:moveTo>
                    <a:pt x="360" y="876"/>
                  </a:moveTo>
                  <a:cubicBezTo>
                    <a:pt x="343" y="876"/>
                    <a:pt x="327" y="880"/>
                    <a:pt x="311" y="887"/>
                  </a:cubicBezTo>
                  <a:cubicBezTo>
                    <a:pt x="259" y="913"/>
                    <a:pt x="240" y="978"/>
                    <a:pt x="272" y="1030"/>
                  </a:cubicBezTo>
                  <a:cubicBezTo>
                    <a:pt x="337" y="1159"/>
                    <a:pt x="421" y="1282"/>
                    <a:pt x="506" y="1399"/>
                  </a:cubicBezTo>
                  <a:cubicBezTo>
                    <a:pt x="531" y="1425"/>
                    <a:pt x="557" y="1438"/>
                    <a:pt x="590" y="1438"/>
                  </a:cubicBezTo>
                  <a:cubicBezTo>
                    <a:pt x="616" y="1438"/>
                    <a:pt x="635" y="1431"/>
                    <a:pt x="655" y="1412"/>
                  </a:cubicBezTo>
                  <a:cubicBezTo>
                    <a:pt x="700" y="1379"/>
                    <a:pt x="713" y="1308"/>
                    <a:pt x="674" y="1263"/>
                  </a:cubicBezTo>
                  <a:cubicBezTo>
                    <a:pt x="596" y="1159"/>
                    <a:pt x="519" y="1049"/>
                    <a:pt x="454" y="933"/>
                  </a:cubicBezTo>
                  <a:cubicBezTo>
                    <a:pt x="436" y="896"/>
                    <a:pt x="398" y="876"/>
                    <a:pt x="360" y="876"/>
                  </a:cubicBezTo>
                  <a:close/>
                  <a:moveTo>
                    <a:pt x="2665" y="926"/>
                  </a:moveTo>
                  <a:cubicBezTo>
                    <a:pt x="2611" y="926"/>
                    <a:pt x="2565" y="975"/>
                    <a:pt x="2565" y="1030"/>
                  </a:cubicBezTo>
                  <a:cubicBezTo>
                    <a:pt x="2565" y="1049"/>
                    <a:pt x="2565" y="1062"/>
                    <a:pt x="2565" y="1082"/>
                  </a:cubicBezTo>
                  <a:cubicBezTo>
                    <a:pt x="2565" y="1205"/>
                    <a:pt x="2578" y="1334"/>
                    <a:pt x="2610" y="1470"/>
                  </a:cubicBezTo>
                  <a:cubicBezTo>
                    <a:pt x="2617" y="1515"/>
                    <a:pt x="2662" y="1554"/>
                    <a:pt x="2714" y="1554"/>
                  </a:cubicBezTo>
                  <a:cubicBezTo>
                    <a:pt x="2720" y="1554"/>
                    <a:pt x="2727" y="1554"/>
                    <a:pt x="2733" y="1548"/>
                  </a:cubicBezTo>
                  <a:cubicBezTo>
                    <a:pt x="2792" y="1535"/>
                    <a:pt x="2824" y="1483"/>
                    <a:pt x="2817" y="1425"/>
                  </a:cubicBezTo>
                  <a:cubicBezTo>
                    <a:pt x="2792" y="1308"/>
                    <a:pt x="2779" y="1192"/>
                    <a:pt x="2779" y="1082"/>
                  </a:cubicBezTo>
                  <a:cubicBezTo>
                    <a:pt x="2779" y="1069"/>
                    <a:pt x="2779" y="1049"/>
                    <a:pt x="2779" y="1036"/>
                  </a:cubicBezTo>
                  <a:cubicBezTo>
                    <a:pt x="2779" y="978"/>
                    <a:pt x="2733" y="926"/>
                    <a:pt x="2675" y="926"/>
                  </a:cubicBezTo>
                  <a:cubicBezTo>
                    <a:pt x="2672" y="926"/>
                    <a:pt x="2668" y="926"/>
                    <a:pt x="2665" y="926"/>
                  </a:cubicBezTo>
                  <a:close/>
                  <a:moveTo>
                    <a:pt x="5754" y="1111"/>
                  </a:moveTo>
                  <a:cubicBezTo>
                    <a:pt x="5727" y="1111"/>
                    <a:pt x="5699" y="1120"/>
                    <a:pt x="5680" y="1140"/>
                  </a:cubicBezTo>
                  <a:cubicBezTo>
                    <a:pt x="5576" y="1250"/>
                    <a:pt x="5498" y="1392"/>
                    <a:pt x="5453" y="1548"/>
                  </a:cubicBezTo>
                  <a:cubicBezTo>
                    <a:pt x="5440" y="1606"/>
                    <a:pt x="5472" y="1664"/>
                    <a:pt x="5524" y="1677"/>
                  </a:cubicBezTo>
                  <a:cubicBezTo>
                    <a:pt x="5537" y="1677"/>
                    <a:pt x="5544" y="1684"/>
                    <a:pt x="5557" y="1684"/>
                  </a:cubicBezTo>
                  <a:cubicBezTo>
                    <a:pt x="5602" y="1684"/>
                    <a:pt x="5641" y="1651"/>
                    <a:pt x="5660" y="1606"/>
                  </a:cubicBezTo>
                  <a:cubicBezTo>
                    <a:pt x="5693" y="1483"/>
                    <a:pt x="5751" y="1373"/>
                    <a:pt x="5835" y="1289"/>
                  </a:cubicBezTo>
                  <a:cubicBezTo>
                    <a:pt x="5874" y="1250"/>
                    <a:pt x="5874" y="1179"/>
                    <a:pt x="5829" y="1140"/>
                  </a:cubicBezTo>
                  <a:cubicBezTo>
                    <a:pt x="5809" y="1120"/>
                    <a:pt x="5782" y="1111"/>
                    <a:pt x="5754" y="1111"/>
                  </a:cubicBezTo>
                  <a:close/>
                  <a:moveTo>
                    <a:pt x="3799" y="1435"/>
                  </a:moveTo>
                  <a:cubicBezTo>
                    <a:pt x="3771" y="1435"/>
                    <a:pt x="3744" y="1447"/>
                    <a:pt x="3724" y="1470"/>
                  </a:cubicBezTo>
                  <a:cubicBezTo>
                    <a:pt x="3685" y="1509"/>
                    <a:pt x="3646" y="1554"/>
                    <a:pt x="3601" y="1593"/>
                  </a:cubicBezTo>
                  <a:cubicBezTo>
                    <a:pt x="3549" y="1638"/>
                    <a:pt x="3491" y="1684"/>
                    <a:pt x="3426" y="1729"/>
                  </a:cubicBezTo>
                  <a:cubicBezTo>
                    <a:pt x="3381" y="1762"/>
                    <a:pt x="3368" y="1826"/>
                    <a:pt x="3400" y="1872"/>
                  </a:cubicBezTo>
                  <a:cubicBezTo>
                    <a:pt x="3420" y="1904"/>
                    <a:pt x="3452" y="1917"/>
                    <a:pt x="3484" y="1917"/>
                  </a:cubicBezTo>
                  <a:cubicBezTo>
                    <a:pt x="3510" y="1917"/>
                    <a:pt x="3530" y="1917"/>
                    <a:pt x="3549" y="1898"/>
                  </a:cubicBezTo>
                  <a:cubicBezTo>
                    <a:pt x="3614" y="1852"/>
                    <a:pt x="3679" y="1800"/>
                    <a:pt x="3743" y="1749"/>
                  </a:cubicBezTo>
                  <a:cubicBezTo>
                    <a:pt x="3789" y="1703"/>
                    <a:pt x="3834" y="1658"/>
                    <a:pt x="3879" y="1613"/>
                  </a:cubicBezTo>
                  <a:cubicBezTo>
                    <a:pt x="3918" y="1567"/>
                    <a:pt x="3912" y="1502"/>
                    <a:pt x="3873" y="1464"/>
                  </a:cubicBezTo>
                  <a:cubicBezTo>
                    <a:pt x="3851" y="1445"/>
                    <a:pt x="3825" y="1435"/>
                    <a:pt x="3799" y="1435"/>
                  </a:cubicBezTo>
                  <a:close/>
                  <a:moveTo>
                    <a:pt x="798" y="1460"/>
                  </a:moveTo>
                  <a:cubicBezTo>
                    <a:pt x="771" y="1460"/>
                    <a:pt x="745" y="1470"/>
                    <a:pt x="726" y="1490"/>
                  </a:cubicBezTo>
                  <a:cubicBezTo>
                    <a:pt x="680" y="1528"/>
                    <a:pt x="680" y="1600"/>
                    <a:pt x="726" y="1638"/>
                  </a:cubicBezTo>
                  <a:cubicBezTo>
                    <a:pt x="829" y="1742"/>
                    <a:pt x="946" y="1833"/>
                    <a:pt x="1062" y="1910"/>
                  </a:cubicBezTo>
                  <a:cubicBezTo>
                    <a:pt x="1082" y="1923"/>
                    <a:pt x="1101" y="1930"/>
                    <a:pt x="1121" y="1930"/>
                  </a:cubicBezTo>
                  <a:cubicBezTo>
                    <a:pt x="1160" y="1930"/>
                    <a:pt x="1192" y="1917"/>
                    <a:pt x="1211" y="1885"/>
                  </a:cubicBezTo>
                  <a:cubicBezTo>
                    <a:pt x="1244" y="1833"/>
                    <a:pt x="1231" y="1768"/>
                    <a:pt x="1179" y="1736"/>
                  </a:cubicBezTo>
                  <a:cubicBezTo>
                    <a:pt x="1075" y="1664"/>
                    <a:pt x="965" y="1580"/>
                    <a:pt x="875" y="1490"/>
                  </a:cubicBezTo>
                  <a:cubicBezTo>
                    <a:pt x="852" y="1470"/>
                    <a:pt x="824" y="1460"/>
                    <a:pt x="798" y="1460"/>
                  </a:cubicBezTo>
                  <a:close/>
                  <a:moveTo>
                    <a:pt x="6595" y="1323"/>
                  </a:moveTo>
                  <a:cubicBezTo>
                    <a:pt x="6579" y="1323"/>
                    <a:pt x="6563" y="1327"/>
                    <a:pt x="6547" y="1334"/>
                  </a:cubicBezTo>
                  <a:cubicBezTo>
                    <a:pt x="6496" y="1360"/>
                    <a:pt x="6470" y="1418"/>
                    <a:pt x="6496" y="1477"/>
                  </a:cubicBezTo>
                  <a:cubicBezTo>
                    <a:pt x="6547" y="1580"/>
                    <a:pt x="6586" y="1710"/>
                    <a:pt x="6599" y="1839"/>
                  </a:cubicBezTo>
                  <a:cubicBezTo>
                    <a:pt x="6606" y="1898"/>
                    <a:pt x="6651" y="1936"/>
                    <a:pt x="6703" y="1936"/>
                  </a:cubicBezTo>
                  <a:lnTo>
                    <a:pt x="6716" y="1936"/>
                  </a:lnTo>
                  <a:cubicBezTo>
                    <a:pt x="6774" y="1930"/>
                    <a:pt x="6813" y="1878"/>
                    <a:pt x="6806" y="1820"/>
                  </a:cubicBezTo>
                  <a:cubicBezTo>
                    <a:pt x="6794" y="1664"/>
                    <a:pt x="6748" y="1515"/>
                    <a:pt x="6690" y="1386"/>
                  </a:cubicBezTo>
                  <a:cubicBezTo>
                    <a:pt x="6672" y="1345"/>
                    <a:pt x="6634" y="1323"/>
                    <a:pt x="6595" y="1323"/>
                  </a:cubicBezTo>
                  <a:close/>
                  <a:moveTo>
                    <a:pt x="1392" y="1873"/>
                  </a:moveTo>
                  <a:cubicBezTo>
                    <a:pt x="1355" y="1873"/>
                    <a:pt x="1320" y="1895"/>
                    <a:pt x="1302" y="1936"/>
                  </a:cubicBezTo>
                  <a:cubicBezTo>
                    <a:pt x="1276" y="1988"/>
                    <a:pt x="1302" y="2046"/>
                    <a:pt x="1354" y="2072"/>
                  </a:cubicBezTo>
                  <a:cubicBezTo>
                    <a:pt x="1483" y="2131"/>
                    <a:pt x="1626" y="2182"/>
                    <a:pt x="1768" y="2215"/>
                  </a:cubicBezTo>
                  <a:lnTo>
                    <a:pt x="1788" y="2215"/>
                  </a:lnTo>
                  <a:cubicBezTo>
                    <a:pt x="1840" y="2215"/>
                    <a:pt x="1878" y="2182"/>
                    <a:pt x="1891" y="2137"/>
                  </a:cubicBezTo>
                  <a:cubicBezTo>
                    <a:pt x="1904" y="2079"/>
                    <a:pt x="1872" y="2021"/>
                    <a:pt x="1814" y="2008"/>
                  </a:cubicBezTo>
                  <a:cubicBezTo>
                    <a:pt x="1684" y="1982"/>
                    <a:pt x="1561" y="1936"/>
                    <a:pt x="1438" y="1885"/>
                  </a:cubicBezTo>
                  <a:cubicBezTo>
                    <a:pt x="1423" y="1877"/>
                    <a:pt x="1407" y="1873"/>
                    <a:pt x="1392" y="1873"/>
                  </a:cubicBezTo>
                  <a:close/>
                  <a:moveTo>
                    <a:pt x="2794" y="1639"/>
                  </a:moveTo>
                  <a:cubicBezTo>
                    <a:pt x="2782" y="1639"/>
                    <a:pt x="2771" y="1641"/>
                    <a:pt x="2759" y="1645"/>
                  </a:cubicBezTo>
                  <a:cubicBezTo>
                    <a:pt x="2707" y="1664"/>
                    <a:pt x="2681" y="1729"/>
                    <a:pt x="2701" y="1781"/>
                  </a:cubicBezTo>
                  <a:cubicBezTo>
                    <a:pt x="2727" y="1859"/>
                    <a:pt x="2759" y="1936"/>
                    <a:pt x="2792" y="2008"/>
                  </a:cubicBezTo>
                  <a:cubicBezTo>
                    <a:pt x="2740" y="2027"/>
                    <a:pt x="2707" y="2079"/>
                    <a:pt x="2720" y="2131"/>
                  </a:cubicBezTo>
                  <a:cubicBezTo>
                    <a:pt x="2731" y="2179"/>
                    <a:pt x="2772" y="2213"/>
                    <a:pt x="2819" y="2213"/>
                  </a:cubicBezTo>
                  <a:cubicBezTo>
                    <a:pt x="2829" y="2213"/>
                    <a:pt x="2839" y="2212"/>
                    <a:pt x="2850" y="2208"/>
                  </a:cubicBezTo>
                  <a:cubicBezTo>
                    <a:pt x="2863" y="2208"/>
                    <a:pt x="2876" y="2202"/>
                    <a:pt x="2889" y="2202"/>
                  </a:cubicBezTo>
                  <a:cubicBezTo>
                    <a:pt x="2915" y="2221"/>
                    <a:pt x="2940" y="2234"/>
                    <a:pt x="2966" y="2234"/>
                  </a:cubicBezTo>
                  <a:cubicBezTo>
                    <a:pt x="2986" y="2234"/>
                    <a:pt x="3005" y="2228"/>
                    <a:pt x="3018" y="2221"/>
                  </a:cubicBezTo>
                  <a:cubicBezTo>
                    <a:pt x="3051" y="2202"/>
                    <a:pt x="3070" y="2176"/>
                    <a:pt x="3070" y="2144"/>
                  </a:cubicBezTo>
                  <a:cubicBezTo>
                    <a:pt x="3135" y="2118"/>
                    <a:pt x="3199" y="2092"/>
                    <a:pt x="3264" y="2066"/>
                  </a:cubicBezTo>
                  <a:cubicBezTo>
                    <a:pt x="3316" y="2040"/>
                    <a:pt x="3335" y="1975"/>
                    <a:pt x="3310" y="1923"/>
                  </a:cubicBezTo>
                  <a:cubicBezTo>
                    <a:pt x="3291" y="1885"/>
                    <a:pt x="3254" y="1861"/>
                    <a:pt x="3216" y="1861"/>
                  </a:cubicBezTo>
                  <a:cubicBezTo>
                    <a:pt x="3202" y="1861"/>
                    <a:pt x="3187" y="1865"/>
                    <a:pt x="3174" y="1872"/>
                  </a:cubicBezTo>
                  <a:cubicBezTo>
                    <a:pt x="3115" y="1898"/>
                    <a:pt x="3057" y="1923"/>
                    <a:pt x="2992" y="1943"/>
                  </a:cubicBezTo>
                  <a:cubicBezTo>
                    <a:pt x="2960" y="1865"/>
                    <a:pt x="2928" y="1787"/>
                    <a:pt x="2895" y="1710"/>
                  </a:cubicBezTo>
                  <a:cubicBezTo>
                    <a:pt x="2880" y="1668"/>
                    <a:pt x="2839" y="1639"/>
                    <a:pt x="2794" y="1639"/>
                  </a:cubicBezTo>
                  <a:close/>
                  <a:moveTo>
                    <a:pt x="2507" y="2053"/>
                  </a:moveTo>
                  <a:cubicBezTo>
                    <a:pt x="2435" y="2059"/>
                    <a:pt x="2371" y="2066"/>
                    <a:pt x="2299" y="2066"/>
                  </a:cubicBezTo>
                  <a:cubicBezTo>
                    <a:pt x="2235" y="2066"/>
                    <a:pt x="2170" y="2059"/>
                    <a:pt x="2112" y="2059"/>
                  </a:cubicBezTo>
                  <a:cubicBezTo>
                    <a:pt x="2107" y="2059"/>
                    <a:pt x="2102" y="2059"/>
                    <a:pt x="2098" y="2059"/>
                  </a:cubicBezTo>
                  <a:cubicBezTo>
                    <a:pt x="2040" y="2059"/>
                    <a:pt x="2001" y="2096"/>
                    <a:pt x="1995" y="2150"/>
                  </a:cubicBezTo>
                  <a:cubicBezTo>
                    <a:pt x="1989" y="2208"/>
                    <a:pt x="2034" y="2260"/>
                    <a:pt x="2092" y="2267"/>
                  </a:cubicBezTo>
                  <a:cubicBezTo>
                    <a:pt x="2157" y="2273"/>
                    <a:pt x="2228" y="2280"/>
                    <a:pt x="2293" y="2280"/>
                  </a:cubicBezTo>
                  <a:cubicBezTo>
                    <a:pt x="2371" y="2280"/>
                    <a:pt x="2448" y="2273"/>
                    <a:pt x="2526" y="2267"/>
                  </a:cubicBezTo>
                  <a:cubicBezTo>
                    <a:pt x="2584" y="2260"/>
                    <a:pt x="2630" y="2208"/>
                    <a:pt x="2623" y="2150"/>
                  </a:cubicBezTo>
                  <a:cubicBezTo>
                    <a:pt x="2617" y="2092"/>
                    <a:pt x="2565" y="2053"/>
                    <a:pt x="2507" y="2053"/>
                  </a:cubicBezTo>
                  <a:close/>
                  <a:moveTo>
                    <a:pt x="5518" y="1781"/>
                  </a:moveTo>
                  <a:cubicBezTo>
                    <a:pt x="5453" y="1781"/>
                    <a:pt x="5408" y="1826"/>
                    <a:pt x="5408" y="1885"/>
                  </a:cubicBezTo>
                  <a:cubicBezTo>
                    <a:pt x="5408" y="2027"/>
                    <a:pt x="5434" y="2176"/>
                    <a:pt x="5479" y="2325"/>
                  </a:cubicBezTo>
                  <a:cubicBezTo>
                    <a:pt x="5492" y="2370"/>
                    <a:pt x="5531" y="2403"/>
                    <a:pt x="5576" y="2403"/>
                  </a:cubicBezTo>
                  <a:cubicBezTo>
                    <a:pt x="5589" y="2403"/>
                    <a:pt x="5596" y="2403"/>
                    <a:pt x="5608" y="2396"/>
                  </a:cubicBezTo>
                  <a:cubicBezTo>
                    <a:pt x="5667" y="2383"/>
                    <a:pt x="5693" y="2318"/>
                    <a:pt x="5680" y="2267"/>
                  </a:cubicBezTo>
                  <a:cubicBezTo>
                    <a:pt x="5641" y="2137"/>
                    <a:pt x="5621" y="2008"/>
                    <a:pt x="5621" y="1891"/>
                  </a:cubicBezTo>
                  <a:lnTo>
                    <a:pt x="5621" y="1885"/>
                  </a:lnTo>
                  <a:cubicBezTo>
                    <a:pt x="5621" y="1826"/>
                    <a:pt x="5570" y="1781"/>
                    <a:pt x="5518" y="1781"/>
                  </a:cubicBezTo>
                  <a:close/>
                  <a:moveTo>
                    <a:pt x="6716" y="2034"/>
                  </a:moveTo>
                  <a:cubicBezTo>
                    <a:pt x="6658" y="2034"/>
                    <a:pt x="6606" y="2079"/>
                    <a:pt x="6606" y="2137"/>
                  </a:cubicBezTo>
                  <a:cubicBezTo>
                    <a:pt x="6599" y="2273"/>
                    <a:pt x="6580" y="2403"/>
                    <a:pt x="6547" y="2526"/>
                  </a:cubicBezTo>
                  <a:cubicBezTo>
                    <a:pt x="6535" y="2584"/>
                    <a:pt x="6567" y="2642"/>
                    <a:pt x="6619" y="2655"/>
                  </a:cubicBezTo>
                  <a:cubicBezTo>
                    <a:pt x="6632" y="2655"/>
                    <a:pt x="6638" y="2662"/>
                    <a:pt x="6651" y="2662"/>
                  </a:cubicBezTo>
                  <a:cubicBezTo>
                    <a:pt x="6696" y="2662"/>
                    <a:pt x="6735" y="2629"/>
                    <a:pt x="6748" y="2584"/>
                  </a:cubicBezTo>
                  <a:cubicBezTo>
                    <a:pt x="6787" y="2448"/>
                    <a:pt x="6806" y="2299"/>
                    <a:pt x="6819" y="2144"/>
                  </a:cubicBezTo>
                  <a:cubicBezTo>
                    <a:pt x="6819" y="2085"/>
                    <a:pt x="6774" y="2040"/>
                    <a:pt x="6716" y="2034"/>
                  </a:cubicBezTo>
                  <a:close/>
                  <a:moveTo>
                    <a:pt x="3132" y="2288"/>
                  </a:moveTo>
                  <a:cubicBezTo>
                    <a:pt x="3111" y="2288"/>
                    <a:pt x="3090" y="2293"/>
                    <a:pt x="3070" y="2305"/>
                  </a:cubicBezTo>
                  <a:cubicBezTo>
                    <a:pt x="3025" y="2338"/>
                    <a:pt x="3012" y="2409"/>
                    <a:pt x="3044" y="2454"/>
                  </a:cubicBezTo>
                  <a:cubicBezTo>
                    <a:pt x="3122" y="2571"/>
                    <a:pt x="3212" y="2688"/>
                    <a:pt x="3310" y="2791"/>
                  </a:cubicBezTo>
                  <a:cubicBezTo>
                    <a:pt x="3335" y="2817"/>
                    <a:pt x="3361" y="2824"/>
                    <a:pt x="3387" y="2824"/>
                  </a:cubicBezTo>
                  <a:cubicBezTo>
                    <a:pt x="3413" y="2824"/>
                    <a:pt x="3439" y="2817"/>
                    <a:pt x="3459" y="2798"/>
                  </a:cubicBezTo>
                  <a:cubicBezTo>
                    <a:pt x="3504" y="2759"/>
                    <a:pt x="3504" y="2694"/>
                    <a:pt x="3465" y="2649"/>
                  </a:cubicBezTo>
                  <a:cubicBezTo>
                    <a:pt x="3374" y="2552"/>
                    <a:pt x="3290" y="2448"/>
                    <a:pt x="3219" y="2331"/>
                  </a:cubicBezTo>
                  <a:cubicBezTo>
                    <a:pt x="3199" y="2303"/>
                    <a:pt x="3166" y="2288"/>
                    <a:pt x="3132" y="2288"/>
                  </a:cubicBezTo>
                  <a:close/>
                  <a:moveTo>
                    <a:pt x="5696" y="2482"/>
                  </a:moveTo>
                  <a:cubicBezTo>
                    <a:pt x="5679" y="2482"/>
                    <a:pt x="5663" y="2486"/>
                    <a:pt x="5647" y="2493"/>
                  </a:cubicBezTo>
                  <a:cubicBezTo>
                    <a:pt x="5596" y="2519"/>
                    <a:pt x="5570" y="2577"/>
                    <a:pt x="5596" y="2636"/>
                  </a:cubicBezTo>
                  <a:cubicBezTo>
                    <a:pt x="5654" y="2752"/>
                    <a:pt x="5732" y="2882"/>
                    <a:pt x="5816" y="3005"/>
                  </a:cubicBezTo>
                  <a:cubicBezTo>
                    <a:pt x="5842" y="3037"/>
                    <a:pt x="5874" y="3050"/>
                    <a:pt x="5906" y="3050"/>
                  </a:cubicBezTo>
                  <a:cubicBezTo>
                    <a:pt x="5926" y="3050"/>
                    <a:pt x="5945" y="3044"/>
                    <a:pt x="5965" y="3031"/>
                  </a:cubicBezTo>
                  <a:cubicBezTo>
                    <a:pt x="6016" y="2998"/>
                    <a:pt x="6023" y="2934"/>
                    <a:pt x="5991" y="2882"/>
                  </a:cubicBezTo>
                  <a:cubicBezTo>
                    <a:pt x="5913" y="2765"/>
                    <a:pt x="5842" y="2649"/>
                    <a:pt x="5790" y="2539"/>
                  </a:cubicBezTo>
                  <a:cubicBezTo>
                    <a:pt x="5772" y="2502"/>
                    <a:pt x="5734" y="2482"/>
                    <a:pt x="5696" y="2482"/>
                  </a:cubicBezTo>
                  <a:close/>
                  <a:moveTo>
                    <a:pt x="3617" y="2830"/>
                  </a:moveTo>
                  <a:cubicBezTo>
                    <a:pt x="3588" y="2830"/>
                    <a:pt x="3558" y="2844"/>
                    <a:pt x="3536" y="2869"/>
                  </a:cubicBezTo>
                  <a:cubicBezTo>
                    <a:pt x="3497" y="2914"/>
                    <a:pt x="3497" y="2979"/>
                    <a:pt x="3543" y="3018"/>
                  </a:cubicBezTo>
                  <a:cubicBezTo>
                    <a:pt x="3653" y="3115"/>
                    <a:pt x="3769" y="3199"/>
                    <a:pt x="3892" y="3277"/>
                  </a:cubicBezTo>
                  <a:cubicBezTo>
                    <a:pt x="3905" y="3290"/>
                    <a:pt x="3925" y="3296"/>
                    <a:pt x="3944" y="3296"/>
                  </a:cubicBezTo>
                  <a:cubicBezTo>
                    <a:pt x="3983" y="3296"/>
                    <a:pt x="4015" y="3277"/>
                    <a:pt x="4035" y="3244"/>
                  </a:cubicBezTo>
                  <a:cubicBezTo>
                    <a:pt x="4067" y="3199"/>
                    <a:pt x="4054" y="3134"/>
                    <a:pt x="4002" y="3102"/>
                  </a:cubicBezTo>
                  <a:cubicBezTo>
                    <a:pt x="3892" y="3031"/>
                    <a:pt x="3782" y="2947"/>
                    <a:pt x="3685" y="2856"/>
                  </a:cubicBezTo>
                  <a:cubicBezTo>
                    <a:pt x="3665" y="2839"/>
                    <a:pt x="3641" y="2830"/>
                    <a:pt x="3617" y="2830"/>
                  </a:cubicBezTo>
                  <a:close/>
                  <a:moveTo>
                    <a:pt x="4219" y="3234"/>
                  </a:moveTo>
                  <a:cubicBezTo>
                    <a:pt x="4181" y="3234"/>
                    <a:pt x="4144" y="3258"/>
                    <a:pt x="4126" y="3296"/>
                  </a:cubicBezTo>
                  <a:cubicBezTo>
                    <a:pt x="4100" y="3348"/>
                    <a:pt x="4119" y="3413"/>
                    <a:pt x="4171" y="3439"/>
                  </a:cubicBezTo>
                  <a:cubicBezTo>
                    <a:pt x="4300" y="3504"/>
                    <a:pt x="4443" y="3549"/>
                    <a:pt x="4585" y="3588"/>
                  </a:cubicBezTo>
                  <a:cubicBezTo>
                    <a:pt x="4592" y="3588"/>
                    <a:pt x="4598" y="3594"/>
                    <a:pt x="4611" y="3594"/>
                  </a:cubicBezTo>
                  <a:cubicBezTo>
                    <a:pt x="4657" y="3594"/>
                    <a:pt x="4702" y="3562"/>
                    <a:pt x="4715" y="3510"/>
                  </a:cubicBezTo>
                  <a:cubicBezTo>
                    <a:pt x="4728" y="3458"/>
                    <a:pt x="4695" y="3400"/>
                    <a:pt x="4637" y="3380"/>
                  </a:cubicBezTo>
                  <a:cubicBezTo>
                    <a:pt x="4508" y="3348"/>
                    <a:pt x="4385" y="3303"/>
                    <a:pt x="4262" y="3244"/>
                  </a:cubicBezTo>
                  <a:cubicBezTo>
                    <a:pt x="4248" y="3238"/>
                    <a:pt x="4233" y="3234"/>
                    <a:pt x="4219" y="3234"/>
                  </a:cubicBezTo>
                  <a:close/>
                  <a:moveTo>
                    <a:pt x="6532" y="2736"/>
                  </a:moveTo>
                  <a:cubicBezTo>
                    <a:pt x="6496" y="2736"/>
                    <a:pt x="6461" y="2757"/>
                    <a:pt x="6444" y="2791"/>
                  </a:cubicBezTo>
                  <a:cubicBezTo>
                    <a:pt x="6431" y="2817"/>
                    <a:pt x="6411" y="2843"/>
                    <a:pt x="6399" y="2869"/>
                  </a:cubicBezTo>
                  <a:cubicBezTo>
                    <a:pt x="6347" y="2953"/>
                    <a:pt x="6282" y="3031"/>
                    <a:pt x="6211" y="3096"/>
                  </a:cubicBezTo>
                  <a:cubicBezTo>
                    <a:pt x="6198" y="3108"/>
                    <a:pt x="6191" y="3121"/>
                    <a:pt x="6185" y="3134"/>
                  </a:cubicBezTo>
                  <a:cubicBezTo>
                    <a:pt x="6178" y="3128"/>
                    <a:pt x="6178" y="3128"/>
                    <a:pt x="6178" y="3128"/>
                  </a:cubicBezTo>
                  <a:cubicBezTo>
                    <a:pt x="6156" y="3101"/>
                    <a:pt x="6124" y="3088"/>
                    <a:pt x="6093" y="3088"/>
                  </a:cubicBezTo>
                  <a:cubicBezTo>
                    <a:pt x="6071" y="3088"/>
                    <a:pt x="6048" y="3095"/>
                    <a:pt x="6029" y="3108"/>
                  </a:cubicBezTo>
                  <a:cubicBezTo>
                    <a:pt x="5984" y="3147"/>
                    <a:pt x="5978" y="3206"/>
                    <a:pt x="6010" y="3251"/>
                  </a:cubicBezTo>
                  <a:cubicBezTo>
                    <a:pt x="5997" y="3257"/>
                    <a:pt x="5991" y="3257"/>
                    <a:pt x="5978" y="3264"/>
                  </a:cubicBezTo>
                  <a:cubicBezTo>
                    <a:pt x="5868" y="3322"/>
                    <a:pt x="5751" y="3374"/>
                    <a:pt x="5615" y="3406"/>
                  </a:cubicBezTo>
                  <a:cubicBezTo>
                    <a:pt x="5563" y="3419"/>
                    <a:pt x="5524" y="3478"/>
                    <a:pt x="5537" y="3529"/>
                  </a:cubicBezTo>
                  <a:cubicBezTo>
                    <a:pt x="5550" y="3581"/>
                    <a:pt x="5596" y="3614"/>
                    <a:pt x="5641" y="3614"/>
                  </a:cubicBezTo>
                  <a:cubicBezTo>
                    <a:pt x="5654" y="3614"/>
                    <a:pt x="5660" y="3614"/>
                    <a:pt x="5667" y="3607"/>
                  </a:cubicBezTo>
                  <a:cubicBezTo>
                    <a:pt x="5816" y="3568"/>
                    <a:pt x="5958" y="3516"/>
                    <a:pt x="6081" y="3445"/>
                  </a:cubicBezTo>
                  <a:cubicBezTo>
                    <a:pt x="6107" y="3432"/>
                    <a:pt x="6120" y="3413"/>
                    <a:pt x="6127" y="3393"/>
                  </a:cubicBezTo>
                  <a:cubicBezTo>
                    <a:pt x="6178" y="3452"/>
                    <a:pt x="6237" y="3510"/>
                    <a:pt x="6295" y="3575"/>
                  </a:cubicBezTo>
                  <a:cubicBezTo>
                    <a:pt x="6318" y="3597"/>
                    <a:pt x="6345" y="3609"/>
                    <a:pt x="6372" y="3609"/>
                  </a:cubicBezTo>
                  <a:cubicBezTo>
                    <a:pt x="6399" y="3609"/>
                    <a:pt x="6424" y="3597"/>
                    <a:pt x="6444" y="3575"/>
                  </a:cubicBezTo>
                  <a:cubicBezTo>
                    <a:pt x="6489" y="3536"/>
                    <a:pt x="6489" y="3471"/>
                    <a:pt x="6450" y="3426"/>
                  </a:cubicBezTo>
                  <a:cubicBezTo>
                    <a:pt x="6399" y="3374"/>
                    <a:pt x="6353" y="3322"/>
                    <a:pt x="6308" y="3277"/>
                  </a:cubicBezTo>
                  <a:cubicBezTo>
                    <a:pt x="6327" y="3270"/>
                    <a:pt x="6340" y="3264"/>
                    <a:pt x="6353" y="3251"/>
                  </a:cubicBezTo>
                  <a:cubicBezTo>
                    <a:pt x="6444" y="3167"/>
                    <a:pt x="6515" y="3076"/>
                    <a:pt x="6580" y="2979"/>
                  </a:cubicBezTo>
                  <a:cubicBezTo>
                    <a:pt x="6599" y="2947"/>
                    <a:pt x="6612" y="2921"/>
                    <a:pt x="6625" y="2895"/>
                  </a:cubicBezTo>
                  <a:cubicBezTo>
                    <a:pt x="6658" y="2843"/>
                    <a:pt x="6638" y="2778"/>
                    <a:pt x="6586" y="2752"/>
                  </a:cubicBezTo>
                  <a:cubicBezTo>
                    <a:pt x="6569" y="2742"/>
                    <a:pt x="6550" y="2736"/>
                    <a:pt x="6532" y="2736"/>
                  </a:cubicBezTo>
                  <a:close/>
                  <a:moveTo>
                    <a:pt x="4916" y="3438"/>
                  </a:moveTo>
                  <a:cubicBezTo>
                    <a:pt x="4863" y="3438"/>
                    <a:pt x="4818" y="3475"/>
                    <a:pt x="4812" y="3529"/>
                  </a:cubicBezTo>
                  <a:cubicBezTo>
                    <a:pt x="4805" y="3588"/>
                    <a:pt x="4844" y="3639"/>
                    <a:pt x="4903" y="3646"/>
                  </a:cubicBezTo>
                  <a:cubicBezTo>
                    <a:pt x="4993" y="3659"/>
                    <a:pt x="5090" y="3665"/>
                    <a:pt x="5181" y="3665"/>
                  </a:cubicBezTo>
                  <a:cubicBezTo>
                    <a:pt x="5233" y="3665"/>
                    <a:pt x="5291" y="3665"/>
                    <a:pt x="5343" y="3659"/>
                  </a:cubicBezTo>
                  <a:cubicBezTo>
                    <a:pt x="5401" y="3659"/>
                    <a:pt x="5440" y="3607"/>
                    <a:pt x="5440" y="3549"/>
                  </a:cubicBezTo>
                  <a:cubicBezTo>
                    <a:pt x="5434" y="3494"/>
                    <a:pt x="5388" y="3451"/>
                    <a:pt x="5335" y="3451"/>
                  </a:cubicBezTo>
                  <a:cubicBezTo>
                    <a:pt x="5331" y="3451"/>
                    <a:pt x="5327" y="3451"/>
                    <a:pt x="5324" y="3452"/>
                  </a:cubicBezTo>
                  <a:cubicBezTo>
                    <a:pt x="5276" y="3454"/>
                    <a:pt x="5229" y="3456"/>
                    <a:pt x="5181" y="3456"/>
                  </a:cubicBezTo>
                  <a:cubicBezTo>
                    <a:pt x="5098" y="3456"/>
                    <a:pt x="5015" y="3451"/>
                    <a:pt x="4929" y="3439"/>
                  </a:cubicBezTo>
                  <a:cubicBezTo>
                    <a:pt x="4924" y="3438"/>
                    <a:pt x="4920" y="3438"/>
                    <a:pt x="4916" y="3438"/>
                  </a:cubicBezTo>
                  <a:close/>
                  <a:moveTo>
                    <a:pt x="6599" y="3615"/>
                  </a:moveTo>
                  <a:cubicBezTo>
                    <a:pt x="6571" y="3615"/>
                    <a:pt x="6542" y="3628"/>
                    <a:pt x="6522" y="3652"/>
                  </a:cubicBezTo>
                  <a:cubicBezTo>
                    <a:pt x="6483" y="3691"/>
                    <a:pt x="6483" y="3763"/>
                    <a:pt x="6528" y="3801"/>
                  </a:cubicBezTo>
                  <a:cubicBezTo>
                    <a:pt x="6638" y="3899"/>
                    <a:pt x="6755" y="3989"/>
                    <a:pt x="6865" y="4067"/>
                  </a:cubicBezTo>
                  <a:cubicBezTo>
                    <a:pt x="6884" y="4080"/>
                    <a:pt x="6904" y="4086"/>
                    <a:pt x="6923" y="4086"/>
                  </a:cubicBezTo>
                  <a:cubicBezTo>
                    <a:pt x="6955" y="4086"/>
                    <a:pt x="6994" y="4073"/>
                    <a:pt x="7014" y="4041"/>
                  </a:cubicBezTo>
                  <a:cubicBezTo>
                    <a:pt x="7046" y="3996"/>
                    <a:pt x="7033" y="3924"/>
                    <a:pt x="6981" y="3892"/>
                  </a:cubicBezTo>
                  <a:cubicBezTo>
                    <a:pt x="6884" y="3821"/>
                    <a:pt x="6774" y="3737"/>
                    <a:pt x="6670" y="3646"/>
                  </a:cubicBezTo>
                  <a:cubicBezTo>
                    <a:pt x="6649" y="3625"/>
                    <a:pt x="6624" y="3615"/>
                    <a:pt x="6599" y="3615"/>
                  </a:cubicBezTo>
                  <a:close/>
                  <a:moveTo>
                    <a:pt x="7192" y="4036"/>
                  </a:moveTo>
                  <a:cubicBezTo>
                    <a:pt x="7153" y="4036"/>
                    <a:pt x="7116" y="4056"/>
                    <a:pt x="7098" y="4093"/>
                  </a:cubicBezTo>
                  <a:cubicBezTo>
                    <a:pt x="7072" y="4145"/>
                    <a:pt x="7091" y="4209"/>
                    <a:pt x="7150" y="4235"/>
                  </a:cubicBezTo>
                  <a:cubicBezTo>
                    <a:pt x="7292" y="4306"/>
                    <a:pt x="7435" y="4352"/>
                    <a:pt x="7571" y="4378"/>
                  </a:cubicBezTo>
                  <a:lnTo>
                    <a:pt x="7590" y="4378"/>
                  </a:lnTo>
                  <a:cubicBezTo>
                    <a:pt x="7642" y="4378"/>
                    <a:pt x="7687" y="4339"/>
                    <a:pt x="7694" y="4287"/>
                  </a:cubicBezTo>
                  <a:cubicBezTo>
                    <a:pt x="7700" y="4229"/>
                    <a:pt x="7661" y="4177"/>
                    <a:pt x="7603" y="4164"/>
                  </a:cubicBezTo>
                  <a:cubicBezTo>
                    <a:pt x="7486" y="4145"/>
                    <a:pt x="7370" y="4106"/>
                    <a:pt x="7240" y="4047"/>
                  </a:cubicBezTo>
                  <a:cubicBezTo>
                    <a:pt x="7225" y="4040"/>
                    <a:pt x="7208" y="4036"/>
                    <a:pt x="7192" y="403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5"/>
            <p:cNvSpPr/>
            <p:nvPr/>
          </p:nvSpPr>
          <p:spPr>
            <a:xfrm>
              <a:off x="3692211" y="4078797"/>
              <a:ext cx="40285" cy="25746"/>
            </a:xfrm>
            <a:custGeom>
              <a:avLst/>
              <a:gdLst/>
              <a:ahLst/>
              <a:cxnLst/>
              <a:rect l="l" t="t" r="r" b="b"/>
              <a:pathLst>
                <a:path w="435" h="278" extrusionOk="0">
                  <a:moveTo>
                    <a:pt x="314" y="1"/>
                  </a:moveTo>
                  <a:cubicBezTo>
                    <a:pt x="298" y="1"/>
                    <a:pt x="281" y="5"/>
                    <a:pt x="266" y="12"/>
                  </a:cubicBezTo>
                  <a:cubicBezTo>
                    <a:pt x="208" y="38"/>
                    <a:pt x="149" y="58"/>
                    <a:pt x="91" y="71"/>
                  </a:cubicBezTo>
                  <a:cubicBezTo>
                    <a:pt x="33" y="84"/>
                    <a:pt x="0" y="142"/>
                    <a:pt x="13" y="200"/>
                  </a:cubicBezTo>
                  <a:cubicBezTo>
                    <a:pt x="20" y="245"/>
                    <a:pt x="65" y="278"/>
                    <a:pt x="110" y="278"/>
                  </a:cubicBezTo>
                  <a:lnTo>
                    <a:pt x="136" y="278"/>
                  </a:lnTo>
                  <a:cubicBezTo>
                    <a:pt x="214" y="265"/>
                    <a:pt x="285" y="239"/>
                    <a:pt x="356" y="200"/>
                  </a:cubicBezTo>
                  <a:cubicBezTo>
                    <a:pt x="415" y="174"/>
                    <a:pt x="434" y="109"/>
                    <a:pt x="408" y="58"/>
                  </a:cubicBezTo>
                  <a:cubicBezTo>
                    <a:pt x="390" y="21"/>
                    <a:pt x="353" y="1"/>
                    <a:pt x="314" y="1"/>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5"/>
            <p:cNvSpPr/>
            <p:nvPr/>
          </p:nvSpPr>
          <p:spPr>
            <a:xfrm>
              <a:off x="5870384" y="2109827"/>
              <a:ext cx="40285" cy="20467"/>
            </a:xfrm>
            <a:custGeom>
              <a:avLst/>
              <a:gdLst/>
              <a:ahLst/>
              <a:cxnLst/>
              <a:rect l="l" t="t" r="r" b="b"/>
              <a:pathLst>
                <a:path w="435" h="221" extrusionOk="0">
                  <a:moveTo>
                    <a:pt x="110" y="0"/>
                  </a:moveTo>
                  <a:cubicBezTo>
                    <a:pt x="59" y="0"/>
                    <a:pt x="7" y="46"/>
                    <a:pt x="7" y="104"/>
                  </a:cubicBezTo>
                  <a:cubicBezTo>
                    <a:pt x="0" y="162"/>
                    <a:pt x="52" y="208"/>
                    <a:pt x="110" y="214"/>
                  </a:cubicBezTo>
                  <a:cubicBezTo>
                    <a:pt x="175" y="214"/>
                    <a:pt x="240" y="214"/>
                    <a:pt x="311" y="221"/>
                  </a:cubicBezTo>
                  <a:lnTo>
                    <a:pt x="318" y="221"/>
                  </a:lnTo>
                  <a:cubicBezTo>
                    <a:pt x="376" y="221"/>
                    <a:pt x="421" y="182"/>
                    <a:pt x="428" y="130"/>
                  </a:cubicBezTo>
                  <a:cubicBezTo>
                    <a:pt x="434" y="72"/>
                    <a:pt x="389" y="20"/>
                    <a:pt x="331" y="13"/>
                  </a:cubicBezTo>
                  <a:cubicBezTo>
                    <a:pt x="259" y="7"/>
                    <a:pt x="182" y="0"/>
                    <a:pt x="110" y="0"/>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5"/>
            <p:cNvSpPr/>
            <p:nvPr/>
          </p:nvSpPr>
          <p:spPr>
            <a:xfrm>
              <a:off x="5892518" y="2115569"/>
              <a:ext cx="395908" cy="721247"/>
            </a:xfrm>
            <a:custGeom>
              <a:avLst/>
              <a:gdLst/>
              <a:ahLst/>
              <a:cxnLst/>
              <a:rect l="l" t="t" r="r" b="b"/>
              <a:pathLst>
                <a:path w="4275" h="7788" extrusionOk="0">
                  <a:moveTo>
                    <a:pt x="390" y="0"/>
                  </a:moveTo>
                  <a:cubicBezTo>
                    <a:pt x="341" y="0"/>
                    <a:pt x="297" y="31"/>
                    <a:pt x="286" y="81"/>
                  </a:cubicBezTo>
                  <a:cubicBezTo>
                    <a:pt x="273" y="139"/>
                    <a:pt x="312" y="197"/>
                    <a:pt x="364" y="210"/>
                  </a:cubicBezTo>
                  <a:cubicBezTo>
                    <a:pt x="493" y="243"/>
                    <a:pt x="623" y="282"/>
                    <a:pt x="746" y="333"/>
                  </a:cubicBezTo>
                  <a:cubicBezTo>
                    <a:pt x="759" y="340"/>
                    <a:pt x="772" y="340"/>
                    <a:pt x="784" y="340"/>
                  </a:cubicBezTo>
                  <a:cubicBezTo>
                    <a:pt x="830" y="340"/>
                    <a:pt x="869" y="314"/>
                    <a:pt x="888" y="275"/>
                  </a:cubicBezTo>
                  <a:cubicBezTo>
                    <a:pt x="908" y="223"/>
                    <a:pt x="882" y="159"/>
                    <a:pt x="830" y="139"/>
                  </a:cubicBezTo>
                  <a:cubicBezTo>
                    <a:pt x="694" y="81"/>
                    <a:pt x="558" y="36"/>
                    <a:pt x="415" y="3"/>
                  </a:cubicBezTo>
                  <a:cubicBezTo>
                    <a:pt x="407" y="1"/>
                    <a:pt x="398" y="0"/>
                    <a:pt x="390" y="0"/>
                  </a:cubicBezTo>
                  <a:close/>
                  <a:moveTo>
                    <a:pt x="1067" y="266"/>
                  </a:moveTo>
                  <a:cubicBezTo>
                    <a:pt x="1030" y="266"/>
                    <a:pt x="994" y="286"/>
                    <a:pt x="972" y="321"/>
                  </a:cubicBezTo>
                  <a:cubicBezTo>
                    <a:pt x="946" y="372"/>
                    <a:pt x="966" y="437"/>
                    <a:pt x="1011" y="463"/>
                  </a:cubicBezTo>
                  <a:cubicBezTo>
                    <a:pt x="1128" y="528"/>
                    <a:pt x="1244" y="605"/>
                    <a:pt x="1341" y="690"/>
                  </a:cubicBezTo>
                  <a:cubicBezTo>
                    <a:pt x="1361" y="709"/>
                    <a:pt x="1387" y="716"/>
                    <a:pt x="1406" y="716"/>
                  </a:cubicBezTo>
                  <a:cubicBezTo>
                    <a:pt x="1439" y="716"/>
                    <a:pt x="1471" y="703"/>
                    <a:pt x="1490" y="677"/>
                  </a:cubicBezTo>
                  <a:cubicBezTo>
                    <a:pt x="1529" y="631"/>
                    <a:pt x="1523" y="567"/>
                    <a:pt x="1477" y="528"/>
                  </a:cubicBezTo>
                  <a:cubicBezTo>
                    <a:pt x="1367" y="437"/>
                    <a:pt x="1244" y="353"/>
                    <a:pt x="1121" y="282"/>
                  </a:cubicBezTo>
                  <a:cubicBezTo>
                    <a:pt x="1104" y="271"/>
                    <a:pt x="1085" y="266"/>
                    <a:pt x="1067" y="266"/>
                  </a:cubicBezTo>
                  <a:close/>
                  <a:moveTo>
                    <a:pt x="1637" y="720"/>
                  </a:moveTo>
                  <a:cubicBezTo>
                    <a:pt x="1611" y="720"/>
                    <a:pt x="1587" y="729"/>
                    <a:pt x="1568" y="748"/>
                  </a:cubicBezTo>
                  <a:cubicBezTo>
                    <a:pt x="1523" y="787"/>
                    <a:pt x="1523" y="852"/>
                    <a:pt x="1562" y="897"/>
                  </a:cubicBezTo>
                  <a:cubicBezTo>
                    <a:pt x="1652" y="994"/>
                    <a:pt x="1730" y="1098"/>
                    <a:pt x="1801" y="1208"/>
                  </a:cubicBezTo>
                  <a:cubicBezTo>
                    <a:pt x="1821" y="1240"/>
                    <a:pt x="1853" y="1259"/>
                    <a:pt x="1892" y="1259"/>
                  </a:cubicBezTo>
                  <a:cubicBezTo>
                    <a:pt x="1911" y="1259"/>
                    <a:pt x="1931" y="1253"/>
                    <a:pt x="1944" y="1247"/>
                  </a:cubicBezTo>
                  <a:cubicBezTo>
                    <a:pt x="1995" y="1214"/>
                    <a:pt x="2008" y="1149"/>
                    <a:pt x="1976" y="1098"/>
                  </a:cubicBezTo>
                  <a:cubicBezTo>
                    <a:pt x="1905" y="975"/>
                    <a:pt x="1814" y="858"/>
                    <a:pt x="1717" y="754"/>
                  </a:cubicBezTo>
                  <a:cubicBezTo>
                    <a:pt x="1693" y="731"/>
                    <a:pt x="1665" y="720"/>
                    <a:pt x="1637" y="720"/>
                  </a:cubicBezTo>
                  <a:close/>
                  <a:moveTo>
                    <a:pt x="2035" y="1327"/>
                  </a:moveTo>
                  <a:cubicBezTo>
                    <a:pt x="2020" y="1327"/>
                    <a:pt x="2005" y="1330"/>
                    <a:pt x="1989" y="1337"/>
                  </a:cubicBezTo>
                  <a:cubicBezTo>
                    <a:pt x="1937" y="1357"/>
                    <a:pt x="1911" y="1421"/>
                    <a:pt x="1937" y="1473"/>
                  </a:cubicBezTo>
                  <a:cubicBezTo>
                    <a:pt x="1989" y="1596"/>
                    <a:pt x="2028" y="1719"/>
                    <a:pt x="2054" y="1849"/>
                  </a:cubicBezTo>
                  <a:cubicBezTo>
                    <a:pt x="2067" y="1901"/>
                    <a:pt x="2106" y="1933"/>
                    <a:pt x="2157" y="1933"/>
                  </a:cubicBezTo>
                  <a:lnTo>
                    <a:pt x="2177" y="1933"/>
                  </a:lnTo>
                  <a:cubicBezTo>
                    <a:pt x="2235" y="1920"/>
                    <a:pt x="2274" y="1868"/>
                    <a:pt x="2261" y="1810"/>
                  </a:cubicBezTo>
                  <a:cubicBezTo>
                    <a:pt x="2229" y="1667"/>
                    <a:pt x="2190" y="1525"/>
                    <a:pt x="2131" y="1389"/>
                  </a:cubicBezTo>
                  <a:cubicBezTo>
                    <a:pt x="2112" y="1351"/>
                    <a:pt x="2076" y="1327"/>
                    <a:pt x="2035" y="1327"/>
                  </a:cubicBezTo>
                  <a:close/>
                  <a:moveTo>
                    <a:pt x="2206" y="2036"/>
                  </a:moveTo>
                  <a:cubicBezTo>
                    <a:pt x="2203" y="2036"/>
                    <a:pt x="2200" y="2036"/>
                    <a:pt x="2196" y="2037"/>
                  </a:cubicBezTo>
                  <a:cubicBezTo>
                    <a:pt x="2138" y="2037"/>
                    <a:pt x="2093" y="2088"/>
                    <a:pt x="2093" y="2147"/>
                  </a:cubicBezTo>
                  <a:cubicBezTo>
                    <a:pt x="2099" y="2192"/>
                    <a:pt x="2099" y="2237"/>
                    <a:pt x="2099" y="2276"/>
                  </a:cubicBezTo>
                  <a:cubicBezTo>
                    <a:pt x="2099" y="2367"/>
                    <a:pt x="2093" y="2458"/>
                    <a:pt x="2086" y="2542"/>
                  </a:cubicBezTo>
                  <a:cubicBezTo>
                    <a:pt x="2073" y="2600"/>
                    <a:pt x="2118" y="2652"/>
                    <a:pt x="2177" y="2658"/>
                  </a:cubicBezTo>
                  <a:lnTo>
                    <a:pt x="2190" y="2658"/>
                  </a:lnTo>
                  <a:cubicBezTo>
                    <a:pt x="2242" y="2658"/>
                    <a:pt x="2287" y="2619"/>
                    <a:pt x="2293" y="2568"/>
                  </a:cubicBezTo>
                  <a:cubicBezTo>
                    <a:pt x="2306" y="2470"/>
                    <a:pt x="2313" y="2373"/>
                    <a:pt x="2313" y="2276"/>
                  </a:cubicBezTo>
                  <a:cubicBezTo>
                    <a:pt x="2313" y="2231"/>
                    <a:pt x="2306" y="2179"/>
                    <a:pt x="2306" y="2134"/>
                  </a:cubicBezTo>
                  <a:cubicBezTo>
                    <a:pt x="2300" y="2079"/>
                    <a:pt x="2254" y="2036"/>
                    <a:pt x="2206" y="2036"/>
                  </a:cubicBezTo>
                  <a:close/>
                  <a:moveTo>
                    <a:pt x="1050" y="2574"/>
                  </a:moveTo>
                  <a:cubicBezTo>
                    <a:pt x="998" y="2574"/>
                    <a:pt x="953" y="2626"/>
                    <a:pt x="953" y="2684"/>
                  </a:cubicBezTo>
                  <a:cubicBezTo>
                    <a:pt x="953" y="2742"/>
                    <a:pt x="1005" y="2788"/>
                    <a:pt x="1069" y="2788"/>
                  </a:cubicBezTo>
                  <a:cubicBezTo>
                    <a:pt x="1186" y="2788"/>
                    <a:pt x="1309" y="2801"/>
                    <a:pt x="1445" y="2833"/>
                  </a:cubicBezTo>
                  <a:cubicBezTo>
                    <a:pt x="1451" y="2840"/>
                    <a:pt x="1458" y="2840"/>
                    <a:pt x="1471" y="2840"/>
                  </a:cubicBezTo>
                  <a:cubicBezTo>
                    <a:pt x="1516" y="2840"/>
                    <a:pt x="1562" y="2807"/>
                    <a:pt x="1568" y="2755"/>
                  </a:cubicBezTo>
                  <a:cubicBezTo>
                    <a:pt x="1581" y="2697"/>
                    <a:pt x="1549" y="2645"/>
                    <a:pt x="1490" y="2626"/>
                  </a:cubicBezTo>
                  <a:cubicBezTo>
                    <a:pt x="1341" y="2593"/>
                    <a:pt x="1199" y="2574"/>
                    <a:pt x="1063" y="2574"/>
                  </a:cubicBezTo>
                  <a:close/>
                  <a:moveTo>
                    <a:pt x="743" y="2617"/>
                  </a:moveTo>
                  <a:cubicBezTo>
                    <a:pt x="735" y="2617"/>
                    <a:pt x="727" y="2617"/>
                    <a:pt x="720" y="2619"/>
                  </a:cubicBezTo>
                  <a:cubicBezTo>
                    <a:pt x="655" y="2639"/>
                    <a:pt x="590" y="2658"/>
                    <a:pt x="532" y="2684"/>
                  </a:cubicBezTo>
                  <a:cubicBezTo>
                    <a:pt x="454" y="2723"/>
                    <a:pt x="376" y="2775"/>
                    <a:pt x="312" y="2840"/>
                  </a:cubicBezTo>
                  <a:cubicBezTo>
                    <a:pt x="266" y="2878"/>
                    <a:pt x="266" y="2943"/>
                    <a:pt x="305" y="2989"/>
                  </a:cubicBezTo>
                  <a:cubicBezTo>
                    <a:pt x="325" y="3008"/>
                    <a:pt x="351" y="3021"/>
                    <a:pt x="383" y="3021"/>
                  </a:cubicBezTo>
                  <a:cubicBezTo>
                    <a:pt x="409" y="3021"/>
                    <a:pt x="435" y="3014"/>
                    <a:pt x="454" y="2995"/>
                  </a:cubicBezTo>
                  <a:cubicBezTo>
                    <a:pt x="506" y="2943"/>
                    <a:pt x="564" y="2904"/>
                    <a:pt x="623" y="2878"/>
                  </a:cubicBezTo>
                  <a:cubicBezTo>
                    <a:pt x="674" y="2853"/>
                    <a:pt x="720" y="2833"/>
                    <a:pt x="772" y="2820"/>
                  </a:cubicBezTo>
                  <a:cubicBezTo>
                    <a:pt x="830" y="2807"/>
                    <a:pt x="862" y="2749"/>
                    <a:pt x="849" y="2691"/>
                  </a:cubicBezTo>
                  <a:cubicBezTo>
                    <a:pt x="833" y="2647"/>
                    <a:pt x="788" y="2617"/>
                    <a:pt x="743" y="2617"/>
                  </a:cubicBezTo>
                  <a:close/>
                  <a:moveTo>
                    <a:pt x="1766" y="2723"/>
                  </a:moveTo>
                  <a:cubicBezTo>
                    <a:pt x="1725" y="2723"/>
                    <a:pt x="1685" y="2748"/>
                    <a:pt x="1665" y="2788"/>
                  </a:cubicBezTo>
                  <a:cubicBezTo>
                    <a:pt x="1646" y="2840"/>
                    <a:pt x="1672" y="2904"/>
                    <a:pt x="1723" y="2924"/>
                  </a:cubicBezTo>
                  <a:cubicBezTo>
                    <a:pt x="1808" y="2956"/>
                    <a:pt x="1885" y="2989"/>
                    <a:pt x="1957" y="3027"/>
                  </a:cubicBezTo>
                  <a:cubicBezTo>
                    <a:pt x="1937" y="3092"/>
                    <a:pt x="1911" y="3150"/>
                    <a:pt x="1885" y="3202"/>
                  </a:cubicBezTo>
                  <a:cubicBezTo>
                    <a:pt x="1859" y="3254"/>
                    <a:pt x="1879" y="3319"/>
                    <a:pt x="1931" y="3345"/>
                  </a:cubicBezTo>
                  <a:cubicBezTo>
                    <a:pt x="1944" y="3351"/>
                    <a:pt x="1963" y="3358"/>
                    <a:pt x="1976" y="3358"/>
                  </a:cubicBezTo>
                  <a:cubicBezTo>
                    <a:pt x="2015" y="3358"/>
                    <a:pt x="2054" y="3338"/>
                    <a:pt x="2067" y="3299"/>
                  </a:cubicBezTo>
                  <a:cubicBezTo>
                    <a:pt x="2099" y="3235"/>
                    <a:pt x="2131" y="3176"/>
                    <a:pt x="2151" y="3112"/>
                  </a:cubicBezTo>
                  <a:cubicBezTo>
                    <a:pt x="2183" y="3105"/>
                    <a:pt x="2216" y="3086"/>
                    <a:pt x="2229" y="3060"/>
                  </a:cubicBezTo>
                  <a:cubicBezTo>
                    <a:pt x="2254" y="3014"/>
                    <a:pt x="2248" y="2963"/>
                    <a:pt x="2216" y="2930"/>
                  </a:cubicBezTo>
                  <a:cubicBezTo>
                    <a:pt x="2216" y="2917"/>
                    <a:pt x="2222" y="2904"/>
                    <a:pt x="2229" y="2891"/>
                  </a:cubicBezTo>
                  <a:cubicBezTo>
                    <a:pt x="2242" y="2833"/>
                    <a:pt x="2209" y="2775"/>
                    <a:pt x="2151" y="2762"/>
                  </a:cubicBezTo>
                  <a:cubicBezTo>
                    <a:pt x="2140" y="2758"/>
                    <a:pt x="2130" y="2756"/>
                    <a:pt x="2120" y="2756"/>
                  </a:cubicBezTo>
                  <a:cubicBezTo>
                    <a:pt x="2080" y="2756"/>
                    <a:pt x="2043" y="2785"/>
                    <a:pt x="2028" y="2827"/>
                  </a:cubicBezTo>
                  <a:cubicBezTo>
                    <a:pt x="1950" y="2788"/>
                    <a:pt x="1879" y="2755"/>
                    <a:pt x="1801" y="2729"/>
                  </a:cubicBezTo>
                  <a:cubicBezTo>
                    <a:pt x="1789" y="2725"/>
                    <a:pt x="1778" y="2723"/>
                    <a:pt x="1766" y="2723"/>
                  </a:cubicBezTo>
                  <a:close/>
                  <a:moveTo>
                    <a:pt x="2400" y="3072"/>
                  </a:moveTo>
                  <a:cubicBezTo>
                    <a:pt x="2368" y="3072"/>
                    <a:pt x="2338" y="3085"/>
                    <a:pt x="2319" y="3112"/>
                  </a:cubicBezTo>
                  <a:cubicBezTo>
                    <a:pt x="2287" y="3163"/>
                    <a:pt x="2293" y="3228"/>
                    <a:pt x="2339" y="3260"/>
                  </a:cubicBezTo>
                  <a:cubicBezTo>
                    <a:pt x="2449" y="3338"/>
                    <a:pt x="2552" y="3429"/>
                    <a:pt x="2649" y="3520"/>
                  </a:cubicBezTo>
                  <a:cubicBezTo>
                    <a:pt x="2669" y="3539"/>
                    <a:pt x="2695" y="3552"/>
                    <a:pt x="2721" y="3552"/>
                  </a:cubicBezTo>
                  <a:cubicBezTo>
                    <a:pt x="2753" y="3552"/>
                    <a:pt x="2779" y="3539"/>
                    <a:pt x="2798" y="3520"/>
                  </a:cubicBezTo>
                  <a:cubicBezTo>
                    <a:pt x="2837" y="3474"/>
                    <a:pt x="2837" y="3409"/>
                    <a:pt x="2798" y="3371"/>
                  </a:cubicBezTo>
                  <a:cubicBezTo>
                    <a:pt x="2695" y="3267"/>
                    <a:pt x="2578" y="3176"/>
                    <a:pt x="2468" y="3092"/>
                  </a:cubicBezTo>
                  <a:cubicBezTo>
                    <a:pt x="2447" y="3079"/>
                    <a:pt x="2423" y="3072"/>
                    <a:pt x="2400" y="3072"/>
                  </a:cubicBezTo>
                  <a:close/>
                  <a:moveTo>
                    <a:pt x="191" y="3058"/>
                  </a:moveTo>
                  <a:cubicBezTo>
                    <a:pt x="153" y="3058"/>
                    <a:pt x="116" y="3082"/>
                    <a:pt x="98" y="3118"/>
                  </a:cubicBezTo>
                  <a:cubicBezTo>
                    <a:pt x="33" y="3235"/>
                    <a:pt x="1" y="3371"/>
                    <a:pt x="1" y="3494"/>
                  </a:cubicBezTo>
                  <a:cubicBezTo>
                    <a:pt x="1" y="3526"/>
                    <a:pt x="1" y="3552"/>
                    <a:pt x="7" y="3578"/>
                  </a:cubicBezTo>
                  <a:cubicBezTo>
                    <a:pt x="14" y="3630"/>
                    <a:pt x="59" y="3675"/>
                    <a:pt x="111" y="3675"/>
                  </a:cubicBezTo>
                  <a:cubicBezTo>
                    <a:pt x="117" y="3675"/>
                    <a:pt x="117" y="3668"/>
                    <a:pt x="124" y="3668"/>
                  </a:cubicBezTo>
                  <a:cubicBezTo>
                    <a:pt x="182" y="3662"/>
                    <a:pt x="221" y="3610"/>
                    <a:pt x="215" y="3552"/>
                  </a:cubicBezTo>
                  <a:cubicBezTo>
                    <a:pt x="215" y="3532"/>
                    <a:pt x="215" y="3513"/>
                    <a:pt x="215" y="3494"/>
                  </a:cubicBezTo>
                  <a:cubicBezTo>
                    <a:pt x="215" y="3403"/>
                    <a:pt x="241" y="3306"/>
                    <a:pt x="286" y="3215"/>
                  </a:cubicBezTo>
                  <a:cubicBezTo>
                    <a:pt x="312" y="3163"/>
                    <a:pt x="292" y="3099"/>
                    <a:pt x="241" y="3073"/>
                  </a:cubicBezTo>
                  <a:cubicBezTo>
                    <a:pt x="225" y="3063"/>
                    <a:pt x="208" y="3058"/>
                    <a:pt x="191" y="3058"/>
                  </a:cubicBezTo>
                  <a:close/>
                  <a:moveTo>
                    <a:pt x="1817" y="3411"/>
                  </a:moveTo>
                  <a:cubicBezTo>
                    <a:pt x="1783" y="3411"/>
                    <a:pt x="1750" y="3427"/>
                    <a:pt x="1730" y="3455"/>
                  </a:cubicBezTo>
                  <a:cubicBezTo>
                    <a:pt x="1685" y="3513"/>
                    <a:pt x="1639" y="3571"/>
                    <a:pt x="1587" y="3623"/>
                  </a:cubicBezTo>
                  <a:cubicBezTo>
                    <a:pt x="1549" y="3668"/>
                    <a:pt x="1510" y="3707"/>
                    <a:pt x="1464" y="3746"/>
                  </a:cubicBezTo>
                  <a:cubicBezTo>
                    <a:pt x="1419" y="3779"/>
                    <a:pt x="1413" y="3850"/>
                    <a:pt x="1451" y="3895"/>
                  </a:cubicBezTo>
                  <a:cubicBezTo>
                    <a:pt x="1477" y="3915"/>
                    <a:pt x="1503" y="3927"/>
                    <a:pt x="1536" y="3927"/>
                  </a:cubicBezTo>
                  <a:cubicBezTo>
                    <a:pt x="1555" y="3927"/>
                    <a:pt x="1581" y="3921"/>
                    <a:pt x="1600" y="3902"/>
                  </a:cubicBezTo>
                  <a:cubicBezTo>
                    <a:pt x="1652" y="3863"/>
                    <a:pt x="1698" y="3817"/>
                    <a:pt x="1743" y="3766"/>
                  </a:cubicBezTo>
                  <a:cubicBezTo>
                    <a:pt x="1801" y="3707"/>
                    <a:pt x="1853" y="3643"/>
                    <a:pt x="1898" y="3578"/>
                  </a:cubicBezTo>
                  <a:cubicBezTo>
                    <a:pt x="1937" y="3532"/>
                    <a:pt x="1924" y="3468"/>
                    <a:pt x="1879" y="3429"/>
                  </a:cubicBezTo>
                  <a:cubicBezTo>
                    <a:pt x="1859" y="3417"/>
                    <a:pt x="1838" y="3411"/>
                    <a:pt x="1817" y="3411"/>
                  </a:cubicBezTo>
                  <a:close/>
                  <a:moveTo>
                    <a:pt x="2936" y="3570"/>
                  </a:moveTo>
                  <a:cubicBezTo>
                    <a:pt x="2912" y="3570"/>
                    <a:pt x="2889" y="3577"/>
                    <a:pt x="2870" y="3591"/>
                  </a:cubicBezTo>
                  <a:cubicBezTo>
                    <a:pt x="2824" y="3630"/>
                    <a:pt x="2818" y="3701"/>
                    <a:pt x="2857" y="3740"/>
                  </a:cubicBezTo>
                  <a:cubicBezTo>
                    <a:pt x="2941" y="3843"/>
                    <a:pt x="3019" y="3953"/>
                    <a:pt x="3090" y="4070"/>
                  </a:cubicBezTo>
                  <a:cubicBezTo>
                    <a:pt x="3109" y="4102"/>
                    <a:pt x="3142" y="4122"/>
                    <a:pt x="3181" y="4122"/>
                  </a:cubicBezTo>
                  <a:cubicBezTo>
                    <a:pt x="3193" y="4122"/>
                    <a:pt x="3213" y="4115"/>
                    <a:pt x="3232" y="4102"/>
                  </a:cubicBezTo>
                  <a:cubicBezTo>
                    <a:pt x="3284" y="4070"/>
                    <a:pt x="3297" y="4012"/>
                    <a:pt x="3265" y="3960"/>
                  </a:cubicBezTo>
                  <a:cubicBezTo>
                    <a:pt x="3193" y="3837"/>
                    <a:pt x="3109" y="3720"/>
                    <a:pt x="3019" y="3604"/>
                  </a:cubicBezTo>
                  <a:cubicBezTo>
                    <a:pt x="2997" y="3582"/>
                    <a:pt x="2966" y="3570"/>
                    <a:pt x="2936" y="3570"/>
                  </a:cubicBezTo>
                  <a:close/>
                  <a:moveTo>
                    <a:pt x="228" y="3745"/>
                  </a:moveTo>
                  <a:cubicBezTo>
                    <a:pt x="205" y="3745"/>
                    <a:pt x="182" y="3752"/>
                    <a:pt x="163" y="3766"/>
                  </a:cubicBezTo>
                  <a:cubicBezTo>
                    <a:pt x="117" y="3804"/>
                    <a:pt x="111" y="3869"/>
                    <a:pt x="150" y="3915"/>
                  </a:cubicBezTo>
                  <a:cubicBezTo>
                    <a:pt x="241" y="4038"/>
                    <a:pt x="376" y="4128"/>
                    <a:pt x="538" y="4180"/>
                  </a:cubicBezTo>
                  <a:cubicBezTo>
                    <a:pt x="551" y="4187"/>
                    <a:pt x="558" y="4187"/>
                    <a:pt x="571" y="4187"/>
                  </a:cubicBezTo>
                  <a:cubicBezTo>
                    <a:pt x="616" y="4187"/>
                    <a:pt x="655" y="4161"/>
                    <a:pt x="668" y="4115"/>
                  </a:cubicBezTo>
                  <a:cubicBezTo>
                    <a:pt x="687" y="4057"/>
                    <a:pt x="655" y="3999"/>
                    <a:pt x="603" y="3979"/>
                  </a:cubicBezTo>
                  <a:cubicBezTo>
                    <a:pt x="480" y="3940"/>
                    <a:pt x="383" y="3876"/>
                    <a:pt x="312" y="3785"/>
                  </a:cubicBezTo>
                  <a:cubicBezTo>
                    <a:pt x="293" y="3759"/>
                    <a:pt x="261" y="3745"/>
                    <a:pt x="228" y="3745"/>
                  </a:cubicBezTo>
                  <a:close/>
                  <a:moveTo>
                    <a:pt x="1273" y="3897"/>
                  </a:moveTo>
                  <a:cubicBezTo>
                    <a:pt x="1257" y="3897"/>
                    <a:pt x="1240" y="3900"/>
                    <a:pt x="1225" y="3908"/>
                  </a:cubicBezTo>
                  <a:cubicBezTo>
                    <a:pt x="1115" y="3966"/>
                    <a:pt x="1005" y="3999"/>
                    <a:pt x="895" y="4012"/>
                  </a:cubicBezTo>
                  <a:lnTo>
                    <a:pt x="875" y="4012"/>
                  </a:lnTo>
                  <a:cubicBezTo>
                    <a:pt x="810" y="4018"/>
                    <a:pt x="772" y="4070"/>
                    <a:pt x="772" y="4128"/>
                  </a:cubicBezTo>
                  <a:cubicBezTo>
                    <a:pt x="778" y="4180"/>
                    <a:pt x="823" y="4225"/>
                    <a:pt x="882" y="4225"/>
                  </a:cubicBezTo>
                  <a:lnTo>
                    <a:pt x="914" y="4225"/>
                  </a:lnTo>
                  <a:cubicBezTo>
                    <a:pt x="1050" y="4206"/>
                    <a:pt x="1192" y="4167"/>
                    <a:pt x="1328" y="4096"/>
                  </a:cubicBezTo>
                  <a:cubicBezTo>
                    <a:pt x="1380" y="4070"/>
                    <a:pt x="1400" y="4005"/>
                    <a:pt x="1367" y="3953"/>
                  </a:cubicBezTo>
                  <a:cubicBezTo>
                    <a:pt x="1349" y="3917"/>
                    <a:pt x="1312" y="3897"/>
                    <a:pt x="1273" y="3897"/>
                  </a:cubicBezTo>
                  <a:close/>
                  <a:moveTo>
                    <a:pt x="3324" y="4183"/>
                  </a:moveTo>
                  <a:cubicBezTo>
                    <a:pt x="3309" y="4183"/>
                    <a:pt x="3293" y="4186"/>
                    <a:pt x="3278" y="4193"/>
                  </a:cubicBezTo>
                  <a:cubicBezTo>
                    <a:pt x="3226" y="4219"/>
                    <a:pt x="3206" y="4277"/>
                    <a:pt x="3226" y="4335"/>
                  </a:cubicBezTo>
                  <a:cubicBezTo>
                    <a:pt x="3278" y="4452"/>
                    <a:pt x="3323" y="4575"/>
                    <a:pt x="3355" y="4711"/>
                  </a:cubicBezTo>
                  <a:cubicBezTo>
                    <a:pt x="3362" y="4756"/>
                    <a:pt x="3407" y="4789"/>
                    <a:pt x="3459" y="4789"/>
                  </a:cubicBezTo>
                  <a:lnTo>
                    <a:pt x="3478" y="4789"/>
                  </a:lnTo>
                  <a:cubicBezTo>
                    <a:pt x="3537" y="4776"/>
                    <a:pt x="3569" y="4718"/>
                    <a:pt x="3556" y="4659"/>
                  </a:cubicBezTo>
                  <a:cubicBezTo>
                    <a:pt x="3524" y="4517"/>
                    <a:pt x="3478" y="4381"/>
                    <a:pt x="3420" y="4245"/>
                  </a:cubicBezTo>
                  <a:cubicBezTo>
                    <a:pt x="3401" y="4207"/>
                    <a:pt x="3365" y="4183"/>
                    <a:pt x="3324" y="4183"/>
                  </a:cubicBezTo>
                  <a:close/>
                  <a:moveTo>
                    <a:pt x="3498" y="4886"/>
                  </a:moveTo>
                  <a:cubicBezTo>
                    <a:pt x="3440" y="4892"/>
                    <a:pt x="3394" y="4944"/>
                    <a:pt x="3401" y="5002"/>
                  </a:cubicBezTo>
                  <a:cubicBezTo>
                    <a:pt x="3407" y="5067"/>
                    <a:pt x="3407" y="5138"/>
                    <a:pt x="3407" y="5203"/>
                  </a:cubicBezTo>
                  <a:cubicBezTo>
                    <a:pt x="3407" y="5268"/>
                    <a:pt x="3407" y="5333"/>
                    <a:pt x="3401" y="5397"/>
                  </a:cubicBezTo>
                  <a:cubicBezTo>
                    <a:pt x="3394" y="5456"/>
                    <a:pt x="3440" y="5508"/>
                    <a:pt x="3498" y="5514"/>
                  </a:cubicBezTo>
                  <a:lnTo>
                    <a:pt x="3504" y="5514"/>
                  </a:lnTo>
                  <a:cubicBezTo>
                    <a:pt x="3563" y="5514"/>
                    <a:pt x="3608" y="5475"/>
                    <a:pt x="3608" y="5423"/>
                  </a:cubicBezTo>
                  <a:cubicBezTo>
                    <a:pt x="3614" y="5352"/>
                    <a:pt x="3621" y="5274"/>
                    <a:pt x="3621" y="5203"/>
                  </a:cubicBezTo>
                  <a:cubicBezTo>
                    <a:pt x="3621" y="5132"/>
                    <a:pt x="3614" y="5054"/>
                    <a:pt x="3608" y="4983"/>
                  </a:cubicBezTo>
                  <a:cubicBezTo>
                    <a:pt x="3608" y="4925"/>
                    <a:pt x="3556" y="4886"/>
                    <a:pt x="3498" y="4886"/>
                  </a:cubicBezTo>
                  <a:close/>
                  <a:moveTo>
                    <a:pt x="1834" y="5443"/>
                  </a:moveTo>
                  <a:cubicBezTo>
                    <a:pt x="1775" y="5443"/>
                    <a:pt x="1730" y="5488"/>
                    <a:pt x="1723" y="5546"/>
                  </a:cubicBezTo>
                  <a:cubicBezTo>
                    <a:pt x="1723" y="5605"/>
                    <a:pt x="1769" y="5650"/>
                    <a:pt x="1827" y="5650"/>
                  </a:cubicBezTo>
                  <a:cubicBezTo>
                    <a:pt x="1950" y="5657"/>
                    <a:pt x="2080" y="5676"/>
                    <a:pt x="2209" y="5721"/>
                  </a:cubicBezTo>
                  <a:cubicBezTo>
                    <a:pt x="2216" y="5721"/>
                    <a:pt x="2229" y="5728"/>
                    <a:pt x="2242" y="5728"/>
                  </a:cubicBezTo>
                  <a:cubicBezTo>
                    <a:pt x="2287" y="5728"/>
                    <a:pt x="2326" y="5695"/>
                    <a:pt x="2339" y="5650"/>
                  </a:cubicBezTo>
                  <a:cubicBezTo>
                    <a:pt x="2358" y="5598"/>
                    <a:pt x="2326" y="5540"/>
                    <a:pt x="2274" y="5521"/>
                  </a:cubicBezTo>
                  <a:cubicBezTo>
                    <a:pt x="2125" y="5469"/>
                    <a:pt x="1976" y="5443"/>
                    <a:pt x="1834" y="5443"/>
                  </a:cubicBezTo>
                  <a:close/>
                  <a:moveTo>
                    <a:pt x="1522" y="5472"/>
                  </a:moveTo>
                  <a:cubicBezTo>
                    <a:pt x="1514" y="5472"/>
                    <a:pt x="1505" y="5473"/>
                    <a:pt x="1497" y="5475"/>
                  </a:cubicBezTo>
                  <a:cubicBezTo>
                    <a:pt x="1341" y="5514"/>
                    <a:pt x="1192" y="5592"/>
                    <a:pt x="1082" y="5695"/>
                  </a:cubicBezTo>
                  <a:cubicBezTo>
                    <a:pt x="1043" y="5734"/>
                    <a:pt x="1037" y="5799"/>
                    <a:pt x="1082" y="5844"/>
                  </a:cubicBezTo>
                  <a:cubicBezTo>
                    <a:pt x="1102" y="5864"/>
                    <a:pt x="1128" y="5877"/>
                    <a:pt x="1154" y="5877"/>
                  </a:cubicBezTo>
                  <a:cubicBezTo>
                    <a:pt x="1179" y="5877"/>
                    <a:pt x="1205" y="5864"/>
                    <a:pt x="1231" y="5851"/>
                  </a:cubicBezTo>
                  <a:cubicBezTo>
                    <a:pt x="1309" y="5773"/>
                    <a:pt x="1426" y="5708"/>
                    <a:pt x="1549" y="5682"/>
                  </a:cubicBezTo>
                  <a:cubicBezTo>
                    <a:pt x="1607" y="5669"/>
                    <a:pt x="1639" y="5611"/>
                    <a:pt x="1626" y="5553"/>
                  </a:cubicBezTo>
                  <a:cubicBezTo>
                    <a:pt x="1615" y="5503"/>
                    <a:pt x="1571" y="5472"/>
                    <a:pt x="1522" y="5472"/>
                  </a:cubicBezTo>
                  <a:close/>
                  <a:moveTo>
                    <a:pt x="2530" y="5639"/>
                  </a:moveTo>
                  <a:cubicBezTo>
                    <a:pt x="2491" y="5639"/>
                    <a:pt x="2454" y="5659"/>
                    <a:pt x="2436" y="5695"/>
                  </a:cubicBezTo>
                  <a:cubicBezTo>
                    <a:pt x="2410" y="5747"/>
                    <a:pt x="2429" y="5812"/>
                    <a:pt x="2481" y="5838"/>
                  </a:cubicBezTo>
                  <a:cubicBezTo>
                    <a:pt x="2591" y="5896"/>
                    <a:pt x="2701" y="5967"/>
                    <a:pt x="2818" y="6052"/>
                  </a:cubicBezTo>
                  <a:cubicBezTo>
                    <a:pt x="2837" y="6064"/>
                    <a:pt x="2857" y="6071"/>
                    <a:pt x="2883" y="6071"/>
                  </a:cubicBezTo>
                  <a:cubicBezTo>
                    <a:pt x="2915" y="6071"/>
                    <a:pt x="2947" y="6058"/>
                    <a:pt x="2967" y="6026"/>
                  </a:cubicBezTo>
                  <a:cubicBezTo>
                    <a:pt x="2999" y="5980"/>
                    <a:pt x="2993" y="5916"/>
                    <a:pt x="2941" y="5883"/>
                  </a:cubicBezTo>
                  <a:cubicBezTo>
                    <a:pt x="2818" y="5786"/>
                    <a:pt x="2695" y="5708"/>
                    <a:pt x="2578" y="5650"/>
                  </a:cubicBezTo>
                  <a:cubicBezTo>
                    <a:pt x="2563" y="5642"/>
                    <a:pt x="2546" y="5639"/>
                    <a:pt x="2530" y="5639"/>
                  </a:cubicBezTo>
                  <a:close/>
                  <a:moveTo>
                    <a:pt x="997" y="5926"/>
                  </a:moveTo>
                  <a:cubicBezTo>
                    <a:pt x="951" y="5926"/>
                    <a:pt x="906" y="5962"/>
                    <a:pt x="895" y="6013"/>
                  </a:cubicBezTo>
                  <a:cubicBezTo>
                    <a:pt x="888" y="6039"/>
                    <a:pt x="888" y="6071"/>
                    <a:pt x="882" y="6097"/>
                  </a:cubicBezTo>
                  <a:cubicBezTo>
                    <a:pt x="882" y="6110"/>
                    <a:pt x="882" y="6116"/>
                    <a:pt x="882" y="6129"/>
                  </a:cubicBezTo>
                  <a:cubicBezTo>
                    <a:pt x="882" y="6259"/>
                    <a:pt x="927" y="6382"/>
                    <a:pt x="1018" y="6492"/>
                  </a:cubicBezTo>
                  <a:cubicBezTo>
                    <a:pt x="1037" y="6518"/>
                    <a:pt x="1069" y="6531"/>
                    <a:pt x="1102" y="6531"/>
                  </a:cubicBezTo>
                  <a:cubicBezTo>
                    <a:pt x="1121" y="6531"/>
                    <a:pt x="1147" y="6518"/>
                    <a:pt x="1167" y="6505"/>
                  </a:cubicBezTo>
                  <a:cubicBezTo>
                    <a:pt x="1212" y="6466"/>
                    <a:pt x="1218" y="6401"/>
                    <a:pt x="1179" y="6356"/>
                  </a:cubicBezTo>
                  <a:cubicBezTo>
                    <a:pt x="1121" y="6285"/>
                    <a:pt x="1095" y="6207"/>
                    <a:pt x="1095" y="6129"/>
                  </a:cubicBezTo>
                  <a:lnTo>
                    <a:pt x="1095" y="6110"/>
                  </a:lnTo>
                  <a:cubicBezTo>
                    <a:pt x="1095" y="6090"/>
                    <a:pt x="1095" y="6071"/>
                    <a:pt x="1102" y="6058"/>
                  </a:cubicBezTo>
                  <a:cubicBezTo>
                    <a:pt x="1115" y="6000"/>
                    <a:pt x="1076" y="5941"/>
                    <a:pt x="1018" y="5929"/>
                  </a:cubicBezTo>
                  <a:cubicBezTo>
                    <a:pt x="1011" y="5927"/>
                    <a:pt x="1004" y="5926"/>
                    <a:pt x="997" y="5926"/>
                  </a:cubicBezTo>
                  <a:close/>
                  <a:moveTo>
                    <a:pt x="3444" y="5612"/>
                  </a:moveTo>
                  <a:cubicBezTo>
                    <a:pt x="3399" y="5612"/>
                    <a:pt x="3359" y="5642"/>
                    <a:pt x="3349" y="5689"/>
                  </a:cubicBezTo>
                  <a:cubicBezTo>
                    <a:pt x="3310" y="5818"/>
                    <a:pt x="3265" y="5941"/>
                    <a:pt x="3200" y="6045"/>
                  </a:cubicBezTo>
                  <a:cubicBezTo>
                    <a:pt x="3193" y="6058"/>
                    <a:pt x="3187" y="6064"/>
                    <a:pt x="3187" y="6077"/>
                  </a:cubicBezTo>
                  <a:cubicBezTo>
                    <a:pt x="3167" y="6063"/>
                    <a:pt x="3144" y="6057"/>
                    <a:pt x="3121" y="6057"/>
                  </a:cubicBezTo>
                  <a:cubicBezTo>
                    <a:pt x="3092" y="6057"/>
                    <a:pt x="3063" y="6068"/>
                    <a:pt x="3045" y="6090"/>
                  </a:cubicBezTo>
                  <a:cubicBezTo>
                    <a:pt x="3006" y="6136"/>
                    <a:pt x="3012" y="6207"/>
                    <a:pt x="3051" y="6239"/>
                  </a:cubicBezTo>
                  <a:cubicBezTo>
                    <a:pt x="3057" y="6246"/>
                    <a:pt x="3057" y="6246"/>
                    <a:pt x="3064" y="6252"/>
                  </a:cubicBezTo>
                  <a:cubicBezTo>
                    <a:pt x="3051" y="6252"/>
                    <a:pt x="3032" y="6265"/>
                    <a:pt x="3025" y="6272"/>
                  </a:cubicBezTo>
                  <a:cubicBezTo>
                    <a:pt x="2954" y="6343"/>
                    <a:pt x="2876" y="6408"/>
                    <a:pt x="2792" y="6460"/>
                  </a:cubicBezTo>
                  <a:cubicBezTo>
                    <a:pt x="2766" y="6472"/>
                    <a:pt x="2740" y="6485"/>
                    <a:pt x="2714" y="6498"/>
                  </a:cubicBezTo>
                  <a:cubicBezTo>
                    <a:pt x="2662" y="6524"/>
                    <a:pt x="2643" y="6589"/>
                    <a:pt x="2669" y="6641"/>
                  </a:cubicBezTo>
                  <a:cubicBezTo>
                    <a:pt x="2688" y="6673"/>
                    <a:pt x="2727" y="6699"/>
                    <a:pt x="2766" y="6699"/>
                  </a:cubicBezTo>
                  <a:cubicBezTo>
                    <a:pt x="2779" y="6699"/>
                    <a:pt x="2792" y="6693"/>
                    <a:pt x="2811" y="6686"/>
                  </a:cubicBezTo>
                  <a:cubicBezTo>
                    <a:pt x="2837" y="6673"/>
                    <a:pt x="2870" y="6654"/>
                    <a:pt x="2896" y="6641"/>
                  </a:cubicBezTo>
                  <a:cubicBezTo>
                    <a:pt x="2999" y="6583"/>
                    <a:pt x="3090" y="6505"/>
                    <a:pt x="3174" y="6421"/>
                  </a:cubicBezTo>
                  <a:cubicBezTo>
                    <a:pt x="3187" y="6408"/>
                    <a:pt x="3193" y="6395"/>
                    <a:pt x="3200" y="6375"/>
                  </a:cubicBezTo>
                  <a:cubicBezTo>
                    <a:pt x="3252" y="6421"/>
                    <a:pt x="3297" y="6472"/>
                    <a:pt x="3349" y="6524"/>
                  </a:cubicBezTo>
                  <a:cubicBezTo>
                    <a:pt x="3368" y="6544"/>
                    <a:pt x="3396" y="6553"/>
                    <a:pt x="3423" y="6553"/>
                  </a:cubicBezTo>
                  <a:cubicBezTo>
                    <a:pt x="3451" y="6553"/>
                    <a:pt x="3478" y="6544"/>
                    <a:pt x="3498" y="6524"/>
                  </a:cubicBezTo>
                  <a:cubicBezTo>
                    <a:pt x="3543" y="6485"/>
                    <a:pt x="3543" y="6414"/>
                    <a:pt x="3498" y="6375"/>
                  </a:cubicBezTo>
                  <a:cubicBezTo>
                    <a:pt x="3440" y="6311"/>
                    <a:pt x="3381" y="6252"/>
                    <a:pt x="3323" y="6200"/>
                  </a:cubicBezTo>
                  <a:cubicBezTo>
                    <a:pt x="3349" y="6194"/>
                    <a:pt x="3368" y="6175"/>
                    <a:pt x="3381" y="6155"/>
                  </a:cubicBezTo>
                  <a:cubicBezTo>
                    <a:pt x="3452" y="6032"/>
                    <a:pt x="3511" y="5896"/>
                    <a:pt x="3550" y="5747"/>
                  </a:cubicBezTo>
                  <a:cubicBezTo>
                    <a:pt x="3563" y="5689"/>
                    <a:pt x="3530" y="5631"/>
                    <a:pt x="3478" y="5618"/>
                  </a:cubicBezTo>
                  <a:cubicBezTo>
                    <a:pt x="3467" y="5614"/>
                    <a:pt x="3455" y="5612"/>
                    <a:pt x="3444" y="5612"/>
                  </a:cubicBezTo>
                  <a:close/>
                  <a:moveTo>
                    <a:pt x="1345" y="6506"/>
                  </a:moveTo>
                  <a:cubicBezTo>
                    <a:pt x="1306" y="6506"/>
                    <a:pt x="1269" y="6527"/>
                    <a:pt x="1251" y="6563"/>
                  </a:cubicBezTo>
                  <a:cubicBezTo>
                    <a:pt x="1225" y="6615"/>
                    <a:pt x="1244" y="6680"/>
                    <a:pt x="1296" y="6706"/>
                  </a:cubicBezTo>
                  <a:cubicBezTo>
                    <a:pt x="1426" y="6770"/>
                    <a:pt x="1575" y="6816"/>
                    <a:pt x="1730" y="6835"/>
                  </a:cubicBezTo>
                  <a:cubicBezTo>
                    <a:pt x="1736" y="6842"/>
                    <a:pt x="1736" y="6842"/>
                    <a:pt x="1743" y="6842"/>
                  </a:cubicBezTo>
                  <a:cubicBezTo>
                    <a:pt x="1795" y="6842"/>
                    <a:pt x="1840" y="6803"/>
                    <a:pt x="1846" y="6751"/>
                  </a:cubicBezTo>
                  <a:cubicBezTo>
                    <a:pt x="1853" y="6693"/>
                    <a:pt x="1814" y="6634"/>
                    <a:pt x="1756" y="6628"/>
                  </a:cubicBezTo>
                  <a:cubicBezTo>
                    <a:pt x="1626" y="6608"/>
                    <a:pt x="1497" y="6570"/>
                    <a:pt x="1393" y="6518"/>
                  </a:cubicBezTo>
                  <a:cubicBezTo>
                    <a:pt x="1378" y="6510"/>
                    <a:pt x="1361" y="6506"/>
                    <a:pt x="1345" y="6506"/>
                  </a:cubicBezTo>
                  <a:close/>
                  <a:moveTo>
                    <a:pt x="2468" y="6593"/>
                  </a:moveTo>
                  <a:cubicBezTo>
                    <a:pt x="2459" y="6593"/>
                    <a:pt x="2451" y="6594"/>
                    <a:pt x="2442" y="6596"/>
                  </a:cubicBezTo>
                  <a:cubicBezTo>
                    <a:pt x="2326" y="6628"/>
                    <a:pt x="2196" y="6641"/>
                    <a:pt x="2054" y="6641"/>
                  </a:cubicBezTo>
                  <a:cubicBezTo>
                    <a:pt x="1995" y="6647"/>
                    <a:pt x="1950" y="6693"/>
                    <a:pt x="1950" y="6751"/>
                  </a:cubicBezTo>
                  <a:cubicBezTo>
                    <a:pt x="1950" y="6809"/>
                    <a:pt x="2002" y="6855"/>
                    <a:pt x="2054" y="6855"/>
                  </a:cubicBezTo>
                  <a:lnTo>
                    <a:pt x="2060" y="6855"/>
                  </a:lnTo>
                  <a:cubicBezTo>
                    <a:pt x="2216" y="6855"/>
                    <a:pt x="2358" y="6835"/>
                    <a:pt x="2494" y="6803"/>
                  </a:cubicBezTo>
                  <a:cubicBezTo>
                    <a:pt x="2552" y="6790"/>
                    <a:pt x="2585" y="6731"/>
                    <a:pt x="2572" y="6673"/>
                  </a:cubicBezTo>
                  <a:cubicBezTo>
                    <a:pt x="2561" y="6624"/>
                    <a:pt x="2517" y="6593"/>
                    <a:pt x="2468" y="6593"/>
                  </a:cubicBezTo>
                  <a:close/>
                  <a:moveTo>
                    <a:pt x="3639" y="6573"/>
                  </a:moveTo>
                  <a:cubicBezTo>
                    <a:pt x="3615" y="6573"/>
                    <a:pt x="3590" y="6581"/>
                    <a:pt x="3569" y="6596"/>
                  </a:cubicBezTo>
                  <a:cubicBezTo>
                    <a:pt x="3524" y="6634"/>
                    <a:pt x="3517" y="6706"/>
                    <a:pt x="3556" y="6744"/>
                  </a:cubicBezTo>
                  <a:cubicBezTo>
                    <a:pt x="3653" y="6855"/>
                    <a:pt x="3731" y="6965"/>
                    <a:pt x="3802" y="7068"/>
                  </a:cubicBezTo>
                  <a:cubicBezTo>
                    <a:pt x="3822" y="7101"/>
                    <a:pt x="3854" y="7120"/>
                    <a:pt x="3893" y="7120"/>
                  </a:cubicBezTo>
                  <a:cubicBezTo>
                    <a:pt x="3912" y="7120"/>
                    <a:pt x="3932" y="7114"/>
                    <a:pt x="3945" y="7101"/>
                  </a:cubicBezTo>
                  <a:cubicBezTo>
                    <a:pt x="3996" y="7068"/>
                    <a:pt x="4009" y="7003"/>
                    <a:pt x="3977" y="6952"/>
                  </a:cubicBezTo>
                  <a:cubicBezTo>
                    <a:pt x="3906" y="6842"/>
                    <a:pt x="3815" y="6725"/>
                    <a:pt x="3718" y="6608"/>
                  </a:cubicBezTo>
                  <a:cubicBezTo>
                    <a:pt x="3697" y="6584"/>
                    <a:pt x="3668" y="6573"/>
                    <a:pt x="3639" y="6573"/>
                  </a:cubicBezTo>
                  <a:close/>
                  <a:moveTo>
                    <a:pt x="4040" y="7181"/>
                  </a:moveTo>
                  <a:cubicBezTo>
                    <a:pt x="4025" y="7181"/>
                    <a:pt x="4010" y="7184"/>
                    <a:pt x="3996" y="7191"/>
                  </a:cubicBezTo>
                  <a:cubicBezTo>
                    <a:pt x="3945" y="7211"/>
                    <a:pt x="3919" y="7275"/>
                    <a:pt x="3945" y="7327"/>
                  </a:cubicBezTo>
                  <a:cubicBezTo>
                    <a:pt x="4003" y="7457"/>
                    <a:pt x="4042" y="7580"/>
                    <a:pt x="4055" y="7696"/>
                  </a:cubicBezTo>
                  <a:cubicBezTo>
                    <a:pt x="4061" y="7748"/>
                    <a:pt x="4107" y="7787"/>
                    <a:pt x="4158" y="7787"/>
                  </a:cubicBezTo>
                  <a:lnTo>
                    <a:pt x="4171" y="7787"/>
                  </a:lnTo>
                  <a:cubicBezTo>
                    <a:pt x="4230" y="7781"/>
                    <a:pt x="4275" y="7729"/>
                    <a:pt x="4268" y="7670"/>
                  </a:cubicBezTo>
                  <a:cubicBezTo>
                    <a:pt x="4249" y="7534"/>
                    <a:pt x="4204" y="7392"/>
                    <a:pt x="4139" y="7243"/>
                  </a:cubicBezTo>
                  <a:cubicBezTo>
                    <a:pt x="4120" y="7205"/>
                    <a:pt x="4080" y="7181"/>
                    <a:pt x="4040" y="71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5"/>
            <p:cNvSpPr/>
            <p:nvPr/>
          </p:nvSpPr>
          <p:spPr>
            <a:xfrm>
              <a:off x="6258418" y="2847184"/>
              <a:ext cx="28802" cy="37600"/>
            </a:xfrm>
            <a:custGeom>
              <a:avLst/>
              <a:gdLst/>
              <a:ahLst/>
              <a:cxnLst/>
              <a:rect l="l" t="t" r="r" b="b"/>
              <a:pathLst>
                <a:path w="311" h="406" extrusionOk="0">
                  <a:moveTo>
                    <a:pt x="195" y="1"/>
                  </a:moveTo>
                  <a:cubicBezTo>
                    <a:pt x="146" y="1"/>
                    <a:pt x="102" y="32"/>
                    <a:pt x="91" y="81"/>
                  </a:cubicBezTo>
                  <a:cubicBezTo>
                    <a:pt x="78" y="140"/>
                    <a:pt x="52" y="198"/>
                    <a:pt x="26" y="256"/>
                  </a:cubicBezTo>
                  <a:cubicBezTo>
                    <a:pt x="0" y="301"/>
                    <a:pt x="20" y="366"/>
                    <a:pt x="71" y="399"/>
                  </a:cubicBezTo>
                  <a:cubicBezTo>
                    <a:pt x="84" y="405"/>
                    <a:pt x="104" y="405"/>
                    <a:pt x="117" y="405"/>
                  </a:cubicBezTo>
                  <a:cubicBezTo>
                    <a:pt x="156" y="405"/>
                    <a:pt x="194" y="386"/>
                    <a:pt x="214" y="353"/>
                  </a:cubicBezTo>
                  <a:cubicBezTo>
                    <a:pt x="246" y="282"/>
                    <a:pt x="279" y="204"/>
                    <a:pt x="298" y="133"/>
                  </a:cubicBezTo>
                  <a:cubicBezTo>
                    <a:pt x="311" y="75"/>
                    <a:pt x="272" y="17"/>
                    <a:pt x="220" y="4"/>
                  </a:cubicBezTo>
                  <a:cubicBezTo>
                    <a:pt x="212" y="2"/>
                    <a:pt x="203" y="1"/>
                    <a:pt x="195" y="1"/>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5"/>
            <p:cNvSpPr/>
            <p:nvPr/>
          </p:nvSpPr>
          <p:spPr>
            <a:xfrm>
              <a:off x="4035236" y="3839957"/>
              <a:ext cx="602798" cy="17503"/>
            </a:xfrm>
            <a:custGeom>
              <a:avLst/>
              <a:gdLst/>
              <a:ahLst/>
              <a:cxnLst/>
              <a:rect l="l" t="t" r="r" b="b"/>
              <a:pathLst>
                <a:path w="6509" h="189" extrusionOk="0">
                  <a:moveTo>
                    <a:pt x="123" y="1"/>
                  </a:moveTo>
                  <a:cubicBezTo>
                    <a:pt x="0" y="1"/>
                    <a:pt x="0" y="189"/>
                    <a:pt x="123" y="189"/>
                  </a:cubicBezTo>
                  <a:lnTo>
                    <a:pt x="6386" y="189"/>
                  </a:lnTo>
                  <a:cubicBezTo>
                    <a:pt x="6509" y="189"/>
                    <a:pt x="6509" y="1"/>
                    <a:pt x="6386" y="1"/>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5"/>
            <p:cNvSpPr/>
            <p:nvPr/>
          </p:nvSpPr>
          <p:spPr>
            <a:xfrm>
              <a:off x="4030142" y="3853664"/>
              <a:ext cx="52232" cy="642713"/>
            </a:xfrm>
            <a:custGeom>
              <a:avLst/>
              <a:gdLst/>
              <a:ahLst/>
              <a:cxnLst/>
              <a:rect l="l" t="t" r="r" b="b"/>
              <a:pathLst>
                <a:path w="564" h="6940" extrusionOk="0">
                  <a:moveTo>
                    <a:pt x="93" y="0"/>
                  </a:moveTo>
                  <a:cubicBezTo>
                    <a:pt x="46" y="0"/>
                    <a:pt x="0" y="31"/>
                    <a:pt x="4" y="93"/>
                  </a:cubicBezTo>
                  <a:cubicBezTo>
                    <a:pt x="127" y="2346"/>
                    <a:pt x="250" y="4593"/>
                    <a:pt x="366" y="6847"/>
                  </a:cubicBezTo>
                  <a:cubicBezTo>
                    <a:pt x="373" y="6908"/>
                    <a:pt x="423" y="6939"/>
                    <a:pt x="471" y="6939"/>
                  </a:cubicBezTo>
                  <a:cubicBezTo>
                    <a:pt x="518" y="6939"/>
                    <a:pt x="564" y="6908"/>
                    <a:pt x="561" y="6847"/>
                  </a:cubicBezTo>
                  <a:cubicBezTo>
                    <a:pt x="437" y="4593"/>
                    <a:pt x="314" y="2346"/>
                    <a:pt x="191" y="93"/>
                  </a:cubicBezTo>
                  <a:cubicBezTo>
                    <a:pt x="188" y="31"/>
                    <a:pt x="140" y="0"/>
                    <a:pt x="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5"/>
            <p:cNvSpPr/>
            <p:nvPr/>
          </p:nvSpPr>
          <p:spPr>
            <a:xfrm>
              <a:off x="4618119" y="3840421"/>
              <a:ext cx="17503" cy="655957"/>
            </a:xfrm>
            <a:custGeom>
              <a:avLst/>
              <a:gdLst/>
              <a:ahLst/>
              <a:cxnLst/>
              <a:rect l="l" t="t" r="r" b="b"/>
              <a:pathLst>
                <a:path w="189" h="7083" extrusionOk="0">
                  <a:moveTo>
                    <a:pt x="95" y="1"/>
                  </a:moveTo>
                  <a:cubicBezTo>
                    <a:pt x="48" y="1"/>
                    <a:pt x="1" y="32"/>
                    <a:pt x="1" y="93"/>
                  </a:cubicBezTo>
                  <a:lnTo>
                    <a:pt x="1" y="6990"/>
                  </a:lnTo>
                  <a:cubicBezTo>
                    <a:pt x="1" y="7051"/>
                    <a:pt x="48" y="7082"/>
                    <a:pt x="95" y="7082"/>
                  </a:cubicBezTo>
                  <a:cubicBezTo>
                    <a:pt x="142" y="7082"/>
                    <a:pt x="189" y="7051"/>
                    <a:pt x="189" y="6990"/>
                  </a:cubicBezTo>
                  <a:lnTo>
                    <a:pt x="189" y="93"/>
                  </a:lnTo>
                  <a:cubicBezTo>
                    <a:pt x="189" y="32"/>
                    <a:pt x="142"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5"/>
            <p:cNvSpPr/>
            <p:nvPr/>
          </p:nvSpPr>
          <p:spPr>
            <a:xfrm>
              <a:off x="3992635" y="3836994"/>
              <a:ext cx="713745" cy="17503"/>
            </a:xfrm>
            <a:custGeom>
              <a:avLst/>
              <a:gdLst/>
              <a:ahLst/>
              <a:cxnLst/>
              <a:rect l="l" t="t" r="r" b="b"/>
              <a:pathLst>
                <a:path w="7707" h="189" extrusionOk="0">
                  <a:moveTo>
                    <a:pt x="124" y="1"/>
                  </a:moveTo>
                  <a:cubicBezTo>
                    <a:pt x="1" y="1"/>
                    <a:pt x="1" y="188"/>
                    <a:pt x="124" y="188"/>
                  </a:cubicBezTo>
                  <a:lnTo>
                    <a:pt x="7590" y="188"/>
                  </a:lnTo>
                  <a:cubicBezTo>
                    <a:pt x="7707" y="188"/>
                    <a:pt x="7707" y="1"/>
                    <a:pt x="75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5"/>
            <p:cNvSpPr/>
            <p:nvPr/>
          </p:nvSpPr>
          <p:spPr>
            <a:xfrm>
              <a:off x="3975873" y="4479333"/>
              <a:ext cx="714301" cy="17411"/>
            </a:xfrm>
            <a:custGeom>
              <a:avLst/>
              <a:gdLst/>
              <a:ahLst/>
              <a:cxnLst/>
              <a:rect l="l" t="t" r="r" b="b"/>
              <a:pathLst>
                <a:path w="7713" h="188" extrusionOk="0">
                  <a:moveTo>
                    <a:pt x="123" y="0"/>
                  </a:moveTo>
                  <a:cubicBezTo>
                    <a:pt x="0" y="0"/>
                    <a:pt x="0" y="188"/>
                    <a:pt x="123" y="188"/>
                  </a:cubicBezTo>
                  <a:lnTo>
                    <a:pt x="7590" y="188"/>
                  </a:lnTo>
                  <a:cubicBezTo>
                    <a:pt x="7713" y="188"/>
                    <a:pt x="7713" y="0"/>
                    <a:pt x="75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5"/>
            <p:cNvSpPr/>
            <p:nvPr/>
          </p:nvSpPr>
          <p:spPr>
            <a:xfrm>
              <a:off x="4349460" y="4485724"/>
              <a:ext cx="20837" cy="160493"/>
            </a:xfrm>
            <a:custGeom>
              <a:avLst/>
              <a:gdLst/>
              <a:ahLst/>
              <a:cxnLst/>
              <a:rect l="l" t="t" r="r" b="b"/>
              <a:pathLst>
                <a:path w="225" h="1733" extrusionOk="0">
                  <a:moveTo>
                    <a:pt x="113" y="1"/>
                  </a:moveTo>
                  <a:cubicBezTo>
                    <a:pt x="65" y="1"/>
                    <a:pt x="17" y="31"/>
                    <a:pt x="14" y="93"/>
                  </a:cubicBezTo>
                  <a:cubicBezTo>
                    <a:pt x="1" y="611"/>
                    <a:pt x="7" y="1129"/>
                    <a:pt x="33" y="1641"/>
                  </a:cubicBezTo>
                  <a:cubicBezTo>
                    <a:pt x="36" y="1702"/>
                    <a:pt x="85" y="1733"/>
                    <a:pt x="132" y="1733"/>
                  </a:cubicBezTo>
                  <a:cubicBezTo>
                    <a:pt x="179" y="1733"/>
                    <a:pt x="224" y="1702"/>
                    <a:pt x="221" y="1641"/>
                  </a:cubicBezTo>
                  <a:cubicBezTo>
                    <a:pt x="195" y="1129"/>
                    <a:pt x="189" y="611"/>
                    <a:pt x="208" y="93"/>
                  </a:cubicBezTo>
                  <a:cubicBezTo>
                    <a:pt x="208" y="31"/>
                    <a:pt x="161" y="1"/>
                    <a:pt x="1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5"/>
            <p:cNvSpPr/>
            <p:nvPr/>
          </p:nvSpPr>
          <p:spPr>
            <a:xfrm>
              <a:off x="4197302" y="4631861"/>
              <a:ext cx="177626" cy="187072"/>
            </a:xfrm>
            <a:custGeom>
              <a:avLst/>
              <a:gdLst/>
              <a:ahLst/>
              <a:cxnLst/>
              <a:rect l="l" t="t" r="r" b="b"/>
              <a:pathLst>
                <a:path w="1918" h="2020" extrusionOk="0">
                  <a:moveTo>
                    <a:pt x="1784" y="0"/>
                  </a:moveTo>
                  <a:cubicBezTo>
                    <a:pt x="1763" y="0"/>
                    <a:pt x="1741" y="9"/>
                    <a:pt x="1721" y="30"/>
                  </a:cubicBezTo>
                  <a:cubicBezTo>
                    <a:pt x="1158" y="639"/>
                    <a:pt x="536" y="1209"/>
                    <a:pt x="51" y="1882"/>
                  </a:cubicBezTo>
                  <a:cubicBezTo>
                    <a:pt x="0" y="1951"/>
                    <a:pt x="67" y="2020"/>
                    <a:pt x="135" y="2020"/>
                  </a:cubicBezTo>
                  <a:cubicBezTo>
                    <a:pt x="163" y="2020"/>
                    <a:pt x="192" y="2008"/>
                    <a:pt x="213" y="1980"/>
                  </a:cubicBezTo>
                  <a:cubicBezTo>
                    <a:pt x="692" y="1319"/>
                    <a:pt x="1301" y="762"/>
                    <a:pt x="1857" y="166"/>
                  </a:cubicBezTo>
                  <a:cubicBezTo>
                    <a:pt x="1917" y="97"/>
                    <a:pt x="1855" y="0"/>
                    <a:pt x="17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5"/>
            <p:cNvSpPr/>
            <p:nvPr/>
          </p:nvSpPr>
          <p:spPr>
            <a:xfrm>
              <a:off x="4351775" y="4640011"/>
              <a:ext cx="128728" cy="193740"/>
            </a:xfrm>
            <a:custGeom>
              <a:avLst/>
              <a:gdLst/>
              <a:ahLst/>
              <a:cxnLst/>
              <a:rect l="l" t="t" r="r" b="b"/>
              <a:pathLst>
                <a:path w="1390" h="2092" extrusionOk="0">
                  <a:moveTo>
                    <a:pt x="130" y="0"/>
                  </a:moveTo>
                  <a:cubicBezTo>
                    <a:pt x="65" y="0"/>
                    <a:pt x="0" y="67"/>
                    <a:pt x="40" y="143"/>
                  </a:cubicBezTo>
                  <a:cubicBezTo>
                    <a:pt x="416" y="784"/>
                    <a:pt x="811" y="1406"/>
                    <a:pt x="1180" y="2047"/>
                  </a:cubicBezTo>
                  <a:cubicBezTo>
                    <a:pt x="1200" y="2078"/>
                    <a:pt x="1228" y="2091"/>
                    <a:pt x="1257" y="2091"/>
                  </a:cubicBezTo>
                  <a:cubicBezTo>
                    <a:pt x="1323" y="2091"/>
                    <a:pt x="1389" y="2022"/>
                    <a:pt x="1349" y="1950"/>
                  </a:cubicBezTo>
                  <a:cubicBezTo>
                    <a:pt x="973" y="1309"/>
                    <a:pt x="578" y="687"/>
                    <a:pt x="209" y="46"/>
                  </a:cubicBezTo>
                  <a:cubicBezTo>
                    <a:pt x="189" y="14"/>
                    <a:pt x="159" y="0"/>
                    <a:pt x="1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5"/>
            <p:cNvSpPr/>
            <p:nvPr/>
          </p:nvSpPr>
          <p:spPr>
            <a:xfrm>
              <a:off x="4336865" y="4723823"/>
              <a:ext cx="18985" cy="95203"/>
            </a:xfrm>
            <a:custGeom>
              <a:avLst/>
              <a:gdLst/>
              <a:ahLst/>
              <a:cxnLst/>
              <a:rect l="l" t="t" r="r" b="b"/>
              <a:pathLst>
                <a:path w="205" h="1028" extrusionOk="0">
                  <a:moveTo>
                    <a:pt x="112" y="1"/>
                  </a:moveTo>
                  <a:cubicBezTo>
                    <a:pt x="65" y="1"/>
                    <a:pt x="17" y="31"/>
                    <a:pt x="14" y="93"/>
                  </a:cubicBezTo>
                  <a:cubicBezTo>
                    <a:pt x="1" y="371"/>
                    <a:pt x="1" y="656"/>
                    <a:pt x="14" y="935"/>
                  </a:cubicBezTo>
                  <a:cubicBezTo>
                    <a:pt x="17" y="996"/>
                    <a:pt x="65" y="1027"/>
                    <a:pt x="112" y="1027"/>
                  </a:cubicBezTo>
                  <a:cubicBezTo>
                    <a:pt x="159" y="1027"/>
                    <a:pt x="205" y="996"/>
                    <a:pt x="201" y="935"/>
                  </a:cubicBezTo>
                  <a:cubicBezTo>
                    <a:pt x="195" y="656"/>
                    <a:pt x="195" y="371"/>
                    <a:pt x="201" y="93"/>
                  </a:cubicBezTo>
                  <a:cubicBezTo>
                    <a:pt x="205" y="31"/>
                    <a:pt x="159" y="1"/>
                    <a:pt x="1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5"/>
            <p:cNvSpPr/>
            <p:nvPr/>
          </p:nvSpPr>
          <p:spPr>
            <a:xfrm>
              <a:off x="4264907" y="4726971"/>
              <a:ext cx="156604" cy="17503"/>
            </a:xfrm>
            <a:custGeom>
              <a:avLst/>
              <a:gdLst/>
              <a:ahLst/>
              <a:cxnLst/>
              <a:rect l="l" t="t" r="r" b="b"/>
              <a:pathLst>
                <a:path w="1691" h="189" extrusionOk="0">
                  <a:moveTo>
                    <a:pt x="124" y="1"/>
                  </a:moveTo>
                  <a:cubicBezTo>
                    <a:pt x="1" y="1"/>
                    <a:pt x="1" y="188"/>
                    <a:pt x="124" y="188"/>
                  </a:cubicBezTo>
                  <a:lnTo>
                    <a:pt x="1568" y="188"/>
                  </a:lnTo>
                  <a:cubicBezTo>
                    <a:pt x="1691" y="188"/>
                    <a:pt x="1691" y="1"/>
                    <a:pt x="15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5"/>
            <p:cNvSpPr/>
            <p:nvPr/>
          </p:nvSpPr>
          <p:spPr>
            <a:xfrm>
              <a:off x="4138958" y="3990911"/>
              <a:ext cx="391740" cy="185035"/>
            </a:xfrm>
            <a:custGeom>
              <a:avLst/>
              <a:gdLst/>
              <a:ahLst/>
              <a:cxnLst/>
              <a:rect l="l" t="t" r="r" b="b"/>
              <a:pathLst>
                <a:path w="4230" h="1998" extrusionOk="0">
                  <a:moveTo>
                    <a:pt x="2399" y="178"/>
                  </a:moveTo>
                  <a:cubicBezTo>
                    <a:pt x="2662" y="178"/>
                    <a:pt x="2923" y="199"/>
                    <a:pt x="3180" y="242"/>
                  </a:cubicBezTo>
                  <a:cubicBezTo>
                    <a:pt x="3375" y="281"/>
                    <a:pt x="3601" y="333"/>
                    <a:pt x="3770" y="456"/>
                  </a:cubicBezTo>
                  <a:cubicBezTo>
                    <a:pt x="3912" y="560"/>
                    <a:pt x="4042" y="754"/>
                    <a:pt x="4009" y="955"/>
                  </a:cubicBezTo>
                  <a:cubicBezTo>
                    <a:pt x="3990" y="1084"/>
                    <a:pt x="3893" y="1220"/>
                    <a:pt x="3724" y="1350"/>
                  </a:cubicBezTo>
                  <a:cubicBezTo>
                    <a:pt x="3236" y="1725"/>
                    <a:pt x="2609" y="1819"/>
                    <a:pt x="1966" y="1819"/>
                  </a:cubicBezTo>
                  <a:cubicBezTo>
                    <a:pt x="1799" y="1819"/>
                    <a:pt x="1631" y="1812"/>
                    <a:pt x="1464" y="1803"/>
                  </a:cubicBezTo>
                  <a:cubicBezTo>
                    <a:pt x="1089" y="1784"/>
                    <a:pt x="694" y="1745"/>
                    <a:pt x="422" y="1518"/>
                  </a:cubicBezTo>
                  <a:cubicBezTo>
                    <a:pt x="273" y="1395"/>
                    <a:pt x="182" y="1181"/>
                    <a:pt x="195" y="987"/>
                  </a:cubicBezTo>
                  <a:cubicBezTo>
                    <a:pt x="195" y="935"/>
                    <a:pt x="201" y="871"/>
                    <a:pt x="227" y="812"/>
                  </a:cubicBezTo>
                  <a:cubicBezTo>
                    <a:pt x="234" y="812"/>
                    <a:pt x="234" y="806"/>
                    <a:pt x="234" y="799"/>
                  </a:cubicBezTo>
                  <a:cubicBezTo>
                    <a:pt x="260" y="754"/>
                    <a:pt x="299" y="709"/>
                    <a:pt x="337" y="676"/>
                  </a:cubicBezTo>
                  <a:cubicBezTo>
                    <a:pt x="344" y="670"/>
                    <a:pt x="350" y="663"/>
                    <a:pt x="357" y="657"/>
                  </a:cubicBezTo>
                  <a:cubicBezTo>
                    <a:pt x="363" y="650"/>
                    <a:pt x="370" y="650"/>
                    <a:pt x="376" y="644"/>
                  </a:cubicBezTo>
                  <a:cubicBezTo>
                    <a:pt x="428" y="599"/>
                    <a:pt x="486" y="573"/>
                    <a:pt x="519" y="560"/>
                  </a:cubicBezTo>
                  <a:cubicBezTo>
                    <a:pt x="1108" y="307"/>
                    <a:pt x="1755" y="178"/>
                    <a:pt x="2399" y="178"/>
                  </a:cubicBezTo>
                  <a:close/>
                  <a:moveTo>
                    <a:pt x="2398" y="1"/>
                  </a:moveTo>
                  <a:cubicBezTo>
                    <a:pt x="1729" y="1"/>
                    <a:pt x="1054" y="135"/>
                    <a:pt x="441" y="398"/>
                  </a:cubicBezTo>
                  <a:cubicBezTo>
                    <a:pt x="383" y="424"/>
                    <a:pt x="292" y="469"/>
                    <a:pt x="214" y="547"/>
                  </a:cubicBezTo>
                  <a:cubicBezTo>
                    <a:pt x="91" y="644"/>
                    <a:pt x="20" y="799"/>
                    <a:pt x="14" y="974"/>
                  </a:cubicBezTo>
                  <a:cubicBezTo>
                    <a:pt x="1" y="1227"/>
                    <a:pt x="117" y="1492"/>
                    <a:pt x="305" y="1654"/>
                  </a:cubicBezTo>
                  <a:cubicBezTo>
                    <a:pt x="622" y="1920"/>
                    <a:pt x="1063" y="1965"/>
                    <a:pt x="1451" y="1984"/>
                  </a:cubicBezTo>
                  <a:cubicBezTo>
                    <a:pt x="1620" y="1991"/>
                    <a:pt x="1782" y="1997"/>
                    <a:pt x="1943" y="1997"/>
                  </a:cubicBezTo>
                  <a:cubicBezTo>
                    <a:pt x="2630" y="1997"/>
                    <a:pt x="3297" y="1900"/>
                    <a:pt x="3834" y="1492"/>
                  </a:cubicBezTo>
                  <a:cubicBezTo>
                    <a:pt x="4035" y="1337"/>
                    <a:pt x="4158" y="1162"/>
                    <a:pt x="4191" y="981"/>
                  </a:cubicBezTo>
                  <a:cubicBezTo>
                    <a:pt x="4229" y="741"/>
                    <a:pt x="4106" y="482"/>
                    <a:pt x="3880" y="314"/>
                  </a:cubicBezTo>
                  <a:cubicBezTo>
                    <a:pt x="3672" y="165"/>
                    <a:pt x="3426" y="106"/>
                    <a:pt x="3206" y="68"/>
                  </a:cubicBezTo>
                  <a:cubicBezTo>
                    <a:pt x="2941" y="23"/>
                    <a:pt x="2670" y="1"/>
                    <a:pt x="2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5"/>
            <p:cNvSpPr/>
            <p:nvPr/>
          </p:nvSpPr>
          <p:spPr>
            <a:xfrm>
              <a:off x="4330289" y="4167980"/>
              <a:ext cx="24079" cy="61863"/>
            </a:xfrm>
            <a:custGeom>
              <a:avLst/>
              <a:gdLst/>
              <a:ahLst/>
              <a:cxnLst/>
              <a:rect l="l" t="t" r="r" b="b"/>
              <a:pathLst>
                <a:path w="260" h="668" extrusionOk="0">
                  <a:moveTo>
                    <a:pt x="116" y="0"/>
                  </a:moveTo>
                  <a:cubicBezTo>
                    <a:pt x="59" y="0"/>
                    <a:pt x="0" y="47"/>
                    <a:pt x="20" y="118"/>
                  </a:cubicBezTo>
                  <a:cubicBezTo>
                    <a:pt x="59" y="260"/>
                    <a:pt x="72" y="403"/>
                    <a:pt x="46" y="552"/>
                  </a:cubicBezTo>
                  <a:cubicBezTo>
                    <a:pt x="38" y="621"/>
                    <a:pt x="100" y="668"/>
                    <a:pt x="155" y="668"/>
                  </a:cubicBezTo>
                  <a:cubicBezTo>
                    <a:pt x="192" y="668"/>
                    <a:pt x="226" y="647"/>
                    <a:pt x="234" y="597"/>
                  </a:cubicBezTo>
                  <a:cubicBezTo>
                    <a:pt x="260" y="422"/>
                    <a:pt x="253" y="247"/>
                    <a:pt x="201" y="66"/>
                  </a:cubicBezTo>
                  <a:cubicBezTo>
                    <a:pt x="189" y="20"/>
                    <a:pt x="153"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5"/>
            <p:cNvSpPr/>
            <p:nvPr/>
          </p:nvSpPr>
          <p:spPr>
            <a:xfrm>
              <a:off x="4157573" y="4214192"/>
              <a:ext cx="383313" cy="17503"/>
            </a:xfrm>
            <a:custGeom>
              <a:avLst/>
              <a:gdLst/>
              <a:ahLst/>
              <a:cxnLst/>
              <a:rect l="l" t="t" r="r" b="b"/>
              <a:pathLst>
                <a:path w="4139" h="189" extrusionOk="0">
                  <a:moveTo>
                    <a:pt x="124" y="1"/>
                  </a:moveTo>
                  <a:cubicBezTo>
                    <a:pt x="0" y="1"/>
                    <a:pt x="0" y="189"/>
                    <a:pt x="124" y="189"/>
                  </a:cubicBezTo>
                  <a:lnTo>
                    <a:pt x="4015" y="189"/>
                  </a:lnTo>
                  <a:cubicBezTo>
                    <a:pt x="4139" y="189"/>
                    <a:pt x="4139" y="1"/>
                    <a:pt x="40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5"/>
            <p:cNvSpPr/>
            <p:nvPr/>
          </p:nvSpPr>
          <p:spPr>
            <a:xfrm>
              <a:off x="4159055" y="4214285"/>
              <a:ext cx="28246" cy="98907"/>
            </a:xfrm>
            <a:custGeom>
              <a:avLst/>
              <a:gdLst/>
              <a:ahLst/>
              <a:cxnLst/>
              <a:rect l="l" t="t" r="r" b="b"/>
              <a:pathLst>
                <a:path w="305" h="1068" extrusionOk="0">
                  <a:moveTo>
                    <a:pt x="91" y="1"/>
                  </a:moveTo>
                  <a:cubicBezTo>
                    <a:pt x="45" y="1"/>
                    <a:pt x="1" y="30"/>
                    <a:pt x="4" y="90"/>
                  </a:cubicBezTo>
                  <a:cubicBezTo>
                    <a:pt x="23" y="395"/>
                    <a:pt x="56" y="699"/>
                    <a:pt x="108" y="997"/>
                  </a:cubicBezTo>
                  <a:cubicBezTo>
                    <a:pt x="115" y="1046"/>
                    <a:pt x="150" y="1067"/>
                    <a:pt x="187" y="1067"/>
                  </a:cubicBezTo>
                  <a:cubicBezTo>
                    <a:pt x="243" y="1067"/>
                    <a:pt x="304" y="1019"/>
                    <a:pt x="289" y="945"/>
                  </a:cubicBezTo>
                  <a:cubicBezTo>
                    <a:pt x="244" y="667"/>
                    <a:pt x="211" y="382"/>
                    <a:pt x="192" y="90"/>
                  </a:cubicBezTo>
                  <a:cubicBezTo>
                    <a:pt x="188" y="31"/>
                    <a:pt x="139" y="1"/>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5"/>
            <p:cNvSpPr/>
            <p:nvPr/>
          </p:nvSpPr>
          <p:spPr>
            <a:xfrm>
              <a:off x="4330567" y="4219471"/>
              <a:ext cx="18152" cy="90387"/>
            </a:xfrm>
            <a:custGeom>
              <a:avLst/>
              <a:gdLst/>
              <a:ahLst/>
              <a:cxnLst/>
              <a:rect l="l" t="t" r="r" b="b"/>
              <a:pathLst>
                <a:path w="196" h="976" extrusionOk="0">
                  <a:moveTo>
                    <a:pt x="95" y="1"/>
                  </a:moveTo>
                  <a:cubicBezTo>
                    <a:pt x="48" y="1"/>
                    <a:pt x="1" y="31"/>
                    <a:pt x="4" y="93"/>
                  </a:cubicBezTo>
                  <a:cubicBezTo>
                    <a:pt x="4" y="352"/>
                    <a:pt x="4" y="617"/>
                    <a:pt x="4" y="883"/>
                  </a:cubicBezTo>
                  <a:cubicBezTo>
                    <a:pt x="4" y="944"/>
                    <a:pt x="53" y="975"/>
                    <a:pt x="100" y="975"/>
                  </a:cubicBezTo>
                  <a:cubicBezTo>
                    <a:pt x="148" y="975"/>
                    <a:pt x="195" y="944"/>
                    <a:pt x="192" y="883"/>
                  </a:cubicBezTo>
                  <a:cubicBezTo>
                    <a:pt x="192" y="617"/>
                    <a:pt x="192" y="352"/>
                    <a:pt x="192" y="93"/>
                  </a:cubicBezTo>
                  <a:cubicBezTo>
                    <a:pt x="192" y="31"/>
                    <a:pt x="143"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5"/>
            <p:cNvSpPr/>
            <p:nvPr/>
          </p:nvSpPr>
          <p:spPr>
            <a:xfrm>
              <a:off x="4521620" y="4217712"/>
              <a:ext cx="22875" cy="104742"/>
            </a:xfrm>
            <a:custGeom>
              <a:avLst/>
              <a:gdLst/>
              <a:ahLst/>
              <a:cxnLst/>
              <a:rect l="l" t="t" r="r" b="b"/>
              <a:pathLst>
                <a:path w="247" h="1131" extrusionOk="0">
                  <a:moveTo>
                    <a:pt x="103" y="0"/>
                  </a:moveTo>
                  <a:cubicBezTo>
                    <a:pt x="55" y="0"/>
                    <a:pt x="7" y="31"/>
                    <a:pt x="7" y="92"/>
                  </a:cubicBezTo>
                  <a:cubicBezTo>
                    <a:pt x="0" y="410"/>
                    <a:pt x="13" y="727"/>
                    <a:pt x="52" y="1038"/>
                  </a:cubicBezTo>
                  <a:cubicBezTo>
                    <a:pt x="59" y="1099"/>
                    <a:pt x="109" y="1130"/>
                    <a:pt x="156" y="1130"/>
                  </a:cubicBezTo>
                  <a:cubicBezTo>
                    <a:pt x="203" y="1130"/>
                    <a:pt x="246" y="1099"/>
                    <a:pt x="240" y="1038"/>
                  </a:cubicBezTo>
                  <a:cubicBezTo>
                    <a:pt x="208" y="727"/>
                    <a:pt x="188" y="410"/>
                    <a:pt x="195" y="92"/>
                  </a:cubicBezTo>
                  <a:cubicBezTo>
                    <a:pt x="198" y="31"/>
                    <a:pt x="151" y="0"/>
                    <a:pt x="1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25"/>
            <p:cNvSpPr/>
            <p:nvPr/>
          </p:nvSpPr>
          <p:spPr>
            <a:xfrm>
              <a:off x="3410307" y="4254663"/>
              <a:ext cx="95481" cy="103723"/>
            </a:xfrm>
            <a:custGeom>
              <a:avLst/>
              <a:gdLst/>
              <a:ahLst/>
              <a:cxnLst/>
              <a:rect l="l" t="t" r="r" b="b"/>
              <a:pathLst>
                <a:path w="1031" h="1120" extrusionOk="0">
                  <a:moveTo>
                    <a:pt x="484" y="178"/>
                  </a:moveTo>
                  <a:cubicBezTo>
                    <a:pt x="559" y="178"/>
                    <a:pt x="649" y="246"/>
                    <a:pt x="687" y="289"/>
                  </a:cubicBezTo>
                  <a:cubicBezTo>
                    <a:pt x="732" y="347"/>
                    <a:pt x="758" y="406"/>
                    <a:pt x="758" y="483"/>
                  </a:cubicBezTo>
                  <a:cubicBezTo>
                    <a:pt x="771" y="632"/>
                    <a:pt x="700" y="833"/>
                    <a:pt x="551" y="904"/>
                  </a:cubicBezTo>
                  <a:cubicBezTo>
                    <a:pt x="510" y="924"/>
                    <a:pt x="473" y="933"/>
                    <a:pt x="440" y="933"/>
                  </a:cubicBezTo>
                  <a:cubicBezTo>
                    <a:pt x="193" y="933"/>
                    <a:pt x="154" y="443"/>
                    <a:pt x="376" y="334"/>
                  </a:cubicBezTo>
                  <a:cubicBezTo>
                    <a:pt x="432" y="308"/>
                    <a:pt x="435" y="253"/>
                    <a:pt x="409" y="212"/>
                  </a:cubicBezTo>
                  <a:lnTo>
                    <a:pt x="409" y="212"/>
                  </a:lnTo>
                  <a:cubicBezTo>
                    <a:pt x="429" y="188"/>
                    <a:pt x="456" y="178"/>
                    <a:pt x="484" y="178"/>
                  </a:cubicBezTo>
                  <a:close/>
                  <a:moveTo>
                    <a:pt x="493" y="1"/>
                  </a:moveTo>
                  <a:cubicBezTo>
                    <a:pt x="375" y="1"/>
                    <a:pt x="265" y="60"/>
                    <a:pt x="208" y="198"/>
                  </a:cubicBezTo>
                  <a:cubicBezTo>
                    <a:pt x="204" y="208"/>
                    <a:pt x="201" y="217"/>
                    <a:pt x="200" y="225"/>
                  </a:cubicBezTo>
                  <a:lnTo>
                    <a:pt x="200" y="225"/>
                  </a:lnTo>
                  <a:cubicBezTo>
                    <a:pt x="24" y="379"/>
                    <a:pt x="0" y="705"/>
                    <a:pt x="91" y="904"/>
                  </a:cubicBezTo>
                  <a:cubicBezTo>
                    <a:pt x="156" y="1052"/>
                    <a:pt x="292" y="1119"/>
                    <a:pt x="434" y="1119"/>
                  </a:cubicBezTo>
                  <a:cubicBezTo>
                    <a:pt x="548" y="1119"/>
                    <a:pt x="665" y="1076"/>
                    <a:pt x="752" y="995"/>
                  </a:cubicBezTo>
                  <a:cubicBezTo>
                    <a:pt x="966" y="788"/>
                    <a:pt x="1030" y="412"/>
                    <a:pt x="836" y="173"/>
                  </a:cubicBezTo>
                  <a:cubicBezTo>
                    <a:pt x="750" y="66"/>
                    <a:pt x="617" y="1"/>
                    <a:pt x="4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25"/>
            <p:cNvSpPr/>
            <p:nvPr/>
          </p:nvSpPr>
          <p:spPr>
            <a:xfrm>
              <a:off x="3334182" y="4188817"/>
              <a:ext cx="246528" cy="240416"/>
            </a:xfrm>
            <a:custGeom>
              <a:avLst/>
              <a:gdLst/>
              <a:ahLst/>
              <a:cxnLst/>
              <a:rect l="l" t="t" r="r" b="b"/>
              <a:pathLst>
                <a:path w="2662" h="2596" extrusionOk="0">
                  <a:moveTo>
                    <a:pt x="1283" y="1"/>
                  </a:moveTo>
                  <a:cubicBezTo>
                    <a:pt x="1071" y="1"/>
                    <a:pt x="851" y="73"/>
                    <a:pt x="648" y="236"/>
                  </a:cubicBezTo>
                  <a:cubicBezTo>
                    <a:pt x="0" y="761"/>
                    <a:pt x="0" y="1971"/>
                    <a:pt x="732" y="2418"/>
                  </a:cubicBezTo>
                  <a:cubicBezTo>
                    <a:pt x="924" y="2538"/>
                    <a:pt x="1165" y="2595"/>
                    <a:pt x="1411" y="2595"/>
                  </a:cubicBezTo>
                  <a:cubicBezTo>
                    <a:pt x="2021" y="2595"/>
                    <a:pt x="2662" y="2242"/>
                    <a:pt x="2662" y="1596"/>
                  </a:cubicBezTo>
                  <a:cubicBezTo>
                    <a:pt x="2662" y="1534"/>
                    <a:pt x="2613" y="1504"/>
                    <a:pt x="2565" y="1504"/>
                  </a:cubicBezTo>
                  <a:cubicBezTo>
                    <a:pt x="2516" y="1504"/>
                    <a:pt x="2468" y="1534"/>
                    <a:pt x="2468" y="1596"/>
                  </a:cubicBezTo>
                  <a:cubicBezTo>
                    <a:pt x="2472" y="2136"/>
                    <a:pt x="1916" y="2403"/>
                    <a:pt x="1411" y="2403"/>
                  </a:cubicBezTo>
                  <a:cubicBezTo>
                    <a:pt x="1256" y="2403"/>
                    <a:pt x="1106" y="2378"/>
                    <a:pt x="978" y="2328"/>
                  </a:cubicBezTo>
                  <a:cubicBezTo>
                    <a:pt x="369" y="2088"/>
                    <a:pt x="227" y="1304"/>
                    <a:pt x="499" y="754"/>
                  </a:cubicBezTo>
                  <a:cubicBezTo>
                    <a:pt x="666" y="410"/>
                    <a:pt x="1007" y="210"/>
                    <a:pt x="1342" y="210"/>
                  </a:cubicBezTo>
                  <a:cubicBezTo>
                    <a:pt x="1618" y="210"/>
                    <a:pt x="1889" y="346"/>
                    <a:pt x="2053" y="650"/>
                  </a:cubicBezTo>
                  <a:cubicBezTo>
                    <a:pt x="2131" y="786"/>
                    <a:pt x="2273" y="1266"/>
                    <a:pt x="2150" y="1415"/>
                  </a:cubicBezTo>
                  <a:cubicBezTo>
                    <a:pt x="2072" y="1510"/>
                    <a:pt x="2010" y="1547"/>
                    <a:pt x="1962" y="1547"/>
                  </a:cubicBezTo>
                  <a:cubicBezTo>
                    <a:pt x="1808" y="1547"/>
                    <a:pt x="1788" y="1163"/>
                    <a:pt x="1768" y="1084"/>
                  </a:cubicBezTo>
                  <a:cubicBezTo>
                    <a:pt x="1755" y="1035"/>
                    <a:pt x="1718" y="1014"/>
                    <a:pt x="1680" y="1014"/>
                  </a:cubicBezTo>
                  <a:cubicBezTo>
                    <a:pt x="1624" y="1014"/>
                    <a:pt x="1567" y="1060"/>
                    <a:pt x="1587" y="1130"/>
                  </a:cubicBezTo>
                  <a:cubicBezTo>
                    <a:pt x="1653" y="1382"/>
                    <a:pt x="1608" y="1778"/>
                    <a:pt x="1951" y="1778"/>
                  </a:cubicBezTo>
                  <a:cubicBezTo>
                    <a:pt x="1978" y="1778"/>
                    <a:pt x="2008" y="1776"/>
                    <a:pt x="2040" y="1771"/>
                  </a:cubicBezTo>
                  <a:cubicBezTo>
                    <a:pt x="2344" y="1719"/>
                    <a:pt x="2377" y="1330"/>
                    <a:pt x="2364" y="1084"/>
                  </a:cubicBezTo>
                  <a:cubicBezTo>
                    <a:pt x="2322" y="474"/>
                    <a:pt x="1827" y="1"/>
                    <a:pt x="12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25"/>
            <p:cNvSpPr/>
            <p:nvPr/>
          </p:nvSpPr>
          <p:spPr>
            <a:xfrm>
              <a:off x="6000500" y="3639551"/>
              <a:ext cx="104464" cy="101871"/>
            </a:xfrm>
            <a:custGeom>
              <a:avLst/>
              <a:gdLst/>
              <a:ahLst/>
              <a:cxnLst/>
              <a:rect l="l" t="t" r="r" b="b"/>
              <a:pathLst>
                <a:path w="1128" h="1100" extrusionOk="0">
                  <a:moveTo>
                    <a:pt x="635" y="184"/>
                  </a:moveTo>
                  <a:cubicBezTo>
                    <a:pt x="707" y="184"/>
                    <a:pt x="784" y="258"/>
                    <a:pt x="816" y="313"/>
                  </a:cubicBezTo>
                  <a:cubicBezTo>
                    <a:pt x="868" y="397"/>
                    <a:pt x="875" y="494"/>
                    <a:pt x="849" y="585"/>
                  </a:cubicBezTo>
                  <a:cubicBezTo>
                    <a:pt x="810" y="727"/>
                    <a:pt x="693" y="889"/>
                    <a:pt x="532" y="909"/>
                  </a:cubicBezTo>
                  <a:cubicBezTo>
                    <a:pt x="518" y="910"/>
                    <a:pt x="505" y="911"/>
                    <a:pt x="492" y="911"/>
                  </a:cubicBezTo>
                  <a:cubicBezTo>
                    <a:pt x="317" y="911"/>
                    <a:pt x="269" y="748"/>
                    <a:pt x="311" y="591"/>
                  </a:cubicBezTo>
                  <a:cubicBezTo>
                    <a:pt x="346" y="459"/>
                    <a:pt x="437" y="352"/>
                    <a:pt x="525" y="253"/>
                  </a:cubicBezTo>
                  <a:lnTo>
                    <a:pt x="525" y="253"/>
                  </a:lnTo>
                  <a:cubicBezTo>
                    <a:pt x="534" y="247"/>
                    <a:pt x="543" y="239"/>
                    <a:pt x="551" y="229"/>
                  </a:cubicBezTo>
                  <a:cubicBezTo>
                    <a:pt x="576" y="196"/>
                    <a:pt x="605" y="184"/>
                    <a:pt x="635" y="184"/>
                  </a:cubicBezTo>
                  <a:close/>
                  <a:moveTo>
                    <a:pt x="635" y="0"/>
                  </a:moveTo>
                  <a:cubicBezTo>
                    <a:pt x="577" y="0"/>
                    <a:pt x="520" y="16"/>
                    <a:pt x="467" y="52"/>
                  </a:cubicBezTo>
                  <a:lnTo>
                    <a:pt x="467" y="52"/>
                  </a:lnTo>
                  <a:cubicBezTo>
                    <a:pt x="451" y="56"/>
                    <a:pt x="436" y="65"/>
                    <a:pt x="421" y="80"/>
                  </a:cubicBezTo>
                  <a:cubicBezTo>
                    <a:pt x="240" y="287"/>
                    <a:pt x="1" y="585"/>
                    <a:pt x="137" y="883"/>
                  </a:cubicBezTo>
                  <a:cubicBezTo>
                    <a:pt x="205" y="1032"/>
                    <a:pt x="346" y="1100"/>
                    <a:pt x="491" y="1100"/>
                  </a:cubicBezTo>
                  <a:cubicBezTo>
                    <a:pt x="592" y="1100"/>
                    <a:pt x="695" y="1067"/>
                    <a:pt x="778" y="1006"/>
                  </a:cubicBezTo>
                  <a:cubicBezTo>
                    <a:pt x="998" y="850"/>
                    <a:pt x="1127" y="527"/>
                    <a:pt x="1011" y="274"/>
                  </a:cubicBezTo>
                  <a:cubicBezTo>
                    <a:pt x="938" y="112"/>
                    <a:pt x="786" y="0"/>
                    <a:pt x="6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25"/>
            <p:cNvSpPr/>
            <p:nvPr/>
          </p:nvSpPr>
          <p:spPr>
            <a:xfrm>
              <a:off x="5920764" y="3573150"/>
              <a:ext cx="249769" cy="243194"/>
            </a:xfrm>
            <a:custGeom>
              <a:avLst/>
              <a:gdLst/>
              <a:ahLst/>
              <a:cxnLst/>
              <a:rect l="l" t="t" r="r" b="b"/>
              <a:pathLst>
                <a:path w="2697" h="2626" extrusionOk="0">
                  <a:moveTo>
                    <a:pt x="1481" y="1"/>
                  </a:moveTo>
                  <a:cubicBezTo>
                    <a:pt x="1335" y="1"/>
                    <a:pt x="1180" y="35"/>
                    <a:pt x="1023" y="110"/>
                  </a:cubicBezTo>
                  <a:cubicBezTo>
                    <a:pt x="272" y="479"/>
                    <a:pt x="0" y="1658"/>
                    <a:pt x="609" y="2260"/>
                  </a:cubicBezTo>
                  <a:cubicBezTo>
                    <a:pt x="848" y="2497"/>
                    <a:pt x="1227" y="2625"/>
                    <a:pt x="1597" y="2625"/>
                  </a:cubicBezTo>
                  <a:cubicBezTo>
                    <a:pt x="2089" y="2625"/>
                    <a:pt x="2567" y="2398"/>
                    <a:pt x="2681" y="1891"/>
                  </a:cubicBezTo>
                  <a:cubicBezTo>
                    <a:pt x="2697" y="1821"/>
                    <a:pt x="2634" y="1774"/>
                    <a:pt x="2576" y="1774"/>
                  </a:cubicBezTo>
                  <a:cubicBezTo>
                    <a:pt x="2539" y="1774"/>
                    <a:pt x="2504" y="1793"/>
                    <a:pt x="2493" y="1839"/>
                  </a:cubicBezTo>
                  <a:cubicBezTo>
                    <a:pt x="2399" y="2258"/>
                    <a:pt x="1999" y="2433"/>
                    <a:pt x="1592" y="2433"/>
                  </a:cubicBezTo>
                  <a:cubicBezTo>
                    <a:pt x="1332" y="2433"/>
                    <a:pt x="1068" y="2361"/>
                    <a:pt x="881" y="2234"/>
                  </a:cubicBezTo>
                  <a:cubicBezTo>
                    <a:pt x="337" y="1859"/>
                    <a:pt x="376" y="1062"/>
                    <a:pt x="758" y="583"/>
                  </a:cubicBezTo>
                  <a:cubicBezTo>
                    <a:pt x="947" y="345"/>
                    <a:pt x="1235" y="220"/>
                    <a:pt x="1513" y="220"/>
                  </a:cubicBezTo>
                  <a:cubicBezTo>
                    <a:pt x="1862" y="220"/>
                    <a:pt x="2197" y="417"/>
                    <a:pt x="2306" y="836"/>
                  </a:cubicBezTo>
                  <a:cubicBezTo>
                    <a:pt x="2351" y="1017"/>
                    <a:pt x="2390" y="1470"/>
                    <a:pt x="2241" y="1619"/>
                  </a:cubicBezTo>
                  <a:cubicBezTo>
                    <a:pt x="2139" y="1717"/>
                    <a:pt x="2067" y="1756"/>
                    <a:pt x="2017" y="1756"/>
                  </a:cubicBezTo>
                  <a:cubicBezTo>
                    <a:pt x="1844" y="1756"/>
                    <a:pt x="1929" y="1297"/>
                    <a:pt x="1924" y="1192"/>
                  </a:cubicBezTo>
                  <a:cubicBezTo>
                    <a:pt x="1924" y="1130"/>
                    <a:pt x="1875" y="1100"/>
                    <a:pt x="1827" y="1100"/>
                  </a:cubicBezTo>
                  <a:cubicBezTo>
                    <a:pt x="1779" y="1100"/>
                    <a:pt x="1733" y="1130"/>
                    <a:pt x="1736" y="1192"/>
                  </a:cubicBezTo>
                  <a:cubicBezTo>
                    <a:pt x="1742" y="1490"/>
                    <a:pt x="1567" y="1937"/>
                    <a:pt x="2034" y="1956"/>
                  </a:cubicBezTo>
                  <a:cubicBezTo>
                    <a:pt x="2039" y="1956"/>
                    <a:pt x="2045" y="1956"/>
                    <a:pt x="2050" y="1956"/>
                  </a:cubicBezTo>
                  <a:cubicBezTo>
                    <a:pt x="2362" y="1956"/>
                    <a:pt x="2481" y="1602"/>
                    <a:pt x="2513" y="1341"/>
                  </a:cubicBezTo>
                  <a:cubicBezTo>
                    <a:pt x="2613" y="660"/>
                    <a:pt x="2124" y="1"/>
                    <a:pt x="14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25"/>
            <p:cNvSpPr/>
            <p:nvPr/>
          </p:nvSpPr>
          <p:spPr>
            <a:xfrm>
              <a:off x="4077188" y="2741887"/>
              <a:ext cx="933879" cy="573441"/>
            </a:xfrm>
            <a:custGeom>
              <a:avLst/>
              <a:gdLst/>
              <a:ahLst/>
              <a:cxnLst/>
              <a:rect l="l" t="t" r="r" b="b"/>
              <a:pathLst>
                <a:path w="10084" h="6192" extrusionOk="0">
                  <a:moveTo>
                    <a:pt x="448" y="98"/>
                  </a:moveTo>
                  <a:lnTo>
                    <a:pt x="9617" y="111"/>
                  </a:lnTo>
                  <a:cubicBezTo>
                    <a:pt x="9760" y="117"/>
                    <a:pt x="9870" y="228"/>
                    <a:pt x="9876" y="370"/>
                  </a:cubicBezTo>
                  <a:cubicBezTo>
                    <a:pt x="9883" y="681"/>
                    <a:pt x="9889" y="992"/>
                    <a:pt x="9902" y="1309"/>
                  </a:cubicBezTo>
                  <a:cubicBezTo>
                    <a:pt x="9941" y="2630"/>
                    <a:pt x="9986" y="3990"/>
                    <a:pt x="9844" y="5279"/>
                  </a:cubicBezTo>
                  <a:cubicBezTo>
                    <a:pt x="9837" y="5330"/>
                    <a:pt x="9831" y="5389"/>
                    <a:pt x="9831" y="5453"/>
                  </a:cubicBezTo>
                  <a:cubicBezTo>
                    <a:pt x="9818" y="5712"/>
                    <a:pt x="9805" y="5984"/>
                    <a:pt x="9533" y="6036"/>
                  </a:cubicBezTo>
                  <a:cubicBezTo>
                    <a:pt x="9384" y="6066"/>
                    <a:pt x="5582" y="6088"/>
                    <a:pt x="2954" y="6088"/>
                  </a:cubicBezTo>
                  <a:cubicBezTo>
                    <a:pt x="1597" y="6088"/>
                    <a:pt x="553" y="6082"/>
                    <a:pt x="486" y="6069"/>
                  </a:cubicBezTo>
                  <a:cubicBezTo>
                    <a:pt x="376" y="6030"/>
                    <a:pt x="240" y="5874"/>
                    <a:pt x="234" y="5790"/>
                  </a:cubicBezTo>
                  <a:cubicBezTo>
                    <a:pt x="234" y="5499"/>
                    <a:pt x="221" y="5104"/>
                    <a:pt x="201" y="4644"/>
                  </a:cubicBezTo>
                  <a:cubicBezTo>
                    <a:pt x="163" y="3271"/>
                    <a:pt x="104" y="1387"/>
                    <a:pt x="176" y="344"/>
                  </a:cubicBezTo>
                  <a:cubicBezTo>
                    <a:pt x="189" y="208"/>
                    <a:pt x="305" y="98"/>
                    <a:pt x="441" y="98"/>
                  </a:cubicBezTo>
                  <a:close/>
                  <a:moveTo>
                    <a:pt x="441" y="1"/>
                  </a:moveTo>
                  <a:cubicBezTo>
                    <a:pt x="253" y="1"/>
                    <a:pt x="91" y="150"/>
                    <a:pt x="78" y="338"/>
                  </a:cubicBezTo>
                  <a:cubicBezTo>
                    <a:pt x="1" y="1380"/>
                    <a:pt x="59" y="3271"/>
                    <a:pt x="104" y="4650"/>
                  </a:cubicBezTo>
                  <a:cubicBezTo>
                    <a:pt x="117" y="5104"/>
                    <a:pt x="130" y="5499"/>
                    <a:pt x="137" y="5790"/>
                  </a:cubicBezTo>
                  <a:cubicBezTo>
                    <a:pt x="137" y="5926"/>
                    <a:pt x="318" y="6114"/>
                    <a:pt x="454" y="6159"/>
                  </a:cubicBezTo>
                  <a:cubicBezTo>
                    <a:pt x="512" y="6179"/>
                    <a:pt x="1801" y="6192"/>
                    <a:pt x="3394" y="6192"/>
                  </a:cubicBezTo>
                  <a:cubicBezTo>
                    <a:pt x="5984" y="6192"/>
                    <a:pt x="9378" y="6166"/>
                    <a:pt x="9546" y="6133"/>
                  </a:cubicBezTo>
                  <a:cubicBezTo>
                    <a:pt x="9896" y="6062"/>
                    <a:pt x="9915" y="5725"/>
                    <a:pt x="9928" y="5453"/>
                  </a:cubicBezTo>
                  <a:cubicBezTo>
                    <a:pt x="9928" y="5395"/>
                    <a:pt x="9928" y="5343"/>
                    <a:pt x="9935" y="5292"/>
                  </a:cubicBezTo>
                  <a:cubicBezTo>
                    <a:pt x="10084" y="3996"/>
                    <a:pt x="10038" y="2630"/>
                    <a:pt x="9999" y="1303"/>
                  </a:cubicBezTo>
                  <a:cubicBezTo>
                    <a:pt x="9986" y="985"/>
                    <a:pt x="9980" y="674"/>
                    <a:pt x="9973" y="370"/>
                  </a:cubicBezTo>
                  <a:cubicBezTo>
                    <a:pt x="9967" y="176"/>
                    <a:pt x="9812" y="20"/>
                    <a:pt x="9617" y="14"/>
                  </a:cubicBezTo>
                  <a:lnTo>
                    <a:pt x="448" y="1"/>
                  </a:ln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5"/>
            <p:cNvSpPr/>
            <p:nvPr/>
          </p:nvSpPr>
          <p:spPr>
            <a:xfrm>
              <a:off x="4074224" y="2738923"/>
              <a:ext cx="939806" cy="579461"/>
            </a:xfrm>
            <a:custGeom>
              <a:avLst/>
              <a:gdLst/>
              <a:ahLst/>
              <a:cxnLst/>
              <a:rect l="l" t="t" r="r" b="b"/>
              <a:pathLst>
                <a:path w="10148" h="6257" extrusionOk="0">
                  <a:moveTo>
                    <a:pt x="473" y="130"/>
                  </a:moveTo>
                  <a:lnTo>
                    <a:pt x="480" y="162"/>
                  </a:lnTo>
                  <a:lnTo>
                    <a:pt x="9649" y="175"/>
                  </a:lnTo>
                  <a:cubicBezTo>
                    <a:pt x="9772" y="175"/>
                    <a:pt x="9869" y="279"/>
                    <a:pt x="9876" y="408"/>
                  </a:cubicBezTo>
                  <a:cubicBezTo>
                    <a:pt x="9882" y="700"/>
                    <a:pt x="9889" y="998"/>
                    <a:pt x="9902" y="1296"/>
                  </a:cubicBezTo>
                  <a:lnTo>
                    <a:pt x="9902" y="1341"/>
                  </a:lnTo>
                  <a:cubicBezTo>
                    <a:pt x="9947" y="2662"/>
                    <a:pt x="9986" y="4022"/>
                    <a:pt x="9844" y="5304"/>
                  </a:cubicBezTo>
                  <a:cubicBezTo>
                    <a:pt x="9837" y="5362"/>
                    <a:pt x="9837" y="5421"/>
                    <a:pt x="9831" y="5479"/>
                  </a:cubicBezTo>
                  <a:cubicBezTo>
                    <a:pt x="9818" y="5744"/>
                    <a:pt x="9805" y="5991"/>
                    <a:pt x="9559" y="6036"/>
                  </a:cubicBezTo>
                  <a:cubicBezTo>
                    <a:pt x="9409" y="6066"/>
                    <a:pt x="5607" y="6090"/>
                    <a:pt x="2984" y="6090"/>
                  </a:cubicBezTo>
                  <a:cubicBezTo>
                    <a:pt x="1634" y="6090"/>
                    <a:pt x="597" y="6084"/>
                    <a:pt x="531" y="6068"/>
                  </a:cubicBezTo>
                  <a:cubicBezTo>
                    <a:pt x="428" y="6036"/>
                    <a:pt x="305" y="5887"/>
                    <a:pt x="298" y="5822"/>
                  </a:cubicBezTo>
                  <a:cubicBezTo>
                    <a:pt x="292" y="5531"/>
                    <a:pt x="285" y="5136"/>
                    <a:pt x="266" y="4676"/>
                  </a:cubicBezTo>
                  <a:cubicBezTo>
                    <a:pt x="227" y="3303"/>
                    <a:pt x="162" y="1419"/>
                    <a:pt x="240" y="376"/>
                  </a:cubicBezTo>
                  <a:cubicBezTo>
                    <a:pt x="253" y="260"/>
                    <a:pt x="350" y="162"/>
                    <a:pt x="473" y="162"/>
                  </a:cubicBezTo>
                  <a:lnTo>
                    <a:pt x="473" y="130"/>
                  </a:lnTo>
                  <a:close/>
                  <a:moveTo>
                    <a:pt x="473" y="98"/>
                  </a:moveTo>
                  <a:cubicBezTo>
                    <a:pt x="318" y="98"/>
                    <a:pt x="188" y="221"/>
                    <a:pt x="175" y="376"/>
                  </a:cubicBezTo>
                  <a:cubicBezTo>
                    <a:pt x="97" y="1412"/>
                    <a:pt x="162" y="3297"/>
                    <a:pt x="201" y="4682"/>
                  </a:cubicBezTo>
                  <a:cubicBezTo>
                    <a:pt x="221" y="5136"/>
                    <a:pt x="233" y="5531"/>
                    <a:pt x="233" y="5822"/>
                  </a:cubicBezTo>
                  <a:cubicBezTo>
                    <a:pt x="240" y="5926"/>
                    <a:pt x="395" y="6094"/>
                    <a:pt x="512" y="6133"/>
                  </a:cubicBezTo>
                  <a:cubicBezTo>
                    <a:pt x="577" y="6146"/>
                    <a:pt x="1580" y="6152"/>
                    <a:pt x="2895" y="6152"/>
                  </a:cubicBezTo>
                  <a:cubicBezTo>
                    <a:pt x="5531" y="6152"/>
                    <a:pt x="9423" y="6127"/>
                    <a:pt x="9572" y="6101"/>
                  </a:cubicBezTo>
                  <a:cubicBezTo>
                    <a:pt x="9869" y="6042"/>
                    <a:pt x="9882" y="5744"/>
                    <a:pt x="9895" y="5485"/>
                  </a:cubicBezTo>
                  <a:cubicBezTo>
                    <a:pt x="9895" y="5421"/>
                    <a:pt x="9902" y="5362"/>
                    <a:pt x="9908" y="5311"/>
                  </a:cubicBezTo>
                  <a:cubicBezTo>
                    <a:pt x="10051" y="4028"/>
                    <a:pt x="10005" y="2662"/>
                    <a:pt x="9967" y="1335"/>
                  </a:cubicBezTo>
                  <a:lnTo>
                    <a:pt x="9967" y="1296"/>
                  </a:lnTo>
                  <a:cubicBezTo>
                    <a:pt x="9954" y="991"/>
                    <a:pt x="9947" y="693"/>
                    <a:pt x="9941" y="402"/>
                  </a:cubicBezTo>
                  <a:cubicBezTo>
                    <a:pt x="9934" y="240"/>
                    <a:pt x="9805" y="117"/>
                    <a:pt x="9649" y="111"/>
                  </a:cubicBezTo>
                  <a:lnTo>
                    <a:pt x="480" y="98"/>
                  </a:lnTo>
                  <a:close/>
                  <a:moveTo>
                    <a:pt x="480" y="65"/>
                  </a:moveTo>
                  <a:lnTo>
                    <a:pt x="9649" y="78"/>
                  </a:lnTo>
                  <a:cubicBezTo>
                    <a:pt x="9824" y="85"/>
                    <a:pt x="9967" y="227"/>
                    <a:pt x="9973" y="402"/>
                  </a:cubicBezTo>
                  <a:cubicBezTo>
                    <a:pt x="9980" y="706"/>
                    <a:pt x="9986" y="1011"/>
                    <a:pt x="9999" y="1328"/>
                  </a:cubicBezTo>
                  <a:lnTo>
                    <a:pt x="9999" y="1335"/>
                  </a:lnTo>
                  <a:cubicBezTo>
                    <a:pt x="10044" y="2662"/>
                    <a:pt x="10083" y="4028"/>
                    <a:pt x="9941" y="5317"/>
                  </a:cubicBezTo>
                  <a:cubicBezTo>
                    <a:pt x="9934" y="5375"/>
                    <a:pt x="9928" y="5434"/>
                    <a:pt x="9928" y="5485"/>
                  </a:cubicBezTo>
                  <a:cubicBezTo>
                    <a:pt x="9915" y="5757"/>
                    <a:pt x="9902" y="6068"/>
                    <a:pt x="9578" y="6133"/>
                  </a:cubicBezTo>
                  <a:cubicBezTo>
                    <a:pt x="9416" y="6165"/>
                    <a:pt x="6139" y="6191"/>
                    <a:pt x="3426" y="6191"/>
                  </a:cubicBezTo>
                  <a:cubicBezTo>
                    <a:pt x="1347" y="6191"/>
                    <a:pt x="551" y="6178"/>
                    <a:pt x="499" y="6165"/>
                  </a:cubicBezTo>
                  <a:cubicBezTo>
                    <a:pt x="376" y="6120"/>
                    <a:pt x="208" y="5945"/>
                    <a:pt x="201" y="5822"/>
                  </a:cubicBezTo>
                  <a:cubicBezTo>
                    <a:pt x="195" y="5531"/>
                    <a:pt x="182" y="5142"/>
                    <a:pt x="169" y="4682"/>
                  </a:cubicBezTo>
                  <a:cubicBezTo>
                    <a:pt x="123" y="3303"/>
                    <a:pt x="65" y="1419"/>
                    <a:pt x="143" y="376"/>
                  </a:cubicBezTo>
                  <a:cubicBezTo>
                    <a:pt x="156" y="201"/>
                    <a:pt x="298" y="65"/>
                    <a:pt x="480" y="65"/>
                  </a:cubicBezTo>
                  <a:close/>
                  <a:moveTo>
                    <a:pt x="473" y="0"/>
                  </a:moveTo>
                  <a:cubicBezTo>
                    <a:pt x="266" y="0"/>
                    <a:pt x="97" y="162"/>
                    <a:pt x="78" y="370"/>
                  </a:cubicBezTo>
                  <a:cubicBezTo>
                    <a:pt x="0" y="1412"/>
                    <a:pt x="65" y="3303"/>
                    <a:pt x="104" y="4689"/>
                  </a:cubicBezTo>
                  <a:cubicBezTo>
                    <a:pt x="123" y="5142"/>
                    <a:pt x="136" y="5537"/>
                    <a:pt x="136" y="5822"/>
                  </a:cubicBezTo>
                  <a:cubicBezTo>
                    <a:pt x="143" y="5971"/>
                    <a:pt x="331" y="6172"/>
                    <a:pt x="473" y="6224"/>
                  </a:cubicBezTo>
                  <a:cubicBezTo>
                    <a:pt x="544" y="6250"/>
                    <a:pt x="2118" y="6256"/>
                    <a:pt x="3426" y="6256"/>
                  </a:cubicBezTo>
                  <a:cubicBezTo>
                    <a:pt x="5874" y="6256"/>
                    <a:pt x="9410" y="6230"/>
                    <a:pt x="9584" y="6198"/>
                  </a:cubicBezTo>
                  <a:cubicBezTo>
                    <a:pt x="9960" y="6127"/>
                    <a:pt x="9980" y="5757"/>
                    <a:pt x="9992" y="5492"/>
                  </a:cubicBezTo>
                  <a:cubicBezTo>
                    <a:pt x="9992" y="5434"/>
                    <a:pt x="9992" y="5375"/>
                    <a:pt x="9999" y="5324"/>
                  </a:cubicBezTo>
                  <a:cubicBezTo>
                    <a:pt x="10148" y="4028"/>
                    <a:pt x="10103" y="2662"/>
                    <a:pt x="10064" y="1335"/>
                  </a:cubicBezTo>
                  <a:lnTo>
                    <a:pt x="10064" y="1322"/>
                  </a:lnTo>
                  <a:cubicBezTo>
                    <a:pt x="10051" y="1011"/>
                    <a:pt x="10044" y="706"/>
                    <a:pt x="10038" y="402"/>
                  </a:cubicBezTo>
                  <a:cubicBezTo>
                    <a:pt x="10031" y="188"/>
                    <a:pt x="9863" y="20"/>
                    <a:pt x="9649" y="13"/>
                  </a:cubicBezTo>
                  <a:lnTo>
                    <a:pt x="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5"/>
            <p:cNvSpPr/>
            <p:nvPr/>
          </p:nvSpPr>
          <p:spPr>
            <a:xfrm>
              <a:off x="4131827" y="2788099"/>
              <a:ext cx="825896" cy="476293"/>
            </a:xfrm>
            <a:custGeom>
              <a:avLst/>
              <a:gdLst/>
              <a:ahLst/>
              <a:cxnLst/>
              <a:rect l="l" t="t" r="r" b="b"/>
              <a:pathLst>
                <a:path w="8918" h="5143" extrusionOk="0">
                  <a:moveTo>
                    <a:pt x="8516" y="13"/>
                  </a:moveTo>
                  <a:lnTo>
                    <a:pt x="369" y="1"/>
                  </a:lnTo>
                  <a:cubicBezTo>
                    <a:pt x="227" y="1"/>
                    <a:pt x="104" y="111"/>
                    <a:pt x="91" y="247"/>
                  </a:cubicBezTo>
                  <a:cubicBezTo>
                    <a:pt x="0" y="1412"/>
                    <a:pt x="123" y="3847"/>
                    <a:pt x="142" y="4825"/>
                  </a:cubicBezTo>
                  <a:cubicBezTo>
                    <a:pt x="142" y="4922"/>
                    <a:pt x="291" y="5065"/>
                    <a:pt x="395" y="5103"/>
                  </a:cubicBezTo>
                  <a:cubicBezTo>
                    <a:pt x="518" y="5142"/>
                    <a:pt x="8257" y="5110"/>
                    <a:pt x="8444" y="5077"/>
                  </a:cubicBezTo>
                  <a:cubicBezTo>
                    <a:pt x="8788" y="5013"/>
                    <a:pt x="8729" y="4644"/>
                    <a:pt x="8755" y="4404"/>
                  </a:cubicBezTo>
                  <a:cubicBezTo>
                    <a:pt x="8917" y="3057"/>
                    <a:pt x="8820" y="1594"/>
                    <a:pt x="8788" y="272"/>
                  </a:cubicBezTo>
                  <a:cubicBezTo>
                    <a:pt x="8781" y="130"/>
                    <a:pt x="8665" y="13"/>
                    <a:pt x="8516" y="1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5"/>
            <p:cNvSpPr/>
            <p:nvPr/>
          </p:nvSpPr>
          <p:spPr>
            <a:xfrm>
              <a:off x="4038848" y="3270872"/>
              <a:ext cx="1010560" cy="76218"/>
            </a:xfrm>
            <a:custGeom>
              <a:avLst/>
              <a:gdLst/>
              <a:ahLst/>
              <a:cxnLst/>
              <a:rect l="l" t="t" r="r" b="b"/>
              <a:pathLst>
                <a:path w="10912" h="823" extrusionOk="0">
                  <a:moveTo>
                    <a:pt x="292" y="0"/>
                  </a:moveTo>
                  <a:cubicBezTo>
                    <a:pt x="130" y="0"/>
                    <a:pt x="0" y="136"/>
                    <a:pt x="0" y="298"/>
                  </a:cubicBezTo>
                  <a:lnTo>
                    <a:pt x="0" y="525"/>
                  </a:lnTo>
                  <a:cubicBezTo>
                    <a:pt x="0" y="687"/>
                    <a:pt x="130" y="823"/>
                    <a:pt x="292" y="823"/>
                  </a:cubicBezTo>
                  <a:lnTo>
                    <a:pt x="10614" y="823"/>
                  </a:lnTo>
                  <a:cubicBezTo>
                    <a:pt x="10776" y="823"/>
                    <a:pt x="10912" y="687"/>
                    <a:pt x="10912" y="525"/>
                  </a:cubicBezTo>
                  <a:lnTo>
                    <a:pt x="10912" y="298"/>
                  </a:lnTo>
                  <a:cubicBezTo>
                    <a:pt x="10912" y="136"/>
                    <a:pt x="10782" y="0"/>
                    <a:pt x="10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5"/>
            <p:cNvSpPr/>
            <p:nvPr/>
          </p:nvSpPr>
          <p:spPr>
            <a:xfrm>
              <a:off x="4028661" y="3261241"/>
              <a:ext cx="1030379" cy="95481"/>
            </a:xfrm>
            <a:custGeom>
              <a:avLst/>
              <a:gdLst/>
              <a:ahLst/>
              <a:cxnLst/>
              <a:rect l="l" t="t" r="r" b="b"/>
              <a:pathLst>
                <a:path w="11126" h="1031" extrusionOk="0">
                  <a:moveTo>
                    <a:pt x="10640" y="215"/>
                  </a:moveTo>
                  <a:cubicBezTo>
                    <a:pt x="10789" y="215"/>
                    <a:pt x="10918" y="338"/>
                    <a:pt x="10918" y="493"/>
                  </a:cubicBezTo>
                  <a:lnTo>
                    <a:pt x="10918" y="538"/>
                  </a:lnTo>
                  <a:cubicBezTo>
                    <a:pt x="10918" y="694"/>
                    <a:pt x="10789" y="817"/>
                    <a:pt x="10640" y="817"/>
                  </a:cubicBezTo>
                  <a:lnTo>
                    <a:pt x="492" y="817"/>
                  </a:lnTo>
                  <a:cubicBezTo>
                    <a:pt x="337" y="817"/>
                    <a:pt x="214" y="694"/>
                    <a:pt x="214" y="538"/>
                  </a:cubicBezTo>
                  <a:lnTo>
                    <a:pt x="214" y="493"/>
                  </a:lnTo>
                  <a:cubicBezTo>
                    <a:pt x="214" y="338"/>
                    <a:pt x="337" y="215"/>
                    <a:pt x="492" y="215"/>
                  </a:cubicBezTo>
                  <a:close/>
                  <a:moveTo>
                    <a:pt x="492" y="1"/>
                  </a:moveTo>
                  <a:cubicBezTo>
                    <a:pt x="220" y="1"/>
                    <a:pt x="0" y="221"/>
                    <a:pt x="0" y="493"/>
                  </a:cubicBezTo>
                  <a:lnTo>
                    <a:pt x="0" y="538"/>
                  </a:lnTo>
                  <a:cubicBezTo>
                    <a:pt x="0" y="810"/>
                    <a:pt x="220" y="1031"/>
                    <a:pt x="492" y="1031"/>
                  </a:cubicBezTo>
                  <a:lnTo>
                    <a:pt x="10640" y="1031"/>
                  </a:lnTo>
                  <a:cubicBezTo>
                    <a:pt x="10905" y="1031"/>
                    <a:pt x="11126" y="810"/>
                    <a:pt x="11126" y="538"/>
                  </a:cubicBezTo>
                  <a:lnTo>
                    <a:pt x="11126" y="493"/>
                  </a:lnTo>
                  <a:cubicBezTo>
                    <a:pt x="11126" y="221"/>
                    <a:pt x="10905" y="1"/>
                    <a:pt x="10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5"/>
            <p:cNvSpPr/>
            <p:nvPr/>
          </p:nvSpPr>
          <p:spPr>
            <a:xfrm>
              <a:off x="4499394" y="2925439"/>
              <a:ext cx="18429" cy="168365"/>
            </a:xfrm>
            <a:custGeom>
              <a:avLst/>
              <a:gdLst/>
              <a:ahLst/>
              <a:cxnLst/>
              <a:rect l="l" t="t" r="r" b="b"/>
              <a:pathLst>
                <a:path w="199" h="1818" extrusionOk="0">
                  <a:moveTo>
                    <a:pt x="122" y="0"/>
                  </a:moveTo>
                  <a:cubicBezTo>
                    <a:pt x="83" y="0"/>
                    <a:pt x="43" y="26"/>
                    <a:pt x="40" y="78"/>
                  </a:cubicBezTo>
                  <a:cubicBezTo>
                    <a:pt x="7" y="629"/>
                    <a:pt x="1" y="1186"/>
                    <a:pt x="27" y="1742"/>
                  </a:cubicBezTo>
                  <a:cubicBezTo>
                    <a:pt x="30" y="1792"/>
                    <a:pt x="72" y="1818"/>
                    <a:pt x="112" y="1818"/>
                  </a:cubicBezTo>
                  <a:cubicBezTo>
                    <a:pt x="151" y="1818"/>
                    <a:pt x="188" y="1793"/>
                    <a:pt x="188" y="1742"/>
                  </a:cubicBezTo>
                  <a:cubicBezTo>
                    <a:pt x="163" y="1186"/>
                    <a:pt x="163" y="629"/>
                    <a:pt x="195" y="78"/>
                  </a:cubicBezTo>
                  <a:cubicBezTo>
                    <a:pt x="198" y="26"/>
                    <a:pt x="161" y="0"/>
                    <a:pt x="1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5"/>
            <p:cNvSpPr/>
            <p:nvPr/>
          </p:nvSpPr>
          <p:spPr>
            <a:xfrm>
              <a:off x="4500969" y="3003601"/>
              <a:ext cx="137433" cy="93721"/>
            </a:xfrm>
            <a:custGeom>
              <a:avLst/>
              <a:gdLst/>
              <a:ahLst/>
              <a:cxnLst/>
              <a:rect l="l" t="t" r="r" b="b"/>
              <a:pathLst>
                <a:path w="1484" h="1012" extrusionOk="0">
                  <a:moveTo>
                    <a:pt x="1380" y="1"/>
                  </a:moveTo>
                  <a:cubicBezTo>
                    <a:pt x="1366" y="1"/>
                    <a:pt x="1351" y="6"/>
                    <a:pt x="1337" y="18"/>
                  </a:cubicBezTo>
                  <a:cubicBezTo>
                    <a:pt x="1243" y="81"/>
                    <a:pt x="260" y="842"/>
                    <a:pt x="170" y="842"/>
                  </a:cubicBezTo>
                  <a:cubicBezTo>
                    <a:pt x="168" y="842"/>
                    <a:pt x="166" y="841"/>
                    <a:pt x="165" y="840"/>
                  </a:cubicBezTo>
                  <a:cubicBezTo>
                    <a:pt x="150" y="822"/>
                    <a:pt x="132" y="815"/>
                    <a:pt x="114" y="815"/>
                  </a:cubicBezTo>
                  <a:cubicBezTo>
                    <a:pt x="56" y="815"/>
                    <a:pt x="0" y="897"/>
                    <a:pt x="55" y="957"/>
                  </a:cubicBezTo>
                  <a:cubicBezTo>
                    <a:pt x="88" y="996"/>
                    <a:pt x="126" y="1012"/>
                    <a:pt x="166" y="1012"/>
                  </a:cubicBezTo>
                  <a:cubicBezTo>
                    <a:pt x="284" y="1012"/>
                    <a:pt x="420" y="879"/>
                    <a:pt x="502" y="821"/>
                  </a:cubicBezTo>
                  <a:cubicBezTo>
                    <a:pt x="806" y="594"/>
                    <a:pt x="1110" y="374"/>
                    <a:pt x="1415" y="154"/>
                  </a:cubicBezTo>
                  <a:cubicBezTo>
                    <a:pt x="1483" y="101"/>
                    <a:pt x="1440" y="1"/>
                    <a:pt x="138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25"/>
            <p:cNvSpPr/>
            <p:nvPr/>
          </p:nvSpPr>
          <p:spPr>
            <a:xfrm>
              <a:off x="4501802" y="2922197"/>
              <a:ext cx="140212" cy="94184"/>
            </a:xfrm>
            <a:custGeom>
              <a:avLst/>
              <a:gdLst/>
              <a:ahLst/>
              <a:cxnLst/>
              <a:rect l="l" t="t" r="r" b="b"/>
              <a:pathLst>
                <a:path w="1514" h="1017" extrusionOk="0">
                  <a:moveTo>
                    <a:pt x="119" y="0"/>
                  </a:moveTo>
                  <a:cubicBezTo>
                    <a:pt x="47" y="0"/>
                    <a:pt x="0" y="107"/>
                    <a:pt x="78" y="146"/>
                  </a:cubicBezTo>
                  <a:cubicBezTo>
                    <a:pt x="538" y="372"/>
                    <a:pt x="933" y="683"/>
                    <a:pt x="1341" y="1000"/>
                  </a:cubicBezTo>
                  <a:cubicBezTo>
                    <a:pt x="1357" y="1012"/>
                    <a:pt x="1373" y="1017"/>
                    <a:pt x="1390" y="1017"/>
                  </a:cubicBezTo>
                  <a:cubicBezTo>
                    <a:pt x="1455" y="1017"/>
                    <a:pt x="1513" y="937"/>
                    <a:pt x="1451" y="890"/>
                  </a:cubicBezTo>
                  <a:cubicBezTo>
                    <a:pt x="1037" y="560"/>
                    <a:pt x="629" y="243"/>
                    <a:pt x="156" y="10"/>
                  </a:cubicBezTo>
                  <a:cubicBezTo>
                    <a:pt x="143" y="3"/>
                    <a:pt x="131" y="0"/>
                    <a:pt x="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25"/>
            <p:cNvSpPr/>
            <p:nvPr/>
          </p:nvSpPr>
          <p:spPr>
            <a:xfrm>
              <a:off x="4203137" y="3219937"/>
              <a:ext cx="669385" cy="93"/>
            </a:xfrm>
            <a:custGeom>
              <a:avLst/>
              <a:gdLst/>
              <a:ahLst/>
              <a:cxnLst/>
              <a:rect l="l" t="t" r="r" b="b"/>
              <a:pathLst>
                <a:path w="7228" h="1" extrusionOk="0">
                  <a:moveTo>
                    <a:pt x="1" y="0"/>
                  </a:moveTo>
                  <a:lnTo>
                    <a:pt x="7228"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25"/>
            <p:cNvSpPr/>
            <p:nvPr/>
          </p:nvSpPr>
          <p:spPr>
            <a:xfrm>
              <a:off x="4193598" y="3210305"/>
              <a:ext cx="688555" cy="19263"/>
            </a:xfrm>
            <a:custGeom>
              <a:avLst/>
              <a:gdLst/>
              <a:ahLst/>
              <a:cxnLst/>
              <a:rect l="l" t="t" r="r" b="b"/>
              <a:pathLst>
                <a:path w="7435" h="208" extrusionOk="0">
                  <a:moveTo>
                    <a:pt x="104" y="0"/>
                  </a:moveTo>
                  <a:cubicBezTo>
                    <a:pt x="45" y="0"/>
                    <a:pt x="0" y="46"/>
                    <a:pt x="0" y="104"/>
                  </a:cubicBezTo>
                  <a:cubicBezTo>
                    <a:pt x="0" y="162"/>
                    <a:pt x="45" y="208"/>
                    <a:pt x="104" y="208"/>
                  </a:cubicBezTo>
                  <a:lnTo>
                    <a:pt x="7331" y="208"/>
                  </a:lnTo>
                  <a:cubicBezTo>
                    <a:pt x="7389" y="208"/>
                    <a:pt x="7434" y="162"/>
                    <a:pt x="7434" y="104"/>
                  </a:cubicBezTo>
                  <a:cubicBezTo>
                    <a:pt x="7434" y="46"/>
                    <a:pt x="7389" y="0"/>
                    <a:pt x="73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25"/>
            <p:cNvSpPr/>
            <p:nvPr/>
          </p:nvSpPr>
          <p:spPr>
            <a:xfrm>
              <a:off x="4246941" y="3192339"/>
              <a:ext cx="55844" cy="55196"/>
            </a:xfrm>
            <a:custGeom>
              <a:avLst/>
              <a:gdLst/>
              <a:ahLst/>
              <a:cxnLst/>
              <a:rect l="l" t="t" r="r" b="b"/>
              <a:pathLst>
                <a:path w="603" h="596" extrusionOk="0">
                  <a:moveTo>
                    <a:pt x="305" y="0"/>
                  </a:moveTo>
                  <a:cubicBezTo>
                    <a:pt x="136" y="0"/>
                    <a:pt x="0" y="130"/>
                    <a:pt x="0" y="298"/>
                  </a:cubicBezTo>
                  <a:cubicBezTo>
                    <a:pt x="0" y="460"/>
                    <a:pt x="136" y="596"/>
                    <a:pt x="305" y="596"/>
                  </a:cubicBezTo>
                  <a:cubicBezTo>
                    <a:pt x="467" y="596"/>
                    <a:pt x="603" y="460"/>
                    <a:pt x="603" y="298"/>
                  </a:cubicBezTo>
                  <a:cubicBezTo>
                    <a:pt x="603" y="130"/>
                    <a:pt x="467" y="0"/>
                    <a:pt x="3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25"/>
            <p:cNvSpPr/>
            <p:nvPr/>
          </p:nvSpPr>
          <p:spPr>
            <a:xfrm>
              <a:off x="4903634" y="4441439"/>
              <a:ext cx="30376" cy="306169"/>
            </a:xfrm>
            <a:custGeom>
              <a:avLst/>
              <a:gdLst/>
              <a:ahLst/>
              <a:cxnLst/>
              <a:rect l="l" t="t" r="r" b="b"/>
              <a:pathLst>
                <a:path w="328" h="3306" extrusionOk="0">
                  <a:moveTo>
                    <a:pt x="95" y="0"/>
                  </a:moveTo>
                  <a:cubicBezTo>
                    <a:pt x="47" y="0"/>
                    <a:pt x="0" y="31"/>
                    <a:pt x="0" y="92"/>
                  </a:cubicBezTo>
                  <a:cubicBezTo>
                    <a:pt x="26" y="1135"/>
                    <a:pt x="72" y="2178"/>
                    <a:pt x="136" y="3214"/>
                  </a:cubicBezTo>
                  <a:cubicBezTo>
                    <a:pt x="140" y="3275"/>
                    <a:pt x="188" y="3306"/>
                    <a:pt x="235" y="3306"/>
                  </a:cubicBezTo>
                  <a:cubicBezTo>
                    <a:pt x="282" y="3306"/>
                    <a:pt x="327" y="3275"/>
                    <a:pt x="324" y="3214"/>
                  </a:cubicBezTo>
                  <a:cubicBezTo>
                    <a:pt x="259" y="2178"/>
                    <a:pt x="214" y="1135"/>
                    <a:pt x="195" y="92"/>
                  </a:cubicBezTo>
                  <a:cubicBezTo>
                    <a:pt x="191" y="31"/>
                    <a:pt x="143" y="0"/>
                    <a:pt x="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25"/>
            <p:cNvSpPr/>
            <p:nvPr/>
          </p:nvSpPr>
          <p:spPr>
            <a:xfrm>
              <a:off x="5380388" y="4427640"/>
              <a:ext cx="30098" cy="306261"/>
            </a:xfrm>
            <a:custGeom>
              <a:avLst/>
              <a:gdLst/>
              <a:ahLst/>
              <a:cxnLst/>
              <a:rect l="l" t="t" r="r" b="b"/>
              <a:pathLst>
                <a:path w="325" h="3307" extrusionOk="0">
                  <a:moveTo>
                    <a:pt x="94" y="0"/>
                  </a:moveTo>
                  <a:cubicBezTo>
                    <a:pt x="48" y="0"/>
                    <a:pt x="1" y="31"/>
                    <a:pt x="1" y="92"/>
                  </a:cubicBezTo>
                  <a:cubicBezTo>
                    <a:pt x="26" y="1135"/>
                    <a:pt x="65" y="2178"/>
                    <a:pt x="130" y="3214"/>
                  </a:cubicBezTo>
                  <a:cubicBezTo>
                    <a:pt x="133" y="3275"/>
                    <a:pt x="184" y="3306"/>
                    <a:pt x="231" y="3306"/>
                  </a:cubicBezTo>
                  <a:cubicBezTo>
                    <a:pt x="279" y="3306"/>
                    <a:pt x="324" y="3275"/>
                    <a:pt x="318" y="3214"/>
                  </a:cubicBezTo>
                  <a:cubicBezTo>
                    <a:pt x="260" y="2171"/>
                    <a:pt x="214" y="1135"/>
                    <a:pt x="188" y="92"/>
                  </a:cubicBezTo>
                  <a:cubicBezTo>
                    <a:pt x="188" y="31"/>
                    <a:pt x="141" y="0"/>
                    <a:pt x="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25"/>
            <p:cNvSpPr/>
            <p:nvPr/>
          </p:nvSpPr>
          <p:spPr>
            <a:xfrm>
              <a:off x="4913266" y="4718526"/>
              <a:ext cx="497223" cy="35284"/>
            </a:xfrm>
            <a:custGeom>
              <a:avLst/>
              <a:gdLst/>
              <a:ahLst/>
              <a:cxnLst/>
              <a:rect l="l" t="t" r="r" b="b"/>
              <a:pathLst>
                <a:path w="5369" h="381" extrusionOk="0">
                  <a:moveTo>
                    <a:pt x="5263" y="1"/>
                  </a:moveTo>
                  <a:cubicBezTo>
                    <a:pt x="5259" y="1"/>
                    <a:pt x="5256" y="1"/>
                    <a:pt x="5252" y="2"/>
                  </a:cubicBezTo>
                  <a:cubicBezTo>
                    <a:pt x="4209" y="125"/>
                    <a:pt x="3152" y="190"/>
                    <a:pt x="2099" y="190"/>
                  </a:cubicBezTo>
                  <a:cubicBezTo>
                    <a:pt x="1437" y="190"/>
                    <a:pt x="777" y="164"/>
                    <a:pt x="123" y="112"/>
                  </a:cubicBezTo>
                  <a:cubicBezTo>
                    <a:pt x="119" y="111"/>
                    <a:pt x="115" y="111"/>
                    <a:pt x="111" y="111"/>
                  </a:cubicBezTo>
                  <a:cubicBezTo>
                    <a:pt x="0" y="111"/>
                    <a:pt x="4" y="287"/>
                    <a:pt x="123" y="299"/>
                  </a:cubicBezTo>
                  <a:cubicBezTo>
                    <a:pt x="774" y="354"/>
                    <a:pt x="1431" y="380"/>
                    <a:pt x="2090" y="380"/>
                  </a:cubicBezTo>
                  <a:cubicBezTo>
                    <a:pt x="3146" y="380"/>
                    <a:pt x="4206" y="313"/>
                    <a:pt x="5252" y="189"/>
                  </a:cubicBezTo>
                  <a:cubicBezTo>
                    <a:pt x="5364" y="177"/>
                    <a:pt x="5368" y="1"/>
                    <a:pt x="52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25"/>
            <p:cNvSpPr/>
            <p:nvPr/>
          </p:nvSpPr>
          <p:spPr>
            <a:xfrm>
              <a:off x="4917711" y="4579334"/>
              <a:ext cx="257548" cy="167531"/>
            </a:xfrm>
            <a:custGeom>
              <a:avLst/>
              <a:gdLst/>
              <a:ahLst/>
              <a:cxnLst/>
              <a:rect l="l" t="t" r="r" b="b"/>
              <a:pathLst>
                <a:path w="2781" h="1809" extrusionOk="0">
                  <a:moveTo>
                    <a:pt x="2640" y="1"/>
                  </a:moveTo>
                  <a:cubicBezTo>
                    <a:pt x="2618" y="1"/>
                    <a:pt x="2595" y="9"/>
                    <a:pt x="2575" y="28"/>
                  </a:cubicBezTo>
                  <a:cubicBezTo>
                    <a:pt x="1849" y="747"/>
                    <a:pt x="995" y="1174"/>
                    <a:pt x="94" y="1634"/>
                  </a:cubicBezTo>
                  <a:cubicBezTo>
                    <a:pt x="0" y="1678"/>
                    <a:pt x="58" y="1808"/>
                    <a:pt x="145" y="1808"/>
                  </a:cubicBezTo>
                  <a:cubicBezTo>
                    <a:pt x="160" y="1808"/>
                    <a:pt x="176" y="1804"/>
                    <a:pt x="192" y="1796"/>
                  </a:cubicBezTo>
                  <a:cubicBezTo>
                    <a:pt x="1105" y="1330"/>
                    <a:pt x="1972" y="889"/>
                    <a:pt x="2711" y="164"/>
                  </a:cubicBezTo>
                  <a:cubicBezTo>
                    <a:pt x="2781" y="94"/>
                    <a:pt x="2715" y="1"/>
                    <a:pt x="2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25"/>
            <p:cNvSpPr/>
            <p:nvPr/>
          </p:nvSpPr>
          <p:spPr>
            <a:xfrm>
              <a:off x="5145715" y="4576000"/>
              <a:ext cx="264587" cy="162160"/>
            </a:xfrm>
            <a:custGeom>
              <a:avLst/>
              <a:gdLst/>
              <a:ahLst/>
              <a:cxnLst/>
              <a:rect l="l" t="t" r="r" b="b"/>
              <a:pathLst>
                <a:path w="2857" h="1751" extrusionOk="0">
                  <a:moveTo>
                    <a:pt x="126" y="0"/>
                  </a:moveTo>
                  <a:cubicBezTo>
                    <a:pt x="33" y="0"/>
                    <a:pt x="1" y="153"/>
                    <a:pt x="106" y="194"/>
                  </a:cubicBezTo>
                  <a:cubicBezTo>
                    <a:pt x="592" y="368"/>
                    <a:pt x="993" y="854"/>
                    <a:pt x="1414" y="1152"/>
                  </a:cubicBezTo>
                  <a:cubicBezTo>
                    <a:pt x="1809" y="1430"/>
                    <a:pt x="2224" y="1638"/>
                    <a:pt x="2696" y="1748"/>
                  </a:cubicBezTo>
                  <a:cubicBezTo>
                    <a:pt x="2704" y="1749"/>
                    <a:pt x="2711" y="1750"/>
                    <a:pt x="2718" y="1750"/>
                  </a:cubicBezTo>
                  <a:cubicBezTo>
                    <a:pt x="2819" y="1750"/>
                    <a:pt x="2857" y="1584"/>
                    <a:pt x="2742" y="1560"/>
                  </a:cubicBezTo>
                  <a:cubicBezTo>
                    <a:pt x="2127" y="1424"/>
                    <a:pt x="1622" y="1094"/>
                    <a:pt x="1129" y="705"/>
                  </a:cubicBezTo>
                  <a:cubicBezTo>
                    <a:pt x="819" y="453"/>
                    <a:pt x="540" y="148"/>
                    <a:pt x="158" y="6"/>
                  </a:cubicBezTo>
                  <a:cubicBezTo>
                    <a:pt x="147" y="2"/>
                    <a:pt x="13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5"/>
            <p:cNvSpPr/>
            <p:nvPr/>
          </p:nvSpPr>
          <p:spPr>
            <a:xfrm>
              <a:off x="4901782" y="4269092"/>
              <a:ext cx="251251" cy="182534"/>
            </a:xfrm>
            <a:custGeom>
              <a:avLst/>
              <a:gdLst/>
              <a:ahLst/>
              <a:cxnLst/>
              <a:rect l="l" t="t" r="r" b="b"/>
              <a:pathLst>
                <a:path w="2713" h="1971" extrusionOk="0">
                  <a:moveTo>
                    <a:pt x="2563" y="1"/>
                  </a:moveTo>
                  <a:cubicBezTo>
                    <a:pt x="2549" y="1"/>
                    <a:pt x="2535" y="4"/>
                    <a:pt x="2520" y="11"/>
                  </a:cubicBezTo>
                  <a:cubicBezTo>
                    <a:pt x="1613" y="445"/>
                    <a:pt x="849" y="1183"/>
                    <a:pt x="72" y="1811"/>
                  </a:cubicBezTo>
                  <a:cubicBezTo>
                    <a:pt x="1" y="1872"/>
                    <a:pt x="66" y="1970"/>
                    <a:pt x="145" y="1970"/>
                  </a:cubicBezTo>
                  <a:cubicBezTo>
                    <a:pt x="166" y="1970"/>
                    <a:pt x="188" y="1963"/>
                    <a:pt x="208" y="1947"/>
                  </a:cubicBezTo>
                  <a:cubicBezTo>
                    <a:pt x="972" y="1325"/>
                    <a:pt x="1723" y="606"/>
                    <a:pt x="2617" y="173"/>
                  </a:cubicBezTo>
                  <a:cubicBezTo>
                    <a:pt x="2712" y="128"/>
                    <a:pt x="2653" y="1"/>
                    <a:pt x="25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5"/>
            <p:cNvSpPr/>
            <p:nvPr/>
          </p:nvSpPr>
          <p:spPr>
            <a:xfrm>
              <a:off x="5131824" y="4265480"/>
              <a:ext cx="267921" cy="172625"/>
            </a:xfrm>
            <a:custGeom>
              <a:avLst/>
              <a:gdLst/>
              <a:ahLst/>
              <a:cxnLst/>
              <a:rect l="l" t="t" r="r" b="b"/>
              <a:pathLst>
                <a:path w="2893" h="1864" extrusionOk="0">
                  <a:moveTo>
                    <a:pt x="132" y="0"/>
                  </a:moveTo>
                  <a:cubicBezTo>
                    <a:pt x="35" y="0"/>
                    <a:pt x="1" y="156"/>
                    <a:pt x="114" y="186"/>
                  </a:cubicBezTo>
                  <a:cubicBezTo>
                    <a:pt x="625" y="322"/>
                    <a:pt x="1085" y="691"/>
                    <a:pt x="1532" y="963"/>
                  </a:cubicBezTo>
                  <a:cubicBezTo>
                    <a:pt x="1953" y="1215"/>
                    <a:pt x="2380" y="1448"/>
                    <a:pt x="2698" y="1830"/>
                  </a:cubicBezTo>
                  <a:cubicBezTo>
                    <a:pt x="2718" y="1854"/>
                    <a:pt x="2741" y="1864"/>
                    <a:pt x="2764" y="1864"/>
                  </a:cubicBezTo>
                  <a:cubicBezTo>
                    <a:pt x="2833" y="1864"/>
                    <a:pt x="2892" y="1770"/>
                    <a:pt x="2834" y="1701"/>
                  </a:cubicBezTo>
                  <a:cubicBezTo>
                    <a:pt x="2510" y="1306"/>
                    <a:pt x="2063" y="1060"/>
                    <a:pt x="1629" y="801"/>
                  </a:cubicBezTo>
                  <a:cubicBezTo>
                    <a:pt x="1163" y="516"/>
                    <a:pt x="697" y="147"/>
                    <a:pt x="159" y="4"/>
                  </a:cubicBezTo>
                  <a:cubicBezTo>
                    <a:pt x="150" y="2"/>
                    <a:pt x="140" y="0"/>
                    <a:pt x="1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5"/>
            <p:cNvSpPr/>
            <p:nvPr/>
          </p:nvSpPr>
          <p:spPr>
            <a:xfrm>
              <a:off x="4950958" y="4155831"/>
              <a:ext cx="395352" cy="432767"/>
            </a:xfrm>
            <a:custGeom>
              <a:avLst/>
              <a:gdLst/>
              <a:ahLst/>
              <a:cxnLst/>
              <a:rect l="l" t="t" r="r" b="b"/>
              <a:pathLst>
                <a:path w="4269" h="4673" extrusionOk="0">
                  <a:moveTo>
                    <a:pt x="3490" y="1"/>
                  </a:moveTo>
                  <a:cubicBezTo>
                    <a:pt x="3089" y="1"/>
                    <a:pt x="2652" y="69"/>
                    <a:pt x="2282" y="69"/>
                  </a:cubicBezTo>
                  <a:cubicBezTo>
                    <a:pt x="2260" y="69"/>
                    <a:pt x="2237" y="69"/>
                    <a:pt x="2216" y="68"/>
                  </a:cubicBezTo>
                  <a:cubicBezTo>
                    <a:pt x="2093" y="64"/>
                    <a:pt x="1969" y="62"/>
                    <a:pt x="1844" y="62"/>
                  </a:cubicBezTo>
                  <a:cubicBezTo>
                    <a:pt x="1300" y="62"/>
                    <a:pt x="736" y="101"/>
                    <a:pt x="215" y="217"/>
                  </a:cubicBezTo>
                  <a:cubicBezTo>
                    <a:pt x="111" y="236"/>
                    <a:pt x="59" y="346"/>
                    <a:pt x="53" y="437"/>
                  </a:cubicBezTo>
                  <a:cubicBezTo>
                    <a:pt x="1" y="1428"/>
                    <a:pt x="14" y="2425"/>
                    <a:pt x="105" y="3416"/>
                  </a:cubicBezTo>
                  <a:cubicBezTo>
                    <a:pt x="273" y="3481"/>
                    <a:pt x="428" y="3578"/>
                    <a:pt x="551" y="3688"/>
                  </a:cubicBezTo>
                  <a:cubicBezTo>
                    <a:pt x="739" y="3753"/>
                    <a:pt x="901" y="3843"/>
                    <a:pt x="1044" y="3960"/>
                  </a:cubicBezTo>
                  <a:cubicBezTo>
                    <a:pt x="1154" y="4005"/>
                    <a:pt x="1257" y="4070"/>
                    <a:pt x="1348" y="4141"/>
                  </a:cubicBezTo>
                  <a:cubicBezTo>
                    <a:pt x="1367" y="4154"/>
                    <a:pt x="1387" y="4167"/>
                    <a:pt x="1400" y="4174"/>
                  </a:cubicBezTo>
                  <a:cubicBezTo>
                    <a:pt x="1600" y="4245"/>
                    <a:pt x="1769" y="4348"/>
                    <a:pt x="1911" y="4478"/>
                  </a:cubicBezTo>
                  <a:cubicBezTo>
                    <a:pt x="2067" y="4543"/>
                    <a:pt x="2222" y="4601"/>
                    <a:pt x="2371" y="4672"/>
                  </a:cubicBezTo>
                  <a:cubicBezTo>
                    <a:pt x="2397" y="4653"/>
                    <a:pt x="2429" y="4640"/>
                    <a:pt x="2455" y="4620"/>
                  </a:cubicBezTo>
                  <a:cubicBezTo>
                    <a:pt x="2520" y="4556"/>
                    <a:pt x="2591" y="4491"/>
                    <a:pt x="2662" y="4433"/>
                  </a:cubicBezTo>
                  <a:cubicBezTo>
                    <a:pt x="2805" y="4264"/>
                    <a:pt x="2980" y="4122"/>
                    <a:pt x="3193" y="4018"/>
                  </a:cubicBezTo>
                  <a:cubicBezTo>
                    <a:pt x="3206" y="4005"/>
                    <a:pt x="3219" y="3992"/>
                    <a:pt x="3232" y="3979"/>
                  </a:cubicBezTo>
                  <a:cubicBezTo>
                    <a:pt x="3381" y="3830"/>
                    <a:pt x="3563" y="3707"/>
                    <a:pt x="3776" y="3623"/>
                  </a:cubicBezTo>
                  <a:cubicBezTo>
                    <a:pt x="3919" y="3494"/>
                    <a:pt x="4081" y="3390"/>
                    <a:pt x="4268" y="3325"/>
                  </a:cubicBezTo>
                  <a:lnTo>
                    <a:pt x="4268" y="3312"/>
                  </a:lnTo>
                  <a:cubicBezTo>
                    <a:pt x="4256" y="2723"/>
                    <a:pt x="4217" y="2134"/>
                    <a:pt x="4197" y="1544"/>
                  </a:cubicBezTo>
                  <a:cubicBezTo>
                    <a:pt x="4178" y="1111"/>
                    <a:pt x="4243" y="618"/>
                    <a:pt x="4139" y="204"/>
                  </a:cubicBezTo>
                  <a:cubicBezTo>
                    <a:pt x="4126" y="126"/>
                    <a:pt x="4055" y="68"/>
                    <a:pt x="3977" y="49"/>
                  </a:cubicBezTo>
                  <a:cubicBezTo>
                    <a:pt x="3826" y="13"/>
                    <a:pt x="3662" y="1"/>
                    <a:pt x="34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5"/>
            <p:cNvSpPr/>
            <p:nvPr/>
          </p:nvSpPr>
          <p:spPr>
            <a:xfrm>
              <a:off x="4902893" y="4436252"/>
              <a:ext cx="264679" cy="151417"/>
            </a:xfrm>
            <a:custGeom>
              <a:avLst/>
              <a:gdLst/>
              <a:ahLst/>
              <a:cxnLst/>
              <a:rect l="l" t="t" r="r" b="b"/>
              <a:pathLst>
                <a:path w="2858" h="1635" extrusionOk="0">
                  <a:moveTo>
                    <a:pt x="126" y="0"/>
                  </a:moveTo>
                  <a:cubicBezTo>
                    <a:pt x="32" y="0"/>
                    <a:pt x="0" y="152"/>
                    <a:pt x="105" y="187"/>
                  </a:cubicBezTo>
                  <a:cubicBezTo>
                    <a:pt x="662" y="394"/>
                    <a:pt x="1116" y="770"/>
                    <a:pt x="1634" y="1055"/>
                  </a:cubicBezTo>
                  <a:cubicBezTo>
                    <a:pt x="1958" y="1230"/>
                    <a:pt x="2385" y="1547"/>
                    <a:pt x="2728" y="1631"/>
                  </a:cubicBezTo>
                  <a:cubicBezTo>
                    <a:pt x="2737" y="1634"/>
                    <a:pt x="2746" y="1635"/>
                    <a:pt x="2755" y="1635"/>
                  </a:cubicBezTo>
                  <a:cubicBezTo>
                    <a:pt x="2798" y="1635"/>
                    <a:pt x="2839" y="1609"/>
                    <a:pt x="2845" y="1567"/>
                  </a:cubicBezTo>
                  <a:cubicBezTo>
                    <a:pt x="2851" y="1560"/>
                    <a:pt x="2851" y="1554"/>
                    <a:pt x="2851" y="1547"/>
                  </a:cubicBezTo>
                  <a:cubicBezTo>
                    <a:pt x="2858" y="1508"/>
                    <a:pt x="2845" y="1456"/>
                    <a:pt x="2806" y="1444"/>
                  </a:cubicBezTo>
                  <a:cubicBezTo>
                    <a:pt x="2806" y="1437"/>
                    <a:pt x="2799" y="1437"/>
                    <a:pt x="2793" y="1437"/>
                  </a:cubicBezTo>
                  <a:cubicBezTo>
                    <a:pt x="2778" y="1430"/>
                    <a:pt x="2763" y="1427"/>
                    <a:pt x="2750" y="1427"/>
                  </a:cubicBezTo>
                  <a:cubicBezTo>
                    <a:pt x="2710" y="1427"/>
                    <a:pt x="2676" y="1452"/>
                    <a:pt x="2659" y="1485"/>
                  </a:cubicBezTo>
                  <a:lnTo>
                    <a:pt x="2659" y="1485"/>
                  </a:lnTo>
                  <a:cubicBezTo>
                    <a:pt x="2645" y="1442"/>
                    <a:pt x="2632" y="1400"/>
                    <a:pt x="2618" y="1359"/>
                  </a:cubicBezTo>
                  <a:cubicBezTo>
                    <a:pt x="2573" y="1327"/>
                    <a:pt x="2527" y="1301"/>
                    <a:pt x="2476" y="1275"/>
                  </a:cubicBezTo>
                  <a:cubicBezTo>
                    <a:pt x="2372" y="1197"/>
                    <a:pt x="2223" y="1139"/>
                    <a:pt x="2106" y="1081"/>
                  </a:cubicBezTo>
                  <a:cubicBezTo>
                    <a:pt x="1873" y="964"/>
                    <a:pt x="1647" y="848"/>
                    <a:pt x="1427" y="718"/>
                  </a:cubicBezTo>
                  <a:cubicBezTo>
                    <a:pt x="1012" y="459"/>
                    <a:pt x="617" y="181"/>
                    <a:pt x="157" y="6"/>
                  </a:cubicBezTo>
                  <a:cubicBezTo>
                    <a:pt x="146" y="2"/>
                    <a:pt x="136" y="0"/>
                    <a:pt x="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5"/>
            <p:cNvSpPr/>
            <p:nvPr/>
          </p:nvSpPr>
          <p:spPr>
            <a:xfrm>
              <a:off x="5152476" y="4431066"/>
              <a:ext cx="246435" cy="165957"/>
            </a:xfrm>
            <a:custGeom>
              <a:avLst/>
              <a:gdLst/>
              <a:ahLst/>
              <a:cxnLst/>
              <a:rect l="l" t="t" r="r" b="b"/>
              <a:pathLst>
                <a:path w="2661" h="1792" extrusionOk="0">
                  <a:moveTo>
                    <a:pt x="2510" y="0"/>
                  </a:moveTo>
                  <a:cubicBezTo>
                    <a:pt x="2497" y="0"/>
                    <a:pt x="2482" y="3"/>
                    <a:pt x="2468" y="10"/>
                  </a:cubicBezTo>
                  <a:cubicBezTo>
                    <a:pt x="1633" y="405"/>
                    <a:pt x="726" y="975"/>
                    <a:pt x="66" y="1629"/>
                  </a:cubicBezTo>
                  <a:cubicBezTo>
                    <a:pt x="0" y="1695"/>
                    <a:pt x="68" y="1792"/>
                    <a:pt x="141" y="1792"/>
                  </a:cubicBezTo>
                  <a:cubicBezTo>
                    <a:pt x="162" y="1792"/>
                    <a:pt x="183" y="1784"/>
                    <a:pt x="202" y="1765"/>
                  </a:cubicBezTo>
                  <a:cubicBezTo>
                    <a:pt x="843" y="1124"/>
                    <a:pt x="1743" y="567"/>
                    <a:pt x="2565" y="178"/>
                  </a:cubicBezTo>
                  <a:cubicBezTo>
                    <a:pt x="2661" y="133"/>
                    <a:pt x="2600" y="0"/>
                    <a:pt x="25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5"/>
            <p:cNvSpPr/>
            <p:nvPr/>
          </p:nvSpPr>
          <p:spPr>
            <a:xfrm>
              <a:off x="5033195" y="4361794"/>
              <a:ext cx="245324" cy="24079"/>
            </a:xfrm>
            <a:custGeom>
              <a:avLst/>
              <a:gdLst/>
              <a:ahLst/>
              <a:cxnLst/>
              <a:rect l="l" t="t" r="r" b="b"/>
              <a:pathLst>
                <a:path w="2649" h="260" extrusionOk="0">
                  <a:moveTo>
                    <a:pt x="2526" y="0"/>
                  </a:moveTo>
                  <a:cubicBezTo>
                    <a:pt x="1723" y="26"/>
                    <a:pt x="920" y="46"/>
                    <a:pt x="123" y="72"/>
                  </a:cubicBezTo>
                  <a:cubicBezTo>
                    <a:pt x="2" y="78"/>
                    <a:pt x="0" y="260"/>
                    <a:pt x="117" y="260"/>
                  </a:cubicBezTo>
                  <a:cubicBezTo>
                    <a:pt x="119" y="260"/>
                    <a:pt x="121" y="260"/>
                    <a:pt x="123" y="259"/>
                  </a:cubicBezTo>
                  <a:cubicBezTo>
                    <a:pt x="926" y="240"/>
                    <a:pt x="1729" y="214"/>
                    <a:pt x="2526" y="195"/>
                  </a:cubicBezTo>
                  <a:cubicBezTo>
                    <a:pt x="2649" y="188"/>
                    <a:pt x="2649" y="0"/>
                    <a:pt x="25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5"/>
            <p:cNvSpPr/>
            <p:nvPr/>
          </p:nvSpPr>
          <p:spPr>
            <a:xfrm>
              <a:off x="5025971" y="4282613"/>
              <a:ext cx="260975" cy="24727"/>
            </a:xfrm>
            <a:custGeom>
              <a:avLst/>
              <a:gdLst/>
              <a:ahLst/>
              <a:cxnLst/>
              <a:rect l="l" t="t" r="r" b="b"/>
              <a:pathLst>
                <a:path w="2818" h="267" extrusionOk="0">
                  <a:moveTo>
                    <a:pt x="2700" y="0"/>
                  </a:moveTo>
                  <a:cubicBezTo>
                    <a:pt x="2698" y="0"/>
                    <a:pt x="2696" y="1"/>
                    <a:pt x="2694" y="1"/>
                  </a:cubicBezTo>
                  <a:cubicBezTo>
                    <a:pt x="1840" y="27"/>
                    <a:pt x="978" y="52"/>
                    <a:pt x="123" y="72"/>
                  </a:cubicBezTo>
                  <a:cubicBezTo>
                    <a:pt x="0" y="78"/>
                    <a:pt x="0" y="266"/>
                    <a:pt x="123" y="266"/>
                  </a:cubicBezTo>
                  <a:cubicBezTo>
                    <a:pt x="978" y="240"/>
                    <a:pt x="1840" y="214"/>
                    <a:pt x="2694" y="188"/>
                  </a:cubicBezTo>
                  <a:cubicBezTo>
                    <a:pt x="2815" y="188"/>
                    <a:pt x="2817" y="0"/>
                    <a:pt x="27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5"/>
            <p:cNvSpPr/>
            <p:nvPr/>
          </p:nvSpPr>
          <p:spPr>
            <a:xfrm>
              <a:off x="3643591" y="3205675"/>
              <a:ext cx="301168" cy="528155"/>
            </a:xfrm>
            <a:custGeom>
              <a:avLst/>
              <a:gdLst/>
              <a:ahLst/>
              <a:cxnLst/>
              <a:rect l="l" t="t" r="r" b="b"/>
              <a:pathLst>
                <a:path w="3252" h="5703" extrusionOk="0">
                  <a:moveTo>
                    <a:pt x="1799" y="1"/>
                  </a:moveTo>
                  <a:cubicBezTo>
                    <a:pt x="1301" y="1"/>
                    <a:pt x="710" y="91"/>
                    <a:pt x="357" y="407"/>
                  </a:cubicBezTo>
                  <a:cubicBezTo>
                    <a:pt x="221" y="536"/>
                    <a:pt x="163" y="672"/>
                    <a:pt x="137" y="828"/>
                  </a:cubicBezTo>
                  <a:cubicBezTo>
                    <a:pt x="1" y="1093"/>
                    <a:pt x="40" y="1469"/>
                    <a:pt x="27" y="1754"/>
                  </a:cubicBezTo>
                  <a:cubicBezTo>
                    <a:pt x="7" y="2200"/>
                    <a:pt x="7" y="2647"/>
                    <a:pt x="27" y="3094"/>
                  </a:cubicBezTo>
                  <a:cubicBezTo>
                    <a:pt x="40" y="3508"/>
                    <a:pt x="78" y="3916"/>
                    <a:pt x="124" y="4324"/>
                  </a:cubicBezTo>
                  <a:cubicBezTo>
                    <a:pt x="156" y="4596"/>
                    <a:pt x="169" y="4920"/>
                    <a:pt x="312" y="5166"/>
                  </a:cubicBezTo>
                  <a:cubicBezTo>
                    <a:pt x="590" y="5639"/>
                    <a:pt x="1367" y="5671"/>
                    <a:pt x="1846" y="5697"/>
                  </a:cubicBezTo>
                  <a:cubicBezTo>
                    <a:pt x="1904" y="5701"/>
                    <a:pt x="1961" y="5702"/>
                    <a:pt x="2018" y="5702"/>
                  </a:cubicBezTo>
                  <a:cubicBezTo>
                    <a:pt x="2417" y="5702"/>
                    <a:pt x="2793" y="5608"/>
                    <a:pt x="2986" y="5205"/>
                  </a:cubicBezTo>
                  <a:cubicBezTo>
                    <a:pt x="3252" y="4635"/>
                    <a:pt x="3070" y="3832"/>
                    <a:pt x="3031" y="3237"/>
                  </a:cubicBezTo>
                  <a:cubicBezTo>
                    <a:pt x="2986" y="2421"/>
                    <a:pt x="2999" y="1585"/>
                    <a:pt x="2889" y="776"/>
                  </a:cubicBezTo>
                  <a:cubicBezTo>
                    <a:pt x="2824" y="303"/>
                    <a:pt x="2578" y="50"/>
                    <a:pt x="2099" y="12"/>
                  </a:cubicBezTo>
                  <a:cubicBezTo>
                    <a:pt x="2005" y="5"/>
                    <a:pt x="1904" y="1"/>
                    <a:pt x="17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5"/>
            <p:cNvSpPr/>
            <p:nvPr/>
          </p:nvSpPr>
          <p:spPr>
            <a:xfrm>
              <a:off x="3639423" y="3476928"/>
              <a:ext cx="306539" cy="27968"/>
            </a:xfrm>
            <a:custGeom>
              <a:avLst/>
              <a:gdLst/>
              <a:ahLst/>
              <a:cxnLst/>
              <a:rect l="l" t="t" r="r" b="b"/>
              <a:pathLst>
                <a:path w="3310" h="302" extrusionOk="0">
                  <a:moveTo>
                    <a:pt x="1734" y="1"/>
                  </a:moveTo>
                  <a:cubicBezTo>
                    <a:pt x="1191" y="1"/>
                    <a:pt x="648" y="26"/>
                    <a:pt x="130" y="94"/>
                  </a:cubicBezTo>
                  <a:cubicBezTo>
                    <a:pt x="4" y="113"/>
                    <a:pt x="1" y="302"/>
                    <a:pt x="118" y="302"/>
                  </a:cubicBezTo>
                  <a:cubicBezTo>
                    <a:pt x="122" y="302"/>
                    <a:pt x="126" y="301"/>
                    <a:pt x="130" y="301"/>
                  </a:cubicBezTo>
                  <a:cubicBezTo>
                    <a:pt x="639" y="231"/>
                    <a:pt x="1172" y="205"/>
                    <a:pt x="1705" y="205"/>
                  </a:cubicBezTo>
                  <a:cubicBezTo>
                    <a:pt x="2203" y="205"/>
                    <a:pt x="2701" y="228"/>
                    <a:pt x="3180" y="256"/>
                  </a:cubicBezTo>
                  <a:cubicBezTo>
                    <a:pt x="3182" y="256"/>
                    <a:pt x="3184" y="256"/>
                    <a:pt x="3186" y="256"/>
                  </a:cubicBezTo>
                  <a:cubicBezTo>
                    <a:pt x="3310" y="256"/>
                    <a:pt x="3307" y="61"/>
                    <a:pt x="3180" y="48"/>
                  </a:cubicBezTo>
                  <a:cubicBezTo>
                    <a:pt x="2711" y="21"/>
                    <a:pt x="2222" y="1"/>
                    <a:pt x="1734" y="1"/>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5"/>
            <p:cNvSpPr/>
            <p:nvPr/>
          </p:nvSpPr>
          <p:spPr>
            <a:xfrm>
              <a:off x="3617845" y="3483411"/>
              <a:ext cx="351455" cy="334507"/>
            </a:xfrm>
            <a:custGeom>
              <a:avLst/>
              <a:gdLst/>
              <a:ahLst/>
              <a:cxnLst/>
              <a:rect l="l" t="t" r="r" b="b"/>
              <a:pathLst>
                <a:path w="3795" h="3612" extrusionOk="0">
                  <a:moveTo>
                    <a:pt x="3412" y="0"/>
                  </a:moveTo>
                  <a:cubicBezTo>
                    <a:pt x="3323" y="0"/>
                    <a:pt x="3228" y="73"/>
                    <a:pt x="3251" y="186"/>
                  </a:cubicBezTo>
                  <a:cubicBezTo>
                    <a:pt x="3455" y="1149"/>
                    <a:pt x="3332" y="3314"/>
                    <a:pt x="2028" y="3314"/>
                  </a:cubicBezTo>
                  <a:cubicBezTo>
                    <a:pt x="1922" y="3314"/>
                    <a:pt x="1807" y="3299"/>
                    <a:pt x="1684" y="3268"/>
                  </a:cubicBezTo>
                  <a:cubicBezTo>
                    <a:pt x="344" y="2931"/>
                    <a:pt x="324" y="1222"/>
                    <a:pt x="434" y="147"/>
                  </a:cubicBezTo>
                  <a:cubicBezTo>
                    <a:pt x="444" y="50"/>
                    <a:pt x="374" y="1"/>
                    <a:pt x="300" y="1"/>
                  </a:cubicBezTo>
                  <a:cubicBezTo>
                    <a:pt x="225" y="1"/>
                    <a:pt x="146" y="50"/>
                    <a:pt x="136" y="147"/>
                  </a:cubicBezTo>
                  <a:cubicBezTo>
                    <a:pt x="0" y="1448"/>
                    <a:pt x="220" y="3605"/>
                    <a:pt x="1995" y="3611"/>
                  </a:cubicBezTo>
                  <a:cubicBezTo>
                    <a:pt x="1997" y="3611"/>
                    <a:pt x="1999" y="3611"/>
                    <a:pt x="2002" y="3611"/>
                  </a:cubicBezTo>
                  <a:cubicBezTo>
                    <a:pt x="3634" y="3611"/>
                    <a:pt x="3795" y="1291"/>
                    <a:pt x="3543" y="108"/>
                  </a:cubicBezTo>
                  <a:cubicBezTo>
                    <a:pt x="3527" y="33"/>
                    <a:pt x="3471" y="0"/>
                    <a:pt x="34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5"/>
            <p:cNvSpPr/>
            <p:nvPr/>
          </p:nvSpPr>
          <p:spPr>
            <a:xfrm>
              <a:off x="3779171" y="3799487"/>
              <a:ext cx="31210" cy="132062"/>
            </a:xfrm>
            <a:custGeom>
              <a:avLst/>
              <a:gdLst/>
              <a:ahLst/>
              <a:cxnLst/>
              <a:rect l="l" t="t" r="r" b="b"/>
              <a:pathLst>
                <a:path w="337" h="1426" extrusionOk="0">
                  <a:moveTo>
                    <a:pt x="173" y="1"/>
                  </a:moveTo>
                  <a:cubicBezTo>
                    <a:pt x="97" y="1"/>
                    <a:pt x="20" y="49"/>
                    <a:pt x="13" y="147"/>
                  </a:cubicBezTo>
                  <a:cubicBezTo>
                    <a:pt x="0" y="522"/>
                    <a:pt x="7" y="904"/>
                    <a:pt x="33" y="1280"/>
                  </a:cubicBezTo>
                  <a:cubicBezTo>
                    <a:pt x="36" y="1377"/>
                    <a:pt x="114" y="1426"/>
                    <a:pt x="189" y="1426"/>
                  </a:cubicBezTo>
                  <a:cubicBezTo>
                    <a:pt x="264" y="1426"/>
                    <a:pt x="337" y="1377"/>
                    <a:pt x="331" y="1280"/>
                  </a:cubicBezTo>
                  <a:cubicBezTo>
                    <a:pt x="305" y="904"/>
                    <a:pt x="305" y="522"/>
                    <a:pt x="318" y="147"/>
                  </a:cubicBezTo>
                  <a:cubicBezTo>
                    <a:pt x="321" y="49"/>
                    <a:pt x="248" y="1"/>
                    <a:pt x="1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5"/>
            <p:cNvSpPr/>
            <p:nvPr/>
          </p:nvSpPr>
          <p:spPr>
            <a:xfrm>
              <a:off x="3736015" y="3904136"/>
              <a:ext cx="110391" cy="28339"/>
            </a:xfrm>
            <a:custGeom>
              <a:avLst/>
              <a:gdLst/>
              <a:ahLst/>
              <a:cxnLst/>
              <a:rect l="l" t="t" r="r" b="b"/>
              <a:pathLst>
                <a:path w="1192" h="306" extrusionOk="0">
                  <a:moveTo>
                    <a:pt x="194" y="1"/>
                  </a:moveTo>
                  <a:cubicBezTo>
                    <a:pt x="0" y="1"/>
                    <a:pt x="0" y="305"/>
                    <a:pt x="194" y="305"/>
                  </a:cubicBezTo>
                  <a:lnTo>
                    <a:pt x="997" y="305"/>
                  </a:lnTo>
                  <a:cubicBezTo>
                    <a:pt x="1192" y="305"/>
                    <a:pt x="1192" y="1"/>
                    <a:pt x="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5"/>
            <p:cNvSpPr/>
            <p:nvPr/>
          </p:nvSpPr>
          <p:spPr>
            <a:xfrm>
              <a:off x="3611640" y="3477484"/>
              <a:ext cx="56677" cy="55473"/>
            </a:xfrm>
            <a:custGeom>
              <a:avLst/>
              <a:gdLst/>
              <a:ahLst/>
              <a:cxnLst/>
              <a:rect l="l" t="t" r="r" b="b"/>
              <a:pathLst>
                <a:path w="612" h="599" extrusionOk="0">
                  <a:moveTo>
                    <a:pt x="318" y="306"/>
                  </a:moveTo>
                  <a:cubicBezTo>
                    <a:pt x="328" y="316"/>
                    <a:pt x="336" y="326"/>
                    <a:pt x="339" y="334"/>
                  </a:cubicBezTo>
                  <a:cubicBezTo>
                    <a:pt x="340" y="335"/>
                    <a:pt x="340" y="335"/>
                    <a:pt x="340" y="336"/>
                  </a:cubicBezTo>
                  <a:lnTo>
                    <a:pt x="340" y="336"/>
                  </a:lnTo>
                  <a:cubicBezTo>
                    <a:pt x="341" y="351"/>
                    <a:pt x="339" y="365"/>
                    <a:pt x="329" y="374"/>
                  </a:cubicBezTo>
                  <a:lnTo>
                    <a:pt x="329" y="374"/>
                  </a:lnTo>
                  <a:cubicBezTo>
                    <a:pt x="328" y="373"/>
                    <a:pt x="327" y="373"/>
                    <a:pt x="326" y="373"/>
                  </a:cubicBezTo>
                  <a:cubicBezTo>
                    <a:pt x="313" y="373"/>
                    <a:pt x="307" y="347"/>
                    <a:pt x="307" y="334"/>
                  </a:cubicBezTo>
                  <a:cubicBezTo>
                    <a:pt x="307" y="323"/>
                    <a:pt x="311" y="313"/>
                    <a:pt x="318" y="306"/>
                  </a:cubicBezTo>
                  <a:close/>
                  <a:moveTo>
                    <a:pt x="272" y="0"/>
                  </a:moveTo>
                  <a:cubicBezTo>
                    <a:pt x="138" y="0"/>
                    <a:pt x="41" y="106"/>
                    <a:pt x="19" y="231"/>
                  </a:cubicBezTo>
                  <a:lnTo>
                    <a:pt x="19" y="231"/>
                  </a:lnTo>
                  <a:cubicBezTo>
                    <a:pt x="1" y="321"/>
                    <a:pt x="29" y="425"/>
                    <a:pt x="93" y="496"/>
                  </a:cubicBezTo>
                  <a:cubicBezTo>
                    <a:pt x="155" y="563"/>
                    <a:pt x="238" y="599"/>
                    <a:pt x="317" y="599"/>
                  </a:cubicBezTo>
                  <a:cubicBezTo>
                    <a:pt x="413" y="599"/>
                    <a:pt x="504" y="547"/>
                    <a:pt x="546" y="437"/>
                  </a:cubicBezTo>
                  <a:cubicBezTo>
                    <a:pt x="611" y="269"/>
                    <a:pt x="501" y="30"/>
                    <a:pt x="313" y="4"/>
                  </a:cubicBezTo>
                  <a:cubicBezTo>
                    <a:pt x="299" y="1"/>
                    <a:pt x="285" y="0"/>
                    <a:pt x="272" y="0"/>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5"/>
            <p:cNvSpPr/>
            <p:nvPr/>
          </p:nvSpPr>
          <p:spPr>
            <a:xfrm>
              <a:off x="3913547" y="3463407"/>
              <a:ext cx="52232" cy="52047"/>
            </a:xfrm>
            <a:custGeom>
              <a:avLst/>
              <a:gdLst/>
              <a:ahLst/>
              <a:cxnLst/>
              <a:rect l="l" t="t" r="r" b="b"/>
              <a:pathLst>
                <a:path w="564" h="562" extrusionOk="0">
                  <a:moveTo>
                    <a:pt x="200" y="1"/>
                  </a:moveTo>
                  <a:cubicBezTo>
                    <a:pt x="149" y="1"/>
                    <a:pt x="101" y="18"/>
                    <a:pt x="65" y="58"/>
                  </a:cubicBezTo>
                  <a:cubicBezTo>
                    <a:pt x="2" y="125"/>
                    <a:pt x="0" y="232"/>
                    <a:pt x="31" y="327"/>
                  </a:cubicBezTo>
                  <a:lnTo>
                    <a:pt x="31" y="327"/>
                  </a:lnTo>
                  <a:cubicBezTo>
                    <a:pt x="33" y="364"/>
                    <a:pt x="41" y="400"/>
                    <a:pt x="58" y="434"/>
                  </a:cubicBezTo>
                  <a:cubicBezTo>
                    <a:pt x="97" y="512"/>
                    <a:pt x="175" y="557"/>
                    <a:pt x="255" y="557"/>
                  </a:cubicBezTo>
                  <a:cubicBezTo>
                    <a:pt x="257" y="557"/>
                    <a:pt x="258" y="557"/>
                    <a:pt x="259" y="557"/>
                  </a:cubicBezTo>
                  <a:lnTo>
                    <a:pt x="259" y="557"/>
                  </a:lnTo>
                  <a:cubicBezTo>
                    <a:pt x="274" y="560"/>
                    <a:pt x="289" y="561"/>
                    <a:pt x="305" y="561"/>
                  </a:cubicBezTo>
                  <a:cubicBezTo>
                    <a:pt x="347" y="561"/>
                    <a:pt x="390" y="549"/>
                    <a:pt x="427" y="525"/>
                  </a:cubicBezTo>
                  <a:cubicBezTo>
                    <a:pt x="544" y="447"/>
                    <a:pt x="563" y="279"/>
                    <a:pt x="473" y="169"/>
                  </a:cubicBezTo>
                  <a:cubicBezTo>
                    <a:pt x="467" y="162"/>
                    <a:pt x="460" y="155"/>
                    <a:pt x="454" y="149"/>
                  </a:cubicBezTo>
                  <a:lnTo>
                    <a:pt x="454" y="149"/>
                  </a:lnTo>
                  <a:cubicBezTo>
                    <a:pt x="446" y="135"/>
                    <a:pt x="437" y="122"/>
                    <a:pt x="427" y="110"/>
                  </a:cubicBezTo>
                  <a:cubicBezTo>
                    <a:pt x="378" y="49"/>
                    <a:pt x="286" y="1"/>
                    <a:pt x="200" y="1"/>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5"/>
            <p:cNvSpPr/>
            <p:nvPr/>
          </p:nvSpPr>
          <p:spPr>
            <a:xfrm>
              <a:off x="3702398" y="3285227"/>
              <a:ext cx="14447" cy="141045"/>
            </a:xfrm>
            <a:custGeom>
              <a:avLst/>
              <a:gdLst/>
              <a:ahLst/>
              <a:cxnLst/>
              <a:rect l="l" t="t" r="r" b="b"/>
              <a:pathLst>
                <a:path w="156" h="1523" extrusionOk="0">
                  <a:moveTo>
                    <a:pt x="78" y="1"/>
                  </a:moveTo>
                  <a:cubicBezTo>
                    <a:pt x="39" y="1"/>
                    <a:pt x="0" y="27"/>
                    <a:pt x="0" y="79"/>
                  </a:cubicBezTo>
                  <a:lnTo>
                    <a:pt x="0" y="1445"/>
                  </a:lnTo>
                  <a:cubicBezTo>
                    <a:pt x="0" y="1497"/>
                    <a:pt x="39" y="1523"/>
                    <a:pt x="78" y="1523"/>
                  </a:cubicBezTo>
                  <a:cubicBezTo>
                    <a:pt x="117" y="1523"/>
                    <a:pt x="156" y="1497"/>
                    <a:pt x="156" y="1445"/>
                  </a:cubicBezTo>
                  <a:lnTo>
                    <a:pt x="156" y="79"/>
                  </a:lnTo>
                  <a:cubicBezTo>
                    <a:pt x="156" y="27"/>
                    <a:pt x="117" y="1"/>
                    <a:pt x="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5"/>
            <p:cNvSpPr/>
            <p:nvPr/>
          </p:nvSpPr>
          <p:spPr>
            <a:xfrm>
              <a:off x="3756944" y="3265501"/>
              <a:ext cx="23523" cy="147713"/>
            </a:xfrm>
            <a:custGeom>
              <a:avLst/>
              <a:gdLst/>
              <a:ahLst/>
              <a:cxnLst/>
              <a:rect l="l" t="t" r="r" b="b"/>
              <a:pathLst>
                <a:path w="254" h="1595" extrusionOk="0">
                  <a:moveTo>
                    <a:pt x="88" y="0"/>
                  </a:moveTo>
                  <a:cubicBezTo>
                    <a:pt x="48" y="0"/>
                    <a:pt x="7" y="26"/>
                    <a:pt x="7" y="78"/>
                  </a:cubicBezTo>
                  <a:cubicBezTo>
                    <a:pt x="1" y="564"/>
                    <a:pt x="27" y="1043"/>
                    <a:pt x="85" y="1522"/>
                  </a:cubicBezTo>
                  <a:cubicBezTo>
                    <a:pt x="91" y="1571"/>
                    <a:pt x="135" y="1595"/>
                    <a:pt x="176" y="1595"/>
                  </a:cubicBezTo>
                  <a:cubicBezTo>
                    <a:pt x="216" y="1595"/>
                    <a:pt x="253" y="1571"/>
                    <a:pt x="247" y="1522"/>
                  </a:cubicBezTo>
                  <a:cubicBezTo>
                    <a:pt x="182" y="1043"/>
                    <a:pt x="156" y="564"/>
                    <a:pt x="169" y="78"/>
                  </a:cubicBezTo>
                  <a:cubicBezTo>
                    <a:pt x="169" y="26"/>
                    <a:pt x="129" y="0"/>
                    <a:pt x="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5"/>
            <p:cNvSpPr/>
            <p:nvPr/>
          </p:nvSpPr>
          <p:spPr>
            <a:xfrm>
              <a:off x="3823531" y="3262352"/>
              <a:ext cx="22875" cy="141138"/>
            </a:xfrm>
            <a:custGeom>
              <a:avLst/>
              <a:gdLst/>
              <a:ahLst/>
              <a:cxnLst/>
              <a:rect l="l" t="t" r="r" b="b"/>
              <a:pathLst>
                <a:path w="247" h="1524" extrusionOk="0">
                  <a:moveTo>
                    <a:pt x="75" y="0"/>
                  </a:moveTo>
                  <a:cubicBezTo>
                    <a:pt x="36" y="0"/>
                    <a:pt x="0" y="24"/>
                    <a:pt x="7" y="73"/>
                  </a:cubicBezTo>
                  <a:cubicBezTo>
                    <a:pt x="65" y="533"/>
                    <a:pt x="91" y="986"/>
                    <a:pt x="78" y="1446"/>
                  </a:cubicBezTo>
                  <a:cubicBezTo>
                    <a:pt x="78" y="1498"/>
                    <a:pt x="119" y="1524"/>
                    <a:pt x="159" y="1524"/>
                  </a:cubicBezTo>
                  <a:cubicBezTo>
                    <a:pt x="200" y="1524"/>
                    <a:pt x="240" y="1498"/>
                    <a:pt x="240" y="1446"/>
                  </a:cubicBezTo>
                  <a:cubicBezTo>
                    <a:pt x="247" y="986"/>
                    <a:pt x="221" y="533"/>
                    <a:pt x="162" y="73"/>
                  </a:cubicBezTo>
                  <a:cubicBezTo>
                    <a:pt x="156" y="24"/>
                    <a:pt x="114" y="0"/>
                    <a:pt x="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5"/>
            <p:cNvSpPr/>
            <p:nvPr/>
          </p:nvSpPr>
          <p:spPr>
            <a:xfrm>
              <a:off x="3667576" y="3379410"/>
              <a:ext cx="211243" cy="14540"/>
            </a:xfrm>
            <a:custGeom>
              <a:avLst/>
              <a:gdLst/>
              <a:ahLst/>
              <a:cxnLst/>
              <a:rect l="l" t="t" r="r" b="b"/>
              <a:pathLst>
                <a:path w="2281" h="157" extrusionOk="0">
                  <a:moveTo>
                    <a:pt x="104" y="1"/>
                  </a:moveTo>
                  <a:cubicBezTo>
                    <a:pt x="1" y="1"/>
                    <a:pt x="1" y="156"/>
                    <a:pt x="104" y="156"/>
                  </a:cubicBezTo>
                  <a:lnTo>
                    <a:pt x="2177" y="156"/>
                  </a:lnTo>
                  <a:cubicBezTo>
                    <a:pt x="2280" y="156"/>
                    <a:pt x="2280" y="1"/>
                    <a:pt x="2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5"/>
            <p:cNvSpPr/>
            <p:nvPr/>
          </p:nvSpPr>
          <p:spPr>
            <a:xfrm>
              <a:off x="3665169" y="3332920"/>
              <a:ext cx="205872" cy="26394"/>
            </a:xfrm>
            <a:custGeom>
              <a:avLst/>
              <a:gdLst/>
              <a:ahLst/>
              <a:cxnLst/>
              <a:rect l="l" t="t" r="r" b="b"/>
              <a:pathLst>
                <a:path w="2223" h="285" extrusionOk="0">
                  <a:moveTo>
                    <a:pt x="1525" y="1"/>
                  </a:moveTo>
                  <a:cubicBezTo>
                    <a:pt x="1045" y="1"/>
                    <a:pt x="568" y="44"/>
                    <a:pt x="92" y="127"/>
                  </a:cubicBezTo>
                  <a:cubicBezTo>
                    <a:pt x="0" y="145"/>
                    <a:pt x="29" y="284"/>
                    <a:pt x="119" y="284"/>
                  </a:cubicBezTo>
                  <a:cubicBezTo>
                    <a:pt x="125" y="284"/>
                    <a:pt x="131" y="284"/>
                    <a:pt x="137" y="282"/>
                  </a:cubicBezTo>
                  <a:cubicBezTo>
                    <a:pt x="594" y="202"/>
                    <a:pt x="1048" y="161"/>
                    <a:pt x="1506" y="161"/>
                  </a:cubicBezTo>
                  <a:cubicBezTo>
                    <a:pt x="1709" y="161"/>
                    <a:pt x="1913" y="169"/>
                    <a:pt x="2118" y="185"/>
                  </a:cubicBezTo>
                  <a:cubicBezTo>
                    <a:pt x="2121" y="185"/>
                    <a:pt x="2123" y="185"/>
                    <a:pt x="2125" y="185"/>
                  </a:cubicBezTo>
                  <a:cubicBezTo>
                    <a:pt x="2222" y="185"/>
                    <a:pt x="2220" y="36"/>
                    <a:pt x="2118" y="23"/>
                  </a:cubicBezTo>
                  <a:cubicBezTo>
                    <a:pt x="1920" y="8"/>
                    <a:pt x="1722" y="1"/>
                    <a:pt x="15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5"/>
            <p:cNvSpPr/>
            <p:nvPr/>
          </p:nvSpPr>
          <p:spPr>
            <a:xfrm>
              <a:off x="3674244" y="3288838"/>
              <a:ext cx="200964" cy="27783"/>
            </a:xfrm>
            <a:custGeom>
              <a:avLst/>
              <a:gdLst/>
              <a:ahLst/>
              <a:cxnLst/>
              <a:rect l="l" t="t" r="r" b="b"/>
              <a:pathLst>
                <a:path w="2170" h="300" extrusionOk="0">
                  <a:moveTo>
                    <a:pt x="2078" y="1"/>
                  </a:moveTo>
                  <a:cubicBezTo>
                    <a:pt x="2076" y="1"/>
                    <a:pt x="2074" y="1"/>
                    <a:pt x="2072" y="1"/>
                  </a:cubicBezTo>
                  <a:cubicBezTo>
                    <a:pt x="1541" y="59"/>
                    <a:pt x="1006" y="138"/>
                    <a:pt x="473" y="138"/>
                  </a:cubicBezTo>
                  <a:cubicBezTo>
                    <a:pt x="350" y="138"/>
                    <a:pt x="227" y="134"/>
                    <a:pt x="104" y="124"/>
                  </a:cubicBezTo>
                  <a:cubicBezTo>
                    <a:pt x="102" y="124"/>
                    <a:pt x="100" y="124"/>
                    <a:pt x="98" y="124"/>
                  </a:cubicBezTo>
                  <a:cubicBezTo>
                    <a:pt x="0" y="124"/>
                    <a:pt x="2" y="279"/>
                    <a:pt x="104" y="286"/>
                  </a:cubicBezTo>
                  <a:cubicBezTo>
                    <a:pt x="227" y="295"/>
                    <a:pt x="350" y="300"/>
                    <a:pt x="473" y="300"/>
                  </a:cubicBezTo>
                  <a:cubicBezTo>
                    <a:pt x="1006" y="300"/>
                    <a:pt x="1541" y="220"/>
                    <a:pt x="2072" y="163"/>
                  </a:cubicBezTo>
                  <a:cubicBezTo>
                    <a:pt x="2167" y="150"/>
                    <a:pt x="2169" y="1"/>
                    <a:pt x="20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5"/>
            <p:cNvSpPr/>
            <p:nvPr/>
          </p:nvSpPr>
          <p:spPr>
            <a:xfrm>
              <a:off x="4997818" y="2933866"/>
              <a:ext cx="402483" cy="298112"/>
            </a:xfrm>
            <a:custGeom>
              <a:avLst/>
              <a:gdLst/>
              <a:ahLst/>
              <a:cxnLst/>
              <a:rect l="l" t="t" r="r" b="b"/>
              <a:pathLst>
                <a:path w="4346" h="3219" extrusionOk="0">
                  <a:moveTo>
                    <a:pt x="2267" y="1774"/>
                  </a:moveTo>
                  <a:cubicBezTo>
                    <a:pt x="2383" y="1781"/>
                    <a:pt x="2493" y="1833"/>
                    <a:pt x="2558" y="1910"/>
                  </a:cubicBezTo>
                  <a:cubicBezTo>
                    <a:pt x="2694" y="2079"/>
                    <a:pt x="2687" y="2357"/>
                    <a:pt x="2539" y="2519"/>
                  </a:cubicBezTo>
                  <a:cubicBezTo>
                    <a:pt x="2461" y="2603"/>
                    <a:pt x="2357" y="2662"/>
                    <a:pt x="2247" y="2720"/>
                  </a:cubicBezTo>
                  <a:lnTo>
                    <a:pt x="2228" y="2733"/>
                  </a:lnTo>
                  <a:cubicBezTo>
                    <a:pt x="2156" y="2688"/>
                    <a:pt x="2092" y="2636"/>
                    <a:pt x="2033" y="2577"/>
                  </a:cubicBezTo>
                  <a:cubicBezTo>
                    <a:pt x="1859" y="2390"/>
                    <a:pt x="1800" y="2046"/>
                    <a:pt x="1988" y="1872"/>
                  </a:cubicBezTo>
                  <a:cubicBezTo>
                    <a:pt x="2053" y="1807"/>
                    <a:pt x="2144" y="1774"/>
                    <a:pt x="2241" y="1774"/>
                  </a:cubicBezTo>
                  <a:close/>
                  <a:moveTo>
                    <a:pt x="4319" y="0"/>
                  </a:moveTo>
                  <a:lnTo>
                    <a:pt x="4106" y="13"/>
                  </a:lnTo>
                  <a:cubicBezTo>
                    <a:pt x="4138" y="667"/>
                    <a:pt x="4112" y="1250"/>
                    <a:pt x="4034" y="1787"/>
                  </a:cubicBezTo>
                  <a:cubicBezTo>
                    <a:pt x="3960" y="2314"/>
                    <a:pt x="3708" y="2918"/>
                    <a:pt x="2932" y="2918"/>
                  </a:cubicBezTo>
                  <a:cubicBezTo>
                    <a:pt x="2897" y="2918"/>
                    <a:pt x="2861" y="2917"/>
                    <a:pt x="2823" y="2914"/>
                  </a:cubicBezTo>
                  <a:cubicBezTo>
                    <a:pt x="2694" y="2908"/>
                    <a:pt x="2571" y="2882"/>
                    <a:pt x="2454" y="2843"/>
                  </a:cubicBezTo>
                  <a:cubicBezTo>
                    <a:pt x="2539" y="2791"/>
                    <a:pt x="2623" y="2733"/>
                    <a:pt x="2687" y="2662"/>
                  </a:cubicBezTo>
                  <a:cubicBezTo>
                    <a:pt x="2908" y="2416"/>
                    <a:pt x="2927" y="2021"/>
                    <a:pt x="2720" y="1781"/>
                  </a:cubicBezTo>
                  <a:cubicBezTo>
                    <a:pt x="2616" y="1651"/>
                    <a:pt x="2454" y="1574"/>
                    <a:pt x="2280" y="1567"/>
                  </a:cubicBezTo>
                  <a:cubicBezTo>
                    <a:pt x="2263" y="1566"/>
                    <a:pt x="2246" y="1565"/>
                    <a:pt x="2229" y="1565"/>
                  </a:cubicBezTo>
                  <a:cubicBezTo>
                    <a:pt x="2080" y="1565"/>
                    <a:pt x="1945" y="1617"/>
                    <a:pt x="1846" y="1716"/>
                  </a:cubicBezTo>
                  <a:cubicBezTo>
                    <a:pt x="1561" y="1982"/>
                    <a:pt x="1632" y="2461"/>
                    <a:pt x="1878" y="2720"/>
                  </a:cubicBezTo>
                  <a:cubicBezTo>
                    <a:pt x="1917" y="2759"/>
                    <a:pt x="1962" y="2804"/>
                    <a:pt x="2008" y="2836"/>
                  </a:cubicBezTo>
                  <a:cubicBezTo>
                    <a:pt x="1910" y="2882"/>
                    <a:pt x="1807" y="2921"/>
                    <a:pt x="1703" y="2947"/>
                  </a:cubicBezTo>
                  <a:cubicBezTo>
                    <a:pt x="1553" y="2988"/>
                    <a:pt x="1395" y="3006"/>
                    <a:pt x="1233" y="3006"/>
                  </a:cubicBezTo>
                  <a:cubicBezTo>
                    <a:pt x="842" y="3006"/>
                    <a:pt x="429" y="2905"/>
                    <a:pt x="58" y="2804"/>
                  </a:cubicBezTo>
                  <a:lnTo>
                    <a:pt x="0" y="3005"/>
                  </a:lnTo>
                  <a:cubicBezTo>
                    <a:pt x="395" y="3108"/>
                    <a:pt x="829" y="3219"/>
                    <a:pt x="1250" y="3219"/>
                  </a:cubicBezTo>
                  <a:cubicBezTo>
                    <a:pt x="1425" y="3219"/>
                    <a:pt x="1593" y="3199"/>
                    <a:pt x="1761" y="3154"/>
                  </a:cubicBezTo>
                  <a:cubicBezTo>
                    <a:pt x="1923" y="3108"/>
                    <a:pt x="2079" y="3044"/>
                    <a:pt x="2221" y="2966"/>
                  </a:cubicBezTo>
                  <a:cubicBezTo>
                    <a:pt x="2396" y="3057"/>
                    <a:pt x="2597" y="3108"/>
                    <a:pt x="2811" y="3128"/>
                  </a:cubicBezTo>
                  <a:cubicBezTo>
                    <a:pt x="2849" y="3130"/>
                    <a:pt x="2887" y="3132"/>
                    <a:pt x="2924" y="3132"/>
                  </a:cubicBezTo>
                  <a:cubicBezTo>
                    <a:pt x="3645" y="3132"/>
                    <a:pt x="4125" y="2657"/>
                    <a:pt x="4242" y="1820"/>
                  </a:cubicBezTo>
                  <a:cubicBezTo>
                    <a:pt x="4326" y="1269"/>
                    <a:pt x="4345" y="674"/>
                    <a:pt x="43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5"/>
            <p:cNvSpPr/>
            <p:nvPr/>
          </p:nvSpPr>
          <p:spPr>
            <a:xfrm>
              <a:off x="3399009" y="2431830"/>
              <a:ext cx="225505" cy="160308"/>
            </a:xfrm>
            <a:custGeom>
              <a:avLst/>
              <a:gdLst/>
              <a:ahLst/>
              <a:cxnLst/>
              <a:rect l="l" t="t" r="r" b="b"/>
              <a:pathLst>
                <a:path w="2435" h="1731" extrusionOk="0">
                  <a:moveTo>
                    <a:pt x="403" y="265"/>
                  </a:moveTo>
                  <a:cubicBezTo>
                    <a:pt x="712" y="301"/>
                    <a:pt x="1015" y="361"/>
                    <a:pt x="1295" y="493"/>
                  </a:cubicBezTo>
                  <a:cubicBezTo>
                    <a:pt x="1476" y="571"/>
                    <a:pt x="1638" y="674"/>
                    <a:pt x="1780" y="817"/>
                  </a:cubicBezTo>
                  <a:cubicBezTo>
                    <a:pt x="1858" y="895"/>
                    <a:pt x="1929" y="985"/>
                    <a:pt x="1988" y="1082"/>
                  </a:cubicBezTo>
                  <a:cubicBezTo>
                    <a:pt x="2091" y="1205"/>
                    <a:pt x="2104" y="1335"/>
                    <a:pt x="2014" y="1477"/>
                  </a:cubicBezTo>
                  <a:cubicBezTo>
                    <a:pt x="1989" y="1455"/>
                    <a:pt x="1962" y="1445"/>
                    <a:pt x="1936" y="1445"/>
                  </a:cubicBezTo>
                  <a:cubicBezTo>
                    <a:pt x="1920" y="1445"/>
                    <a:pt x="1904" y="1449"/>
                    <a:pt x="1889" y="1455"/>
                  </a:cubicBezTo>
                  <a:lnTo>
                    <a:pt x="1889" y="1455"/>
                  </a:lnTo>
                  <a:cubicBezTo>
                    <a:pt x="1879" y="1441"/>
                    <a:pt x="1865" y="1429"/>
                    <a:pt x="1845" y="1419"/>
                  </a:cubicBezTo>
                  <a:cubicBezTo>
                    <a:pt x="1275" y="1139"/>
                    <a:pt x="789" y="759"/>
                    <a:pt x="403" y="265"/>
                  </a:cubicBezTo>
                  <a:close/>
                  <a:moveTo>
                    <a:pt x="142" y="1"/>
                  </a:moveTo>
                  <a:cubicBezTo>
                    <a:pt x="61" y="1"/>
                    <a:pt x="1" y="113"/>
                    <a:pt x="45" y="182"/>
                  </a:cubicBezTo>
                  <a:cubicBezTo>
                    <a:pt x="479" y="804"/>
                    <a:pt x="1036" y="1290"/>
                    <a:pt x="1722" y="1620"/>
                  </a:cubicBezTo>
                  <a:cubicBezTo>
                    <a:pt x="1742" y="1630"/>
                    <a:pt x="1761" y="1635"/>
                    <a:pt x="1779" y="1635"/>
                  </a:cubicBezTo>
                  <a:cubicBezTo>
                    <a:pt x="1796" y="1635"/>
                    <a:pt x="1812" y="1631"/>
                    <a:pt x="1827" y="1624"/>
                  </a:cubicBezTo>
                  <a:lnTo>
                    <a:pt x="1827" y="1624"/>
                  </a:lnTo>
                  <a:cubicBezTo>
                    <a:pt x="1832" y="1632"/>
                    <a:pt x="1838" y="1639"/>
                    <a:pt x="1845" y="1646"/>
                  </a:cubicBezTo>
                  <a:cubicBezTo>
                    <a:pt x="1909" y="1700"/>
                    <a:pt x="1984" y="1731"/>
                    <a:pt x="2058" y="1731"/>
                  </a:cubicBezTo>
                  <a:cubicBezTo>
                    <a:pt x="2133" y="1731"/>
                    <a:pt x="2207" y="1698"/>
                    <a:pt x="2266" y="1626"/>
                  </a:cubicBezTo>
                  <a:cubicBezTo>
                    <a:pt x="2435" y="1419"/>
                    <a:pt x="2273" y="1095"/>
                    <a:pt x="2156" y="908"/>
                  </a:cubicBezTo>
                  <a:cubicBezTo>
                    <a:pt x="1722" y="228"/>
                    <a:pt x="893" y="66"/>
                    <a:pt x="149" y="1"/>
                  </a:cubicBezTo>
                  <a:cubicBezTo>
                    <a:pt x="146" y="1"/>
                    <a:pt x="144" y="1"/>
                    <a:pt x="1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5"/>
            <p:cNvSpPr/>
            <p:nvPr/>
          </p:nvSpPr>
          <p:spPr>
            <a:xfrm>
              <a:off x="3575800" y="2431830"/>
              <a:ext cx="224950" cy="160401"/>
            </a:xfrm>
            <a:custGeom>
              <a:avLst/>
              <a:gdLst/>
              <a:ahLst/>
              <a:cxnLst/>
              <a:rect l="l" t="t" r="r" b="b"/>
              <a:pathLst>
                <a:path w="2429" h="1732" extrusionOk="0">
                  <a:moveTo>
                    <a:pt x="2026" y="265"/>
                  </a:moveTo>
                  <a:cubicBezTo>
                    <a:pt x="1640" y="759"/>
                    <a:pt x="1155" y="1139"/>
                    <a:pt x="584" y="1413"/>
                  </a:cubicBezTo>
                  <a:cubicBezTo>
                    <a:pt x="563" y="1424"/>
                    <a:pt x="548" y="1438"/>
                    <a:pt x="538" y="1454"/>
                  </a:cubicBezTo>
                  <a:lnTo>
                    <a:pt x="538" y="1454"/>
                  </a:lnTo>
                  <a:cubicBezTo>
                    <a:pt x="524" y="1448"/>
                    <a:pt x="509" y="1445"/>
                    <a:pt x="493" y="1445"/>
                  </a:cubicBezTo>
                  <a:cubicBezTo>
                    <a:pt x="467" y="1445"/>
                    <a:pt x="440" y="1455"/>
                    <a:pt x="415" y="1477"/>
                  </a:cubicBezTo>
                  <a:cubicBezTo>
                    <a:pt x="325" y="1335"/>
                    <a:pt x="338" y="1205"/>
                    <a:pt x="441" y="1082"/>
                  </a:cubicBezTo>
                  <a:cubicBezTo>
                    <a:pt x="500" y="979"/>
                    <a:pt x="571" y="895"/>
                    <a:pt x="649" y="817"/>
                  </a:cubicBezTo>
                  <a:cubicBezTo>
                    <a:pt x="791" y="674"/>
                    <a:pt x="953" y="571"/>
                    <a:pt x="1128" y="493"/>
                  </a:cubicBezTo>
                  <a:cubicBezTo>
                    <a:pt x="1412" y="361"/>
                    <a:pt x="1717" y="301"/>
                    <a:pt x="2026" y="265"/>
                  </a:cubicBezTo>
                  <a:close/>
                  <a:moveTo>
                    <a:pt x="2287" y="1"/>
                  </a:moveTo>
                  <a:cubicBezTo>
                    <a:pt x="2285" y="1"/>
                    <a:pt x="2283" y="1"/>
                    <a:pt x="2280" y="1"/>
                  </a:cubicBezTo>
                  <a:cubicBezTo>
                    <a:pt x="1536" y="66"/>
                    <a:pt x="707" y="228"/>
                    <a:pt x="273" y="908"/>
                  </a:cubicBezTo>
                  <a:cubicBezTo>
                    <a:pt x="156" y="1095"/>
                    <a:pt x="1" y="1406"/>
                    <a:pt x="150" y="1613"/>
                  </a:cubicBezTo>
                  <a:cubicBezTo>
                    <a:pt x="211" y="1695"/>
                    <a:pt x="290" y="1732"/>
                    <a:pt x="371" y="1732"/>
                  </a:cubicBezTo>
                  <a:cubicBezTo>
                    <a:pt x="444" y="1732"/>
                    <a:pt x="519" y="1701"/>
                    <a:pt x="584" y="1646"/>
                  </a:cubicBezTo>
                  <a:cubicBezTo>
                    <a:pt x="591" y="1639"/>
                    <a:pt x="597" y="1631"/>
                    <a:pt x="602" y="1624"/>
                  </a:cubicBezTo>
                  <a:lnTo>
                    <a:pt x="602" y="1624"/>
                  </a:lnTo>
                  <a:cubicBezTo>
                    <a:pt x="617" y="1631"/>
                    <a:pt x="633" y="1635"/>
                    <a:pt x="650" y="1635"/>
                  </a:cubicBezTo>
                  <a:cubicBezTo>
                    <a:pt x="668" y="1635"/>
                    <a:pt x="687" y="1630"/>
                    <a:pt x="707" y="1620"/>
                  </a:cubicBezTo>
                  <a:cubicBezTo>
                    <a:pt x="1393" y="1290"/>
                    <a:pt x="1950" y="804"/>
                    <a:pt x="2384" y="182"/>
                  </a:cubicBezTo>
                  <a:cubicBezTo>
                    <a:pt x="2428" y="113"/>
                    <a:pt x="2368" y="1"/>
                    <a:pt x="22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5"/>
            <p:cNvSpPr/>
            <p:nvPr/>
          </p:nvSpPr>
          <p:spPr>
            <a:xfrm>
              <a:off x="3464299" y="2929050"/>
              <a:ext cx="271162" cy="18059"/>
            </a:xfrm>
            <a:custGeom>
              <a:avLst/>
              <a:gdLst/>
              <a:ahLst/>
              <a:cxnLst/>
              <a:rect l="l" t="t" r="r" b="b"/>
              <a:pathLst>
                <a:path w="2928" h="195" extrusionOk="0">
                  <a:moveTo>
                    <a:pt x="124" y="0"/>
                  </a:moveTo>
                  <a:cubicBezTo>
                    <a:pt x="0" y="0"/>
                    <a:pt x="0" y="195"/>
                    <a:pt x="124" y="195"/>
                  </a:cubicBezTo>
                  <a:lnTo>
                    <a:pt x="2804" y="195"/>
                  </a:lnTo>
                  <a:cubicBezTo>
                    <a:pt x="2928" y="195"/>
                    <a:pt x="2928" y="0"/>
                    <a:pt x="2804" y="0"/>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5"/>
            <p:cNvSpPr/>
            <p:nvPr/>
          </p:nvSpPr>
          <p:spPr>
            <a:xfrm>
              <a:off x="3427070" y="2586858"/>
              <a:ext cx="57140" cy="359234"/>
            </a:xfrm>
            <a:custGeom>
              <a:avLst/>
              <a:gdLst/>
              <a:ahLst/>
              <a:cxnLst/>
              <a:rect l="l" t="t" r="r" b="b"/>
              <a:pathLst>
                <a:path w="617" h="3879" extrusionOk="0">
                  <a:moveTo>
                    <a:pt x="92" y="1"/>
                  </a:moveTo>
                  <a:cubicBezTo>
                    <a:pt x="45" y="1"/>
                    <a:pt x="1" y="30"/>
                    <a:pt x="7" y="88"/>
                  </a:cubicBezTo>
                  <a:cubicBezTo>
                    <a:pt x="143" y="1325"/>
                    <a:pt x="286" y="2556"/>
                    <a:pt x="422" y="3786"/>
                  </a:cubicBezTo>
                  <a:cubicBezTo>
                    <a:pt x="428" y="3847"/>
                    <a:pt x="479" y="3878"/>
                    <a:pt x="526" y="3878"/>
                  </a:cubicBezTo>
                  <a:cubicBezTo>
                    <a:pt x="572" y="3878"/>
                    <a:pt x="616" y="3847"/>
                    <a:pt x="610" y="3786"/>
                  </a:cubicBezTo>
                  <a:cubicBezTo>
                    <a:pt x="474" y="2556"/>
                    <a:pt x="338" y="1325"/>
                    <a:pt x="195" y="88"/>
                  </a:cubicBezTo>
                  <a:cubicBezTo>
                    <a:pt x="189" y="30"/>
                    <a:pt x="139" y="1"/>
                    <a:pt x="92" y="1"/>
                  </a:cubicBezTo>
                  <a:close/>
                </a:path>
              </a:pathLst>
            </a:custGeom>
            <a:solidFill>
              <a:srgbClr val="4D4D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5"/>
            <p:cNvSpPr/>
            <p:nvPr/>
          </p:nvSpPr>
          <p:spPr>
            <a:xfrm>
              <a:off x="3718604" y="2632607"/>
              <a:ext cx="41767" cy="305798"/>
            </a:xfrm>
            <a:custGeom>
              <a:avLst/>
              <a:gdLst/>
              <a:ahLst/>
              <a:cxnLst/>
              <a:rect l="l" t="t" r="r" b="b"/>
              <a:pathLst>
                <a:path w="451" h="3302" extrusionOk="0">
                  <a:moveTo>
                    <a:pt x="358" y="1"/>
                  </a:moveTo>
                  <a:cubicBezTo>
                    <a:pt x="311" y="1"/>
                    <a:pt x="262" y="31"/>
                    <a:pt x="259" y="93"/>
                  </a:cubicBezTo>
                  <a:cubicBezTo>
                    <a:pt x="194" y="1136"/>
                    <a:pt x="110" y="2172"/>
                    <a:pt x="7" y="3214"/>
                  </a:cubicBezTo>
                  <a:cubicBezTo>
                    <a:pt x="0" y="3273"/>
                    <a:pt x="44" y="3302"/>
                    <a:pt x="91" y="3302"/>
                  </a:cubicBezTo>
                  <a:cubicBezTo>
                    <a:pt x="138" y="3302"/>
                    <a:pt x="188" y="3273"/>
                    <a:pt x="194" y="3214"/>
                  </a:cubicBezTo>
                  <a:cubicBezTo>
                    <a:pt x="298" y="2172"/>
                    <a:pt x="382" y="1136"/>
                    <a:pt x="447" y="93"/>
                  </a:cubicBezTo>
                  <a:cubicBezTo>
                    <a:pt x="450" y="31"/>
                    <a:pt x="405" y="1"/>
                    <a:pt x="3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5"/>
            <p:cNvSpPr/>
            <p:nvPr/>
          </p:nvSpPr>
          <p:spPr>
            <a:xfrm>
              <a:off x="3393545" y="2578801"/>
              <a:ext cx="415726" cy="106872"/>
            </a:xfrm>
            <a:custGeom>
              <a:avLst/>
              <a:gdLst/>
              <a:ahLst/>
              <a:cxnLst/>
              <a:rect l="l" t="t" r="r" b="b"/>
              <a:pathLst>
                <a:path w="4489" h="1154" extrusionOk="0">
                  <a:moveTo>
                    <a:pt x="628" y="0"/>
                  </a:moveTo>
                  <a:cubicBezTo>
                    <a:pt x="0" y="0"/>
                    <a:pt x="123" y="33"/>
                    <a:pt x="123" y="577"/>
                  </a:cubicBezTo>
                  <a:cubicBezTo>
                    <a:pt x="123" y="1127"/>
                    <a:pt x="72" y="1153"/>
                    <a:pt x="628" y="1153"/>
                  </a:cubicBezTo>
                  <a:lnTo>
                    <a:pt x="3821" y="1153"/>
                  </a:lnTo>
                  <a:cubicBezTo>
                    <a:pt x="4430" y="1153"/>
                    <a:pt x="4333" y="1134"/>
                    <a:pt x="4326" y="577"/>
                  </a:cubicBezTo>
                  <a:cubicBezTo>
                    <a:pt x="4326" y="78"/>
                    <a:pt x="4488" y="0"/>
                    <a:pt x="38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5"/>
            <p:cNvSpPr/>
            <p:nvPr/>
          </p:nvSpPr>
          <p:spPr>
            <a:xfrm>
              <a:off x="3398361" y="2573430"/>
              <a:ext cx="403687" cy="116966"/>
            </a:xfrm>
            <a:custGeom>
              <a:avLst/>
              <a:gdLst/>
              <a:ahLst/>
              <a:cxnLst/>
              <a:rect l="l" t="t" r="r" b="b"/>
              <a:pathLst>
                <a:path w="4359" h="1263" extrusionOk="0">
                  <a:moveTo>
                    <a:pt x="3769" y="110"/>
                  </a:moveTo>
                  <a:cubicBezTo>
                    <a:pt x="4009" y="110"/>
                    <a:pt x="4171" y="117"/>
                    <a:pt x="4216" y="169"/>
                  </a:cubicBezTo>
                  <a:cubicBezTo>
                    <a:pt x="4248" y="201"/>
                    <a:pt x="4242" y="279"/>
                    <a:pt x="4235" y="395"/>
                  </a:cubicBezTo>
                  <a:cubicBezTo>
                    <a:pt x="4229" y="460"/>
                    <a:pt x="4222" y="538"/>
                    <a:pt x="4222" y="635"/>
                  </a:cubicBezTo>
                  <a:cubicBezTo>
                    <a:pt x="4222" y="713"/>
                    <a:pt x="4222" y="784"/>
                    <a:pt x="4229" y="842"/>
                  </a:cubicBezTo>
                  <a:cubicBezTo>
                    <a:pt x="4229" y="985"/>
                    <a:pt x="4235" y="1075"/>
                    <a:pt x="4203" y="1114"/>
                  </a:cubicBezTo>
                  <a:cubicBezTo>
                    <a:pt x="4158" y="1159"/>
                    <a:pt x="4009" y="1159"/>
                    <a:pt x="3769" y="1159"/>
                  </a:cubicBezTo>
                  <a:lnTo>
                    <a:pt x="570" y="1159"/>
                  </a:lnTo>
                  <a:cubicBezTo>
                    <a:pt x="350" y="1159"/>
                    <a:pt x="214" y="1153"/>
                    <a:pt x="162" y="1108"/>
                  </a:cubicBezTo>
                  <a:cubicBezTo>
                    <a:pt x="117" y="1062"/>
                    <a:pt x="117" y="946"/>
                    <a:pt x="117" y="751"/>
                  </a:cubicBezTo>
                  <a:lnTo>
                    <a:pt x="123" y="635"/>
                  </a:lnTo>
                  <a:cubicBezTo>
                    <a:pt x="123" y="544"/>
                    <a:pt x="117" y="473"/>
                    <a:pt x="117" y="408"/>
                  </a:cubicBezTo>
                  <a:cubicBezTo>
                    <a:pt x="110" y="279"/>
                    <a:pt x="104" y="194"/>
                    <a:pt x="136" y="162"/>
                  </a:cubicBezTo>
                  <a:cubicBezTo>
                    <a:pt x="188" y="110"/>
                    <a:pt x="350" y="110"/>
                    <a:pt x="576" y="110"/>
                  </a:cubicBezTo>
                  <a:close/>
                  <a:moveTo>
                    <a:pt x="576" y="0"/>
                  </a:moveTo>
                  <a:cubicBezTo>
                    <a:pt x="279" y="0"/>
                    <a:pt x="136" y="13"/>
                    <a:pt x="65" y="84"/>
                  </a:cubicBezTo>
                  <a:cubicBezTo>
                    <a:pt x="0" y="156"/>
                    <a:pt x="7" y="253"/>
                    <a:pt x="13" y="415"/>
                  </a:cubicBezTo>
                  <a:cubicBezTo>
                    <a:pt x="13" y="479"/>
                    <a:pt x="20" y="551"/>
                    <a:pt x="20" y="635"/>
                  </a:cubicBezTo>
                  <a:lnTo>
                    <a:pt x="13" y="751"/>
                  </a:lnTo>
                  <a:cubicBezTo>
                    <a:pt x="13" y="978"/>
                    <a:pt x="13" y="1101"/>
                    <a:pt x="91" y="1179"/>
                  </a:cubicBezTo>
                  <a:cubicBezTo>
                    <a:pt x="169" y="1263"/>
                    <a:pt x="317" y="1263"/>
                    <a:pt x="576" y="1263"/>
                  </a:cubicBezTo>
                  <a:lnTo>
                    <a:pt x="3769" y="1263"/>
                  </a:lnTo>
                  <a:cubicBezTo>
                    <a:pt x="4060" y="1263"/>
                    <a:pt x="4203" y="1263"/>
                    <a:pt x="4281" y="1185"/>
                  </a:cubicBezTo>
                  <a:cubicBezTo>
                    <a:pt x="4345" y="1114"/>
                    <a:pt x="4339" y="1017"/>
                    <a:pt x="4332" y="836"/>
                  </a:cubicBezTo>
                  <a:cubicBezTo>
                    <a:pt x="4332" y="777"/>
                    <a:pt x="4332" y="713"/>
                    <a:pt x="4332" y="635"/>
                  </a:cubicBezTo>
                  <a:cubicBezTo>
                    <a:pt x="4332" y="544"/>
                    <a:pt x="4339" y="466"/>
                    <a:pt x="4339" y="402"/>
                  </a:cubicBezTo>
                  <a:cubicBezTo>
                    <a:pt x="4352" y="259"/>
                    <a:pt x="4358" y="162"/>
                    <a:pt x="4294" y="97"/>
                  </a:cubicBezTo>
                  <a:cubicBezTo>
                    <a:pt x="4222" y="13"/>
                    <a:pt x="4067" y="0"/>
                    <a:pt x="37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5"/>
            <p:cNvSpPr/>
            <p:nvPr/>
          </p:nvSpPr>
          <p:spPr>
            <a:xfrm>
              <a:off x="5267034" y="3730215"/>
              <a:ext cx="234581" cy="214855"/>
            </a:xfrm>
            <a:custGeom>
              <a:avLst/>
              <a:gdLst/>
              <a:ahLst/>
              <a:cxnLst/>
              <a:rect l="l" t="t" r="r" b="b"/>
              <a:pathLst>
                <a:path w="2533" h="2320" extrusionOk="0">
                  <a:moveTo>
                    <a:pt x="2533" y="1"/>
                  </a:moveTo>
                  <a:lnTo>
                    <a:pt x="1" y="2319"/>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5"/>
            <p:cNvSpPr/>
            <p:nvPr/>
          </p:nvSpPr>
          <p:spPr>
            <a:xfrm>
              <a:off x="5261014" y="3724288"/>
              <a:ext cx="247824" cy="229117"/>
            </a:xfrm>
            <a:custGeom>
              <a:avLst/>
              <a:gdLst/>
              <a:ahLst/>
              <a:cxnLst/>
              <a:rect l="l" t="t" r="r" b="b"/>
              <a:pathLst>
                <a:path w="2676" h="2474" extrusionOk="0">
                  <a:moveTo>
                    <a:pt x="2533" y="0"/>
                  </a:moveTo>
                  <a:lnTo>
                    <a:pt x="1" y="2318"/>
                  </a:lnTo>
                  <a:lnTo>
                    <a:pt x="143" y="2474"/>
                  </a:lnTo>
                  <a:lnTo>
                    <a:pt x="2675" y="156"/>
                  </a:lnTo>
                  <a:lnTo>
                    <a:pt x="25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5"/>
            <p:cNvSpPr/>
            <p:nvPr/>
          </p:nvSpPr>
          <p:spPr>
            <a:xfrm>
              <a:off x="5268886" y="3944977"/>
              <a:ext cx="285517" cy="86405"/>
            </a:xfrm>
            <a:custGeom>
              <a:avLst/>
              <a:gdLst/>
              <a:ahLst/>
              <a:cxnLst/>
              <a:rect l="l" t="t" r="r" b="b"/>
              <a:pathLst>
                <a:path w="3083" h="933" extrusionOk="0">
                  <a:moveTo>
                    <a:pt x="0" y="0"/>
                  </a:moveTo>
                  <a:lnTo>
                    <a:pt x="3083" y="933"/>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5"/>
            <p:cNvSpPr/>
            <p:nvPr/>
          </p:nvSpPr>
          <p:spPr>
            <a:xfrm>
              <a:off x="5264626" y="3935994"/>
              <a:ext cx="292185" cy="105020"/>
            </a:xfrm>
            <a:custGeom>
              <a:avLst/>
              <a:gdLst/>
              <a:ahLst/>
              <a:cxnLst/>
              <a:rect l="l" t="t" r="r" b="b"/>
              <a:pathLst>
                <a:path w="3155" h="1134" extrusionOk="0">
                  <a:moveTo>
                    <a:pt x="66" y="0"/>
                  </a:moveTo>
                  <a:lnTo>
                    <a:pt x="1" y="201"/>
                  </a:lnTo>
                  <a:lnTo>
                    <a:pt x="3090" y="1133"/>
                  </a:lnTo>
                  <a:lnTo>
                    <a:pt x="3154" y="933"/>
                  </a:lnTo>
                  <a:lnTo>
                    <a:pt x="6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5"/>
            <p:cNvSpPr/>
            <p:nvPr/>
          </p:nvSpPr>
          <p:spPr>
            <a:xfrm>
              <a:off x="5197484" y="3878946"/>
              <a:ext cx="123634" cy="123634"/>
            </a:xfrm>
            <a:custGeom>
              <a:avLst/>
              <a:gdLst/>
              <a:ahLst/>
              <a:cxnLst/>
              <a:rect l="l" t="t" r="r" b="b"/>
              <a:pathLst>
                <a:path w="1335" h="1335" extrusionOk="0">
                  <a:moveTo>
                    <a:pt x="667" y="1"/>
                  </a:moveTo>
                  <a:cubicBezTo>
                    <a:pt x="298" y="1"/>
                    <a:pt x="0" y="305"/>
                    <a:pt x="0" y="668"/>
                  </a:cubicBezTo>
                  <a:cubicBezTo>
                    <a:pt x="0" y="1037"/>
                    <a:pt x="298" y="1335"/>
                    <a:pt x="667" y="1335"/>
                  </a:cubicBezTo>
                  <a:cubicBezTo>
                    <a:pt x="1037" y="1335"/>
                    <a:pt x="1334" y="1037"/>
                    <a:pt x="1334" y="668"/>
                  </a:cubicBezTo>
                  <a:cubicBezTo>
                    <a:pt x="1334" y="305"/>
                    <a:pt x="1037" y="7"/>
                    <a:pt x="6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5"/>
            <p:cNvSpPr/>
            <p:nvPr/>
          </p:nvSpPr>
          <p:spPr>
            <a:xfrm>
              <a:off x="5438546" y="3651960"/>
              <a:ext cx="130858" cy="123727"/>
            </a:xfrm>
            <a:custGeom>
              <a:avLst/>
              <a:gdLst/>
              <a:ahLst/>
              <a:cxnLst/>
              <a:rect l="l" t="t" r="r" b="b"/>
              <a:pathLst>
                <a:path w="1413" h="1336" extrusionOk="0">
                  <a:moveTo>
                    <a:pt x="711" y="0"/>
                  </a:moveTo>
                  <a:cubicBezTo>
                    <a:pt x="372" y="0"/>
                    <a:pt x="82" y="249"/>
                    <a:pt x="40" y="593"/>
                  </a:cubicBezTo>
                  <a:cubicBezTo>
                    <a:pt x="1" y="956"/>
                    <a:pt x="260" y="1286"/>
                    <a:pt x="629" y="1332"/>
                  </a:cubicBezTo>
                  <a:cubicBezTo>
                    <a:pt x="653" y="1334"/>
                    <a:pt x="677" y="1335"/>
                    <a:pt x="701" y="1335"/>
                  </a:cubicBezTo>
                  <a:cubicBezTo>
                    <a:pt x="1035" y="1335"/>
                    <a:pt x="1331" y="1087"/>
                    <a:pt x="1367" y="742"/>
                  </a:cubicBezTo>
                  <a:cubicBezTo>
                    <a:pt x="1412" y="380"/>
                    <a:pt x="1147" y="49"/>
                    <a:pt x="784" y="4"/>
                  </a:cubicBezTo>
                  <a:cubicBezTo>
                    <a:pt x="760" y="1"/>
                    <a:pt x="735" y="0"/>
                    <a:pt x="7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5"/>
            <p:cNvSpPr/>
            <p:nvPr/>
          </p:nvSpPr>
          <p:spPr>
            <a:xfrm>
              <a:off x="5500317" y="3966647"/>
              <a:ext cx="135674" cy="123357"/>
            </a:xfrm>
            <a:custGeom>
              <a:avLst/>
              <a:gdLst/>
              <a:ahLst/>
              <a:cxnLst/>
              <a:rect l="l" t="t" r="r" b="b"/>
              <a:pathLst>
                <a:path w="1465" h="1332" extrusionOk="0">
                  <a:moveTo>
                    <a:pt x="733" y="1"/>
                  </a:moveTo>
                  <a:cubicBezTo>
                    <a:pt x="681" y="1"/>
                    <a:pt x="629" y="7"/>
                    <a:pt x="577" y="19"/>
                  </a:cubicBezTo>
                  <a:cubicBezTo>
                    <a:pt x="221" y="103"/>
                    <a:pt x="1" y="459"/>
                    <a:pt x="85" y="822"/>
                  </a:cubicBezTo>
                  <a:cubicBezTo>
                    <a:pt x="157" y="1127"/>
                    <a:pt x="428" y="1332"/>
                    <a:pt x="732" y="1332"/>
                  </a:cubicBezTo>
                  <a:cubicBezTo>
                    <a:pt x="784" y="1332"/>
                    <a:pt x="836" y="1326"/>
                    <a:pt x="888" y="1314"/>
                  </a:cubicBezTo>
                  <a:cubicBezTo>
                    <a:pt x="1244" y="1230"/>
                    <a:pt x="1464" y="874"/>
                    <a:pt x="1380" y="511"/>
                  </a:cubicBezTo>
                  <a:cubicBezTo>
                    <a:pt x="1308" y="206"/>
                    <a:pt x="1037" y="1"/>
                    <a:pt x="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5"/>
            <p:cNvSpPr/>
            <p:nvPr/>
          </p:nvSpPr>
          <p:spPr>
            <a:xfrm>
              <a:off x="4227123" y="1400345"/>
              <a:ext cx="625025" cy="124838"/>
            </a:xfrm>
            <a:custGeom>
              <a:avLst/>
              <a:gdLst/>
              <a:ahLst/>
              <a:cxnLst/>
              <a:rect l="l" t="t" r="r" b="b"/>
              <a:pathLst>
                <a:path w="6749" h="1348" extrusionOk="0">
                  <a:moveTo>
                    <a:pt x="4042" y="1"/>
                  </a:moveTo>
                  <a:cubicBezTo>
                    <a:pt x="4042" y="1"/>
                    <a:pt x="1367" y="33"/>
                    <a:pt x="681" y="124"/>
                  </a:cubicBezTo>
                  <a:cubicBezTo>
                    <a:pt x="1" y="221"/>
                    <a:pt x="156" y="1348"/>
                    <a:pt x="156" y="1348"/>
                  </a:cubicBezTo>
                  <a:lnTo>
                    <a:pt x="6748" y="1348"/>
                  </a:lnTo>
                  <a:lnTo>
                    <a:pt x="6690" y="797"/>
                  </a:lnTo>
                  <a:lnTo>
                    <a:pt x="6658" y="642"/>
                  </a:lnTo>
                  <a:lnTo>
                    <a:pt x="6496" y="344"/>
                  </a:lnTo>
                  <a:lnTo>
                    <a:pt x="6276" y="156"/>
                  </a:lnTo>
                  <a:lnTo>
                    <a:pt x="5706" y="52"/>
                  </a:lnTo>
                  <a:lnTo>
                    <a:pt x="40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5"/>
            <p:cNvSpPr/>
            <p:nvPr/>
          </p:nvSpPr>
          <p:spPr>
            <a:xfrm>
              <a:off x="4231938" y="1390714"/>
              <a:ext cx="624377" cy="423506"/>
            </a:xfrm>
            <a:custGeom>
              <a:avLst/>
              <a:gdLst/>
              <a:ahLst/>
              <a:cxnLst/>
              <a:rect l="l" t="t" r="r" b="b"/>
              <a:pathLst>
                <a:path w="6742" h="4573" extrusionOk="0">
                  <a:moveTo>
                    <a:pt x="2746" y="215"/>
                  </a:moveTo>
                  <a:cubicBezTo>
                    <a:pt x="4197" y="215"/>
                    <a:pt x="5809" y="267"/>
                    <a:pt x="5835" y="267"/>
                  </a:cubicBezTo>
                  <a:cubicBezTo>
                    <a:pt x="6224" y="267"/>
                    <a:pt x="6535" y="577"/>
                    <a:pt x="6535" y="959"/>
                  </a:cubicBezTo>
                  <a:lnTo>
                    <a:pt x="6535" y="3589"/>
                  </a:lnTo>
                  <a:cubicBezTo>
                    <a:pt x="6535" y="4003"/>
                    <a:pt x="6165" y="4236"/>
                    <a:pt x="5822" y="4281"/>
                  </a:cubicBezTo>
                  <a:cubicBezTo>
                    <a:pt x="5395" y="4338"/>
                    <a:pt x="4711" y="4356"/>
                    <a:pt x="3986" y="4356"/>
                  </a:cubicBezTo>
                  <a:cubicBezTo>
                    <a:pt x="2538" y="4356"/>
                    <a:pt x="931" y="4281"/>
                    <a:pt x="901" y="4281"/>
                  </a:cubicBezTo>
                  <a:cubicBezTo>
                    <a:pt x="519" y="4281"/>
                    <a:pt x="208" y="3971"/>
                    <a:pt x="208" y="3589"/>
                  </a:cubicBezTo>
                  <a:lnTo>
                    <a:pt x="208" y="959"/>
                  </a:lnTo>
                  <a:cubicBezTo>
                    <a:pt x="208" y="603"/>
                    <a:pt x="506" y="305"/>
                    <a:pt x="914" y="267"/>
                  </a:cubicBezTo>
                  <a:cubicBezTo>
                    <a:pt x="1334" y="228"/>
                    <a:pt x="2021" y="215"/>
                    <a:pt x="2746" y="215"/>
                  </a:cubicBezTo>
                  <a:close/>
                  <a:moveTo>
                    <a:pt x="2768" y="0"/>
                  </a:moveTo>
                  <a:cubicBezTo>
                    <a:pt x="2032" y="0"/>
                    <a:pt x="1332" y="15"/>
                    <a:pt x="894" y="59"/>
                  </a:cubicBezTo>
                  <a:cubicBezTo>
                    <a:pt x="376" y="111"/>
                    <a:pt x="0" y="487"/>
                    <a:pt x="0" y="959"/>
                  </a:cubicBezTo>
                  <a:lnTo>
                    <a:pt x="0" y="3589"/>
                  </a:lnTo>
                  <a:cubicBezTo>
                    <a:pt x="0" y="4087"/>
                    <a:pt x="402" y="4495"/>
                    <a:pt x="901" y="4495"/>
                  </a:cubicBezTo>
                  <a:cubicBezTo>
                    <a:pt x="998" y="4495"/>
                    <a:pt x="2552" y="4573"/>
                    <a:pt x="3970" y="4573"/>
                  </a:cubicBezTo>
                  <a:cubicBezTo>
                    <a:pt x="4708" y="4573"/>
                    <a:pt x="5408" y="4553"/>
                    <a:pt x="5855" y="4495"/>
                  </a:cubicBezTo>
                  <a:cubicBezTo>
                    <a:pt x="6379" y="4424"/>
                    <a:pt x="6742" y="4048"/>
                    <a:pt x="6742" y="3589"/>
                  </a:cubicBezTo>
                  <a:lnTo>
                    <a:pt x="6742" y="959"/>
                  </a:lnTo>
                  <a:cubicBezTo>
                    <a:pt x="6742" y="461"/>
                    <a:pt x="6340" y="59"/>
                    <a:pt x="5842" y="59"/>
                  </a:cubicBezTo>
                  <a:cubicBezTo>
                    <a:pt x="5744" y="55"/>
                    <a:pt x="4187" y="0"/>
                    <a:pt x="27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5"/>
            <p:cNvSpPr/>
            <p:nvPr/>
          </p:nvSpPr>
          <p:spPr>
            <a:xfrm>
              <a:off x="4359647" y="1352189"/>
              <a:ext cx="29543" cy="102982"/>
            </a:xfrm>
            <a:custGeom>
              <a:avLst/>
              <a:gdLst/>
              <a:ahLst/>
              <a:cxnLst/>
              <a:rect l="l" t="t" r="r" b="b"/>
              <a:pathLst>
                <a:path w="319" h="1112" extrusionOk="0">
                  <a:moveTo>
                    <a:pt x="159" y="1"/>
                  </a:moveTo>
                  <a:cubicBezTo>
                    <a:pt x="80" y="1"/>
                    <a:pt x="1" y="51"/>
                    <a:pt x="1" y="152"/>
                  </a:cubicBezTo>
                  <a:lnTo>
                    <a:pt x="1" y="961"/>
                  </a:lnTo>
                  <a:cubicBezTo>
                    <a:pt x="1" y="1061"/>
                    <a:pt x="80" y="1112"/>
                    <a:pt x="159" y="1112"/>
                  </a:cubicBezTo>
                  <a:cubicBezTo>
                    <a:pt x="239" y="1112"/>
                    <a:pt x="318" y="1061"/>
                    <a:pt x="318" y="961"/>
                  </a:cubicBezTo>
                  <a:lnTo>
                    <a:pt x="318" y="152"/>
                  </a:lnTo>
                  <a:cubicBezTo>
                    <a:pt x="318" y="51"/>
                    <a:pt x="239" y="1"/>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5"/>
            <p:cNvSpPr/>
            <p:nvPr/>
          </p:nvSpPr>
          <p:spPr>
            <a:xfrm>
              <a:off x="4471797" y="1349225"/>
              <a:ext cx="29543" cy="102982"/>
            </a:xfrm>
            <a:custGeom>
              <a:avLst/>
              <a:gdLst/>
              <a:ahLst/>
              <a:cxnLst/>
              <a:rect l="l" t="t" r="r" b="b"/>
              <a:pathLst>
                <a:path w="319" h="1112" extrusionOk="0">
                  <a:moveTo>
                    <a:pt x="159" y="1"/>
                  </a:moveTo>
                  <a:cubicBezTo>
                    <a:pt x="80" y="1"/>
                    <a:pt x="1" y="51"/>
                    <a:pt x="1" y="151"/>
                  </a:cubicBezTo>
                  <a:lnTo>
                    <a:pt x="1" y="961"/>
                  </a:lnTo>
                  <a:cubicBezTo>
                    <a:pt x="1" y="1061"/>
                    <a:pt x="80" y="1111"/>
                    <a:pt x="159" y="1111"/>
                  </a:cubicBezTo>
                  <a:cubicBezTo>
                    <a:pt x="239" y="1111"/>
                    <a:pt x="318" y="1061"/>
                    <a:pt x="318" y="961"/>
                  </a:cubicBezTo>
                  <a:lnTo>
                    <a:pt x="318" y="151"/>
                  </a:lnTo>
                  <a:cubicBezTo>
                    <a:pt x="318" y="51"/>
                    <a:pt x="239" y="1"/>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5"/>
            <p:cNvSpPr/>
            <p:nvPr/>
          </p:nvSpPr>
          <p:spPr>
            <a:xfrm>
              <a:off x="4586354" y="1352189"/>
              <a:ext cx="29450" cy="102982"/>
            </a:xfrm>
            <a:custGeom>
              <a:avLst/>
              <a:gdLst/>
              <a:ahLst/>
              <a:cxnLst/>
              <a:rect l="l" t="t" r="r" b="b"/>
              <a:pathLst>
                <a:path w="318" h="1112" extrusionOk="0">
                  <a:moveTo>
                    <a:pt x="159" y="1"/>
                  </a:moveTo>
                  <a:cubicBezTo>
                    <a:pt x="80" y="1"/>
                    <a:pt x="1" y="51"/>
                    <a:pt x="1" y="152"/>
                  </a:cubicBezTo>
                  <a:lnTo>
                    <a:pt x="1" y="961"/>
                  </a:lnTo>
                  <a:cubicBezTo>
                    <a:pt x="1" y="1061"/>
                    <a:pt x="80" y="1112"/>
                    <a:pt x="159" y="1112"/>
                  </a:cubicBezTo>
                  <a:cubicBezTo>
                    <a:pt x="239" y="1112"/>
                    <a:pt x="318" y="1061"/>
                    <a:pt x="318" y="961"/>
                  </a:cubicBezTo>
                  <a:lnTo>
                    <a:pt x="318" y="152"/>
                  </a:lnTo>
                  <a:cubicBezTo>
                    <a:pt x="318" y="51"/>
                    <a:pt x="239" y="1"/>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5"/>
            <p:cNvSpPr/>
            <p:nvPr/>
          </p:nvSpPr>
          <p:spPr>
            <a:xfrm>
              <a:off x="4699153" y="1352189"/>
              <a:ext cx="29450" cy="102982"/>
            </a:xfrm>
            <a:custGeom>
              <a:avLst/>
              <a:gdLst/>
              <a:ahLst/>
              <a:cxnLst/>
              <a:rect l="l" t="t" r="r" b="b"/>
              <a:pathLst>
                <a:path w="318" h="1112" extrusionOk="0">
                  <a:moveTo>
                    <a:pt x="159" y="1"/>
                  </a:moveTo>
                  <a:cubicBezTo>
                    <a:pt x="79" y="1"/>
                    <a:pt x="0" y="51"/>
                    <a:pt x="0" y="152"/>
                  </a:cubicBezTo>
                  <a:lnTo>
                    <a:pt x="0" y="961"/>
                  </a:lnTo>
                  <a:cubicBezTo>
                    <a:pt x="0" y="1061"/>
                    <a:pt x="79" y="1112"/>
                    <a:pt x="159" y="1112"/>
                  </a:cubicBezTo>
                  <a:cubicBezTo>
                    <a:pt x="238" y="1112"/>
                    <a:pt x="317" y="1061"/>
                    <a:pt x="317" y="961"/>
                  </a:cubicBezTo>
                  <a:lnTo>
                    <a:pt x="317" y="152"/>
                  </a:lnTo>
                  <a:cubicBezTo>
                    <a:pt x="317" y="51"/>
                    <a:pt x="238" y="1"/>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5"/>
            <p:cNvSpPr/>
            <p:nvPr/>
          </p:nvSpPr>
          <p:spPr>
            <a:xfrm>
              <a:off x="4393819" y="1538334"/>
              <a:ext cx="137433" cy="202723"/>
            </a:xfrm>
            <a:custGeom>
              <a:avLst/>
              <a:gdLst/>
              <a:ahLst/>
              <a:cxnLst/>
              <a:rect l="l" t="t" r="r" b="b"/>
              <a:pathLst>
                <a:path w="1484" h="2189" extrusionOk="0">
                  <a:moveTo>
                    <a:pt x="726" y="0"/>
                  </a:moveTo>
                  <a:cubicBezTo>
                    <a:pt x="551" y="0"/>
                    <a:pt x="364" y="58"/>
                    <a:pt x="228" y="194"/>
                  </a:cubicBezTo>
                  <a:lnTo>
                    <a:pt x="130" y="279"/>
                  </a:lnTo>
                  <a:cubicBezTo>
                    <a:pt x="53" y="343"/>
                    <a:pt x="53" y="453"/>
                    <a:pt x="118" y="525"/>
                  </a:cubicBezTo>
                  <a:cubicBezTo>
                    <a:pt x="152" y="563"/>
                    <a:pt x="198" y="582"/>
                    <a:pt x="244" y="582"/>
                  </a:cubicBezTo>
                  <a:cubicBezTo>
                    <a:pt x="284" y="582"/>
                    <a:pt x="324" y="568"/>
                    <a:pt x="357" y="538"/>
                  </a:cubicBezTo>
                  <a:lnTo>
                    <a:pt x="454" y="447"/>
                  </a:lnTo>
                  <a:cubicBezTo>
                    <a:pt x="538" y="382"/>
                    <a:pt x="636" y="343"/>
                    <a:pt x="733" y="343"/>
                  </a:cubicBezTo>
                  <a:cubicBezTo>
                    <a:pt x="836" y="343"/>
                    <a:pt x="946" y="389"/>
                    <a:pt x="1031" y="479"/>
                  </a:cubicBezTo>
                  <a:cubicBezTo>
                    <a:pt x="1102" y="557"/>
                    <a:pt x="1134" y="648"/>
                    <a:pt x="1134" y="751"/>
                  </a:cubicBezTo>
                  <a:cubicBezTo>
                    <a:pt x="1134" y="861"/>
                    <a:pt x="1095" y="965"/>
                    <a:pt x="1005" y="1049"/>
                  </a:cubicBezTo>
                  <a:lnTo>
                    <a:pt x="79" y="1891"/>
                  </a:lnTo>
                  <a:cubicBezTo>
                    <a:pt x="7" y="1956"/>
                    <a:pt x="1" y="2059"/>
                    <a:pt x="66" y="2131"/>
                  </a:cubicBezTo>
                  <a:cubicBezTo>
                    <a:pt x="98" y="2169"/>
                    <a:pt x="150" y="2189"/>
                    <a:pt x="195" y="2189"/>
                  </a:cubicBezTo>
                  <a:lnTo>
                    <a:pt x="1309" y="2189"/>
                  </a:lnTo>
                  <a:cubicBezTo>
                    <a:pt x="1406" y="2189"/>
                    <a:pt x="1484" y="2118"/>
                    <a:pt x="1484" y="2020"/>
                  </a:cubicBezTo>
                  <a:cubicBezTo>
                    <a:pt x="1484" y="1923"/>
                    <a:pt x="1406" y="1846"/>
                    <a:pt x="1309" y="1839"/>
                  </a:cubicBezTo>
                  <a:lnTo>
                    <a:pt x="642" y="1839"/>
                  </a:lnTo>
                  <a:lnTo>
                    <a:pt x="1231" y="1308"/>
                  </a:lnTo>
                  <a:cubicBezTo>
                    <a:pt x="1393" y="1159"/>
                    <a:pt x="1477" y="952"/>
                    <a:pt x="1477" y="751"/>
                  </a:cubicBezTo>
                  <a:cubicBezTo>
                    <a:pt x="1477" y="570"/>
                    <a:pt x="1419" y="389"/>
                    <a:pt x="1283" y="246"/>
                  </a:cubicBezTo>
                  <a:cubicBezTo>
                    <a:pt x="1141" y="84"/>
                    <a:pt x="933" y="0"/>
                    <a:pt x="7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5"/>
            <p:cNvSpPr/>
            <p:nvPr/>
          </p:nvSpPr>
          <p:spPr>
            <a:xfrm>
              <a:off x="4555145" y="1538334"/>
              <a:ext cx="136878" cy="202723"/>
            </a:xfrm>
            <a:custGeom>
              <a:avLst/>
              <a:gdLst/>
              <a:ahLst/>
              <a:cxnLst/>
              <a:rect l="l" t="t" r="r" b="b"/>
              <a:pathLst>
                <a:path w="1478" h="2189" extrusionOk="0">
                  <a:moveTo>
                    <a:pt x="726" y="0"/>
                  </a:moveTo>
                  <a:cubicBezTo>
                    <a:pt x="551" y="0"/>
                    <a:pt x="364" y="58"/>
                    <a:pt x="221" y="194"/>
                  </a:cubicBezTo>
                  <a:lnTo>
                    <a:pt x="124" y="279"/>
                  </a:lnTo>
                  <a:cubicBezTo>
                    <a:pt x="53" y="343"/>
                    <a:pt x="53" y="453"/>
                    <a:pt x="117" y="525"/>
                  </a:cubicBezTo>
                  <a:cubicBezTo>
                    <a:pt x="152" y="563"/>
                    <a:pt x="198" y="582"/>
                    <a:pt x="244" y="582"/>
                  </a:cubicBezTo>
                  <a:cubicBezTo>
                    <a:pt x="284" y="582"/>
                    <a:pt x="324" y="568"/>
                    <a:pt x="357" y="538"/>
                  </a:cubicBezTo>
                  <a:lnTo>
                    <a:pt x="454" y="447"/>
                  </a:lnTo>
                  <a:cubicBezTo>
                    <a:pt x="532" y="382"/>
                    <a:pt x="629" y="343"/>
                    <a:pt x="726" y="343"/>
                  </a:cubicBezTo>
                  <a:cubicBezTo>
                    <a:pt x="836" y="343"/>
                    <a:pt x="946" y="389"/>
                    <a:pt x="1031" y="479"/>
                  </a:cubicBezTo>
                  <a:cubicBezTo>
                    <a:pt x="1095" y="557"/>
                    <a:pt x="1134" y="648"/>
                    <a:pt x="1134" y="751"/>
                  </a:cubicBezTo>
                  <a:cubicBezTo>
                    <a:pt x="1134" y="861"/>
                    <a:pt x="1095" y="965"/>
                    <a:pt x="1005" y="1049"/>
                  </a:cubicBezTo>
                  <a:lnTo>
                    <a:pt x="72" y="1891"/>
                  </a:lnTo>
                  <a:cubicBezTo>
                    <a:pt x="7" y="1956"/>
                    <a:pt x="1" y="2059"/>
                    <a:pt x="66" y="2131"/>
                  </a:cubicBezTo>
                  <a:cubicBezTo>
                    <a:pt x="98" y="2169"/>
                    <a:pt x="143" y="2189"/>
                    <a:pt x="195" y="2189"/>
                  </a:cubicBezTo>
                  <a:lnTo>
                    <a:pt x="1309" y="2189"/>
                  </a:lnTo>
                  <a:cubicBezTo>
                    <a:pt x="1406" y="2189"/>
                    <a:pt x="1477" y="2118"/>
                    <a:pt x="1477" y="2020"/>
                  </a:cubicBezTo>
                  <a:cubicBezTo>
                    <a:pt x="1477" y="1923"/>
                    <a:pt x="1406" y="1846"/>
                    <a:pt x="1309" y="1839"/>
                  </a:cubicBezTo>
                  <a:lnTo>
                    <a:pt x="642" y="1839"/>
                  </a:lnTo>
                  <a:lnTo>
                    <a:pt x="1231" y="1308"/>
                  </a:lnTo>
                  <a:cubicBezTo>
                    <a:pt x="1393" y="1159"/>
                    <a:pt x="1477" y="952"/>
                    <a:pt x="1477" y="751"/>
                  </a:cubicBezTo>
                  <a:cubicBezTo>
                    <a:pt x="1477" y="570"/>
                    <a:pt x="1419" y="389"/>
                    <a:pt x="1283" y="246"/>
                  </a:cubicBezTo>
                  <a:cubicBezTo>
                    <a:pt x="1141" y="84"/>
                    <a:pt x="933" y="0"/>
                    <a:pt x="7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5"/>
            <p:cNvSpPr/>
            <p:nvPr/>
          </p:nvSpPr>
          <p:spPr>
            <a:xfrm>
              <a:off x="3804361" y="1684657"/>
              <a:ext cx="165587" cy="154196"/>
            </a:xfrm>
            <a:custGeom>
              <a:avLst/>
              <a:gdLst/>
              <a:ahLst/>
              <a:cxnLst/>
              <a:rect l="l" t="t" r="r" b="b"/>
              <a:pathLst>
                <a:path w="1788" h="1665" extrusionOk="0">
                  <a:moveTo>
                    <a:pt x="1496" y="207"/>
                  </a:moveTo>
                  <a:cubicBezTo>
                    <a:pt x="1541" y="207"/>
                    <a:pt x="1574" y="246"/>
                    <a:pt x="1574" y="292"/>
                  </a:cubicBezTo>
                  <a:lnTo>
                    <a:pt x="1574" y="1373"/>
                  </a:lnTo>
                  <a:cubicBezTo>
                    <a:pt x="1574" y="1418"/>
                    <a:pt x="1541" y="1451"/>
                    <a:pt x="1496" y="1451"/>
                  </a:cubicBezTo>
                  <a:lnTo>
                    <a:pt x="298" y="1451"/>
                  </a:lnTo>
                  <a:cubicBezTo>
                    <a:pt x="253" y="1451"/>
                    <a:pt x="214" y="1418"/>
                    <a:pt x="214" y="1373"/>
                  </a:cubicBezTo>
                  <a:lnTo>
                    <a:pt x="214" y="292"/>
                  </a:lnTo>
                  <a:cubicBezTo>
                    <a:pt x="214" y="246"/>
                    <a:pt x="253" y="207"/>
                    <a:pt x="298" y="207"/>
                  </a:cubicBezTo>
                  <a:close/>
                  <a:moveTo>
                    <a:pt x="298" y="0"/>
                  </a:moveTo>
                  <a:cubicBezTo>
                    <a:pt x="136" y="0"/>
                    <a:pt x="0" y="130"/>
                    <a:pt x="0" y="292"/>
                  </a:cubicBezTo>
                  <a:lnTo>
                    <a:pt x="0" y="1373"/>
                  </a:lnTo>
                  <a:cubicBezTo>
                    <a:pt x="0" y="1535"/>
                    <a:pt x="136" y="1664"/>
                    <a:pt x="298" y="1664"/>
                  </a:cubicBezTo>
                  <a:lnTo>
                    <a:pt x="1496" y="1664"/>
                  </a:lnTo>
                  <a:cubicBezTo>
                    <a:pt x="1658" y="1664"/>
                    <a:pt x="1788" y="1535"/>
                    <a:pt x="1788" y="1373"/>
                  </a:cubicBezTo>
                  <a:lnTo>
                    <a:pt x="1788" y="292"/>
                  </a:lnTo>
                  <a:cubicBezTo>
                    <a:pt x="1788" y="130"/>
                    <a:pt x="1658" y="0"/>
                    <a:pt x="14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5"/>
            <p:cNvSpPr/>
            <p:nvPr/>
          </p:nvSpPr>
          <p:spPr>
            <a:xfrm>
              <a:off x="3882338" y="1637241"/>
              <a:ext cx="86405" cy="144657"/>
            </a:xfrm>
            <a:custGeom>
              <a:avLst/>
              <a:gdLst/>
              <a:ahLst/>
              <a:cxnLst/>
              <a:rect l="l" t="t" r="r" b="b"/>
              <a:pathLst>
                <a:path w="933" h="1562" extrusionOk="0">
                  <a:moveTo>
                    <a:pt x="933" y="1"/>
                  </a:moveTo>
                  <a:lnTo>
                    <a:pt x="32" y="1548"/>
                  </a:lnTo>
                  <a:cubicBezTo>
                    <a:pt x="32" y="1539"/>
                    <a:pt x="22" y="1533"/>
                    <a:pt x="14" y="1533"/>
                  </a:cubicBezTo>
                  <a:cubicBezTo>
                    <a:pt x="11" y="1533"/>
                    <a:pt x="8" y="1534"/>
                    <a:pt x="7" y="1535"/>
                  </a:cubicBezTo>
                  <a:cubicBezTo>
                    <a:pt x="0" y="1548"/>
                    <a:pt x="7" y="1561"/>
                    <a:pt x="20" y="1561"/>
                  </a:cubicBezTo>
                  <a:cubicBezTo>
                    <a:pt x="26" y="1561"/>
                    <a:pt x="32" y="1548"/>
                    <a:pt x="39" y="1542"/>
                  </a:cubicBezTo>
                  <a:cubicBezTo>
                    <a:pt x="415" y="914"/>
                    <a:pt x="576" y="648"/>
                    <a:pt x="933" y="1"/>
                  </a:cubicBezTo>
                  <a:close/>
                </a:path>
              </a:pathLst>
            </a:custGeom>
            <a:solidFill>
              <a:srgbClr val="BCD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5"/>
            <p:cNvSpPr/>
            <p:nvPr/>
          </p:nvSpPr>
          <p:spPr>
            <a:xfrm>
              <a:off x="3858907" y="1743371"/>
              <a:ext cx="19263" cy="36674"/>
            </a:xfrm>
            <a:custGeom>
              <a:avLst/>
              <a:gdLst/>
              <a:ahLst/>
              <a:cxnLst/>
              <a:rect l="l" t="t" r="r" b="b"/>
              <a:pathLst>
                <a:path w="208" h="396" extrusionOk="0">
                  <a:moveTo>
                    <a:pt x="1" y="1"/>
                  </a:moveTo>
                  <a:lnTo>
                    <a:pt x="208" y="396"/>
                  </a:lnTo>
                </a:path>
              </a:pathLst>
            </a:custGeom>
            <a:solidFill>
              <a:srgbClr val="BCD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8" name="Google Shape;1578;p25"/>
            <p:cNvGrpSpPr/>
            <p:nvPr/>
          </p:nvGrpSpPr>
          <p:grpSpPr>
            <a:xfrm>
              <a:off x="3840478" y="1622979"/>
              <a:ext cx="147065" cy="173551"/>
              <a:chOff x="3840478" y="1622979"/>
              <a:chExt cx="147065" cy="173551"/>
            </a:xfrm>
          </p:grpSpPr>
          <p:sp>
            <p:nvSpPr>
              <p:cNvPr id="1579" name="Google Shape;1579;p25"/>
              <p:cNvSpPr/>
              <p:nvPr/>
            </p:nvSpPr>
            <p:spPr>
              <a:xfrm>
                <a:off x="3867891" y="1622979"/>
                <a:ext cx="119652" cy="173551"/>
              </a:xfrm>
              <a:custGeom>
                <a:avLst/>
                <a:gdLst/>
                <a:ahLst/>
                <a:cxnLst/>
                <a:rect l="l" t="t" r="r" b="b"/>
                <a:pathLst>
                  <a:path w="1292" h="1874" extrusionOk="0">
                    <a:moveTo>
                      <a:pt x="1072" y="0"/>
                    </a:moveTo>
                    <a:cubicBezTo>
                      <a:pt x="1023" y="0"/>
                      <a:pt x="976" y="23"/>
                      <a:pt x="946" y="77"/>
                    </a:cubicBezTo>
                    <a:cubicBezTo>
                      <a:pt x="804" y="336"/>
                      <a:pt x="661" y="595"/>
                      <a:pt x="512" y="854"/>
                    </a:cubicBezTo>
                    <a:cubicBezTo>
                      <a:pt x="448" y="964"/>
                      <a:pt x="383" y="1074"/>
                      <a:pt x="318" y="1184"/>
                    </a:cubicBezTo>
                    <a:cubicBezTo>
                      <a:pt x="254" y="1285"/>
                      <a:pt x="195" y="1433"/>
                      <a:pt x="115" y="1541"/>
                    </a:cubicBezTo>
                    <a:lnTo>
                      <a:pt x="115" y="1541"/>
                    </a:lnTo>
                    <a:cubicBezTo>
                      <a:pt x="45" y="1555"/>
                      <a:pt x="7" y="1625"/>
                      <a:pt x="1" y="1689"/>
                    </a:cubicBezTo>
                    <a:cubicBezTo>
                      <a:pt x="1" y="1696"/>
                      <a:pt x="1" y="1702"/>
                      <a:pt x="1" y="1709"/>
                    </a:cubicBezTo>
                    <a:cubicBezTo>
                      <a:pt x="1" y="1761"/>
                      <a:pt x="33" y="1819"/>
                      <a:pt x="78" y="1845"/>
                    </a:cubicBezTo>
                    <a:cubicBezTo>
                      <a:pt x="85" y="1845"/>
                      <a:pt x="91" y="1851"/>
                      <a:pt x="91" y="1851"/>
                    </a:cubicBezTo>
                    <a:cubicBezTo>
                      <a:pt x="117" y="1867"/>
                      <a:pt x="144" y="1874"/>
                      <a:pt x="172" y="1874"/>
                    </a:cubicBezTo>
                    <a:cubicBezTo>
                      <a:pt x="213" y="1874"/>
                      <a:pt x="254" y="1857"/>
                      <a:pt x="286" y="1825"/>
                    </a:cubicBezTo>
                    <a:cubicBezTo>
                      <a:pt x="480" y="1650"/>
                      <a:pt x="609" y="1314"/>
                      <a:pt x="745" y="1087"/>
                    </a:cubicBezTo>
                    <a:cubicBezTo>
                      <a:pt x="907" y="809"/>
                      <a:pt x="1063" y="524"/>
                      <a:pt x="1225" y="239"/>
                    </a:cubicBezTo>
                    <a:cubicBezTo>
                      <a:pt x="1292" y="113"/>
                      <a:pt x="1179" y="0"/>
                      <a:pt x="1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5"/>
              <p:cNvSpPr/>
              <p:nvPr/>
            </p:nvSpPr>
            <p:spPr>
              <a:xfrm>
                <a:off x="3840478" y="1728554"/>
                <a:ext cx="56492" cy="66679"/>
              </a:xfrm>
              <a:custGeom>
                <a:avLst/>
                <a:gdLst/>
                <a:ahLst/>
                <a:cxnLst/>
                <a:rect l="l" t="t" r="r" b="b"/>
                <a:pathLst>
                  <a:path w="610" h="720" extrusionOk="0">
                    <a:moveTo>
                      <a:pt x="216" y="0"/>
                    </a:moveTo>
                    <a:cubicBezTo>
                      <a:pt x="112" y="0"/>
                      <a:pt x="1" y="113"/>
                      <a:pt x="64" y="238"/>
                    </a:cubicBezTo>
                    <a:lnTo>
                      <a:pt x="271" y="640"/>
                    </a:lnTo>
                    <a:cubicBezTo>
                      <a:pt x="301" y="696"/>
                      <a:pt x="348" y="719"/>
                      <a:pt x="395" y="719"/>
                    </a:cubicBezTo>
                    <a:cubicBezTo>
                      <a:pt x="501" y="719"/>
                      <a:pt x="610" y="603"/>
                      <a:pt x="543" y="478"/>
                    </a:cubicBezTo>
                    <a:lnTo>
                      <a:pt x="336" y="77"/>
                    </a:lnTo>
                    <a:cubicBezTo>
                      <a:pt x="308" y="23"/>
                      <a:pt x="262" y="0"/>
                      <a:pt x="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1" name="Google Shape;1581;p25"/>
            <p:cNvSpPr/>
            <p:nvPr/>
          </p:nvSpPr>
          <p:spPr>
            <a:xfrm>
              <a:off x="5611263" y="3728456"/>
              <a:ext cx="228654" cy="212355"/>
            </a:xfrm>
            <a:custGeom>
              <a:avLst/>
              <a:gdLst/>
              <a:ahLst/>
              <a:cxnLst/>
              <a:rect l="l" t="t" r="r" b="b"/>
              <a:pathLst>
                <a:path w="2469" h="2293" extrusionOk="0">
                  <a:moveTo>
                    <a:pt x="2170" y="214"/>
                  </a:moveTo>
                  <a:cubicBezTo>
                    <a:pt x="2215" y="214"/>
                    <a:pt x="2254" y="253"/>
                    <a:pt x="2254" y="298"/>
                  </a:cubicBezTo>
                  <a:lnTo>
                    <a:pt x="2254" y="2001"/>
                  </a:lnTo>
                  <a:cubicBezTo>
                    <a:pt x="2254" y="2047"/>
                    <a:pt x="2215" y="2086"/>
                    <a:pt x="2170" y="2086"/>
                  </a:cubicBezTo>
                  <a:lnTo>
                    <a:pt x="299" y="2086"/>
                  </a:lnTo>
                  <a:cubicBezTo>
                    <a:pt x="247" y="2086"/>
                    <a:pt x="214" y="2047"/>
                    <a:pt x="214" y="2001"/>
                  </a:cubicBezTo>
                  <a:lnTo>
                    <a:pt x="214" y="298"/>
                  </a:lnTo>
                  <a:cubicBezTo>
                    <a:pt x="214" y="253"/>
                    <a:pt x="253" y="214"/>
                    <a:pt x="299" y="214"/>
                  </a:cubicBezTo>
                  <a:close/>
                  <a:moveTo>
                    <a:pt x="299" y="0"/>
                  </a:moveTo>
                  <a:cubicBezTo>
                    <a:pt x="137" y="0"/>
                    <a:pt x="1" y="136"/>
                    <a:pt x="1" y="298"/>
                  </a:cubicBezTo>
                  <a:lnTo>
                    <a:pt x="1" y="2001"/>
                  </a:lnTo>
                  <a:cubicBezTo>
                    <a:pt x="1" y="2163"/>
                    <a:pt x="137" y="2293"/>
                    <a:pt x="299" y="2293"/>
                  </a:cubicBezTo>
                  <a:lnTo>
                    <a:pt x="2170" y="2293"/>
                  </a:lnTo>
                  <a:cubicBezTo>
                    <a:pt x="2332" y="2293"/>
                    <a:pt x="2468" y="2163"/>
                    <a:pt x="2462" y="2001"/>
                  </a:cubicBezTo>
                  <a:lnTo>
                    <a:pt x="2462" y="298"/>
                  </a:lnTo>
                  <a:cubicBezTo>
                    <a:pt x="2462" y="136"/>
                    <a:pt x="2332" y="0"/>
                    <a:pt x="2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5"/>
            <p:cNvSpPr/>
            <p:nvPr/>
          </p:nvSpPr>
          <p:spPr>
            <a:xfrm>
              <a:off x="5718134" y="3657702"/>
              <a:ext cx="123542" cy="205872"/>
            </a:xfrm>
            <a:custGeom>
              <a:avLst/>
              <a:gdLst/>
              <a:ahLst/>
              <a:cxnLst/>
              <a:rect l="l" t="t" r="r" b="b"/>
              <a:pathLst>
                <a:path w="1334" h="2223" extrusionOk="0">
                  <a:moveTo>
                    <a:pt x="1333" y="0"/>
                  </a:moveTo>
                  <a:lnTo>
                    <a:pt x="51" y="2202"/>
                  </a:lnTo>
                  <a:cubicBezTo>
                    <a:pt x="51" y="2190"/>
                    <a:pt x="40" y="2182"/>
                    <a:pt x="29" y="2182"/>
                  </a:cubicBezTo>
                  <a:cubicBezTo>
                    <a:pt x="23" y="2182"/>
                    <a:pt x="17" y="2185"/>
                    <a:pt x="12" y="2189"/>
                  </a:cubicBezTo>
                  <a:cubicBezTo>
                    <a:pt x="1" y="2201"/>
                    <a:pt x="10" y="2223"/>
                    <a:pt x="26" y="2223"/>
                  </a:cubicBezTo>
                  <a:cubicBezTo>
                    <a:pt x="28" y="2223"/>
                    <a:pt x="30" y="2222"/>
                    <a:pt x="32" y="2222"/>
                  </a:cubicBezTo>
                  <a:cubicBezTo>
                    <a:pt x="45" y="2222"/>
                    <a:pt x="51" y="2209"/>
                    <a:pt x="58" y="2202"/>
                  </a:cubicBezTo>
                  <a:cubicBezTo>
                    <a:pt x="602" y="1295"/>
                    <a:pt x="828" y="926"/>
                    <a:pt x="1333" y="0"/>
                  </a:cubicBezTo>
                  <a:close/>
                </a:path>
              </a:pathLst>
            </a:custGeom>
            <a:solidFill>
              <a:srgbClr val="BCD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5"/>
            <p:cNvSpPr/>
            <p:nvPr/>
          </p:nvSpPr>
          <p:spPr>
            <a:xfrm>
              <a:off x="5685073" y="3808841"/>
              <a:ext cx="27690" cy="52880"/>
            </a:xfrm>
            <a:custGeom>
              <a:avLst/>
              <a:gdLst/>
              <a:ahLst/>
              <a:cxnLst/>
              <a:rect l="l" t="t" r="r" b="b"/>
              <a:pathLst>
                <a:path w="299" h="571" extrusionOk="0">
                  <a:moveTo>
                    <a:pt x="0" y="0"/>
                  </a:moveTo>
                  <a:lnTo>
                    <a:pt x="298" y="570"/>
                  </a:lnTo>
                  <a:cubicBezTo>
                    <a:pt x="201" y="376"/>
                    <a:pt x="104" y="188"/>
                    <a:pt x="0" y="0"/>
                  </a:cubicBezTo>
                  <a:close/>
                </a:path>
              </a:pathLst>
            </a:custGeom>
            <a:solidFill>
              <a:srgbClr val="BCD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4" name="Google Shape;1584;p25"/>
            <p:cNvGrpSpPr/>
            <p:nvPr/>
          </p:nvGrpSpPr>
          <p:grpSpPr>
            <a:xfrm>
              <a:off x="5666643" y="3642514"/>
              <a:ext cx="193832" cy="235692"/>
              <a:chOff x="5666643" y="3642514"/>
              <a:chExt cx="193832" cy="235692"/>
            </a:xfrm>
          </p:grpSpPr>
          <p:sp>
            <p:nvSpPr>
              <p:cNvPr id="1585" name="Google Shape;1585;p25"/>
              <p:cNvSpPr/>
              <p:nvPr/>
            </p:nvSpPr>
            <p:spPr>
              <a:xfrm>
                <a:off x="5704243" y="3642514"/>
                <a:ext cx="156233" cy="235692"/>
              </a:xfrm>
              <a:custGeom>
                <a:avLst/>
                <a:gdLst/>
                <a:ahLst/>
                <a:cxnLst/>
                <a:rect l="l" t="t" r="r" b="b"/>
                <a:pathLst>
                  <a:path w="1687" h="2545" extrusionOk="0">
                    <a:moveTo>
                      <a:pt x="1472" y="1"/>
                    </a:moveTo>
                    <a:cubicBezTo>
                      <a:pt x="1424" y="1"/>
                      <a:pt x="1378" y="24"/>
                      <a:pt x="1347" y="80"/>
                    </a:cubicBezTo>
                    <a:cubicBezTo>
                      <a:pt x="1140" y="449"/>
                      <a:pt x="933" y="825"/>
                      <a:pt x="719" y="1188"/>
                    </a:cubicBezTo>
                    <a:cubicBezTo>
                      <a:pt x="629" y="1343"/>
                      <a:pt x="538" y="1505"/>
                      <a:pt x="447" y="1660"/>
                    </a:cubicBezTo>
                    <a:cubicBezTo>
                      <a:pt x="349" y="1814"/>
                      <a:pt x="259" y="2041"/>
                      <a:pt x="136" y="2198"/>
                    </a:cubicBezTo>
                    <a:lnTo>
                      <a:pt x="117" y="2198"/>
                    </a:lnTo>
                    <a:cubicBezTo>
                      <a:pt x="52" y="2217"/>
                      <a:pt x="7" y="2288"/>
                      <a:pt x="1" y="2353"/>
                    </a:cubicBezTo>
                    <a:cubicBezTo>
                      <a:pt x="1" y="2360"/>
                      <a:pt x="1" y="2366"/>
                      <a:pt x="1" y="2373"/>
                    </a:cubicBezTo>
                    <a:cubicBezTo>
                      <a:pt x="1" y="2431"/>
                      <a:pt x="33" y="2483"/>
                      <a:pt x="78" y="2515"/>
                    </a:cubicBezTo>
                    <a:cubicBezTo>
                      <a:pt x="85" y="2515"/>
                      <a:pt x="91" y="2522"/>
                      <a:pt x="98" y="2522"/>
                    </a:cubicBezTo>
                    <a:cubicBezTo>
                      <a:pt x="123" y="2537"/>
                      <a:pt x="151" y="2544"/>
                      <a:pt x="178" y="2544"/>
                    </a:cubicBezTo>
                    <a:cubicBezTo>
                      <a:pt x="220" y="2544"/>
                      <a:pt x="261" y="2527"/>
                      <a:pt x="292" y="2496"/>
                    </a:cubicBezTo>
                    <a:cubicBezTo>
                      <a:pt x="564" y="2250"/>
                      <a:pt x="752" y="1770"/>
                      <a:pt x="933" y="1453"/>
                    </a:cubicBezTo>
                    <a:cubicBezTo>
                      <a:pt x="1173" y="1052"/>
                      <a:pt x="1399" y="644"/>
                      <a:pt x="1619" y="242"/>
                    </a:cubicBezTo>
                    <a:cubicBezTo>
                      <a:pt x="1687" y="117"/>
                      <a:pt x="1578" y="1"/>
                      <a:pt x="14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5"/>
              <p:cNvSpPr/>
              <p:nvPr/>
            </p:nvSpPr>
            <p:spPr>
              <a:xfrm>
                <a:off x="5666643" y="3793653"/>
                <a:ext cx="64920" cy="82608"/>
              </a:xfrm>
              <a:custGeom>
                <a:avLst/>
                <a:gdLst/>
                <a:ahLst/>
                <a:cxnLst/>
                <a:rect l="l" t="t" r="r" b="b"/>
                <a:pathLst>
                  <a:path w="701" h="892" extrusionOk="0">
                    <a:moveTo>
                      <a:pt x="217" y="1"/>
                    </a:moveTo>
                    <a:cubicBezTo>
                      <a:pt x="111" y="1"/>
                      <a:pt x="1" y="117"/>
                      <a:pt x="63" y="242"/>
                    </a:cubicBezTo>
                    <a:cubicBezTo>
                      <a:pt x="160" y="430"/>
                      <a:pt x="264" y="624"/>
                      <a:pt x="361" y="812"/>
                    </a:cubicBezTo>
                    <a:cubicBezTo>
                      <a:pt x="389" y="868"/>
                      <a:pt x="435" y="891"/>
                      <a:pt x="483" y="891"/>
                    </a:cubicBezTo>
                    <a:cubicBezTo>
                      <a:pt x="588" y="891"/>
                      <a:pt x="700" y="775"/>
                      <a:pt x="633" y="650"/>
                    </a:cubicBezTo>
                    <a:cubicBezTo>
                      <a:pt x="536" y="462"/>
                      <a:pt x="439" y="274"/>
                      <a:pt x="342" y="80"/>
                    </a:cubicBezTo>
                    <a:cubicBezTo>
                      <a:pt x="312" y="24"/>
                      <a:pt x="265" y="1"/>
                      <a:pt x="2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7" name="Google Shape;1587;p25"/>
            <p:cNvSpPr/>
            <p:nvPr/>
          </p:nvSpPr>
          <p:spPr>
            <a:xfrm>
              <a:off x="4067001" y="3447756"/>
              <a:ext cx="742547" cy="243564"/>
            </a:xfrm>
            <a:custGeom>
              <a:avLst/>
              <a:gdLst/>
              <a:ahLst/>
              <a:cxnLst/>
              <a:rect l="l" t="t" r="r" b="b"/>
              <a:pathLst>
                <a:path w="8018" h="2630" extrusionOk="0">
                  <a:moveTo>
                    <a:pt x="7892" y="1"/>
                  </a:moveTo>
                  <a:cubicBezTo>
                    <a:pt x="7873" y="1"/>
                    <a:pt x="7854" y="5"/>
                    <a:pt x="7836" y="14"/>
                  </a:cubicBezTo>
                  <a:lnTo>
                    <a:pt x="4061" y="2410"/>
                  </a:lnTo>
                  <a:lnTo>
                    <a:pt x="143" y="1445"/>
                  </a:lnTo>
                  <a:cubicBezTo>
                    <a:pt x="135" y="1443"/>
                    <a:pt x="128" y="1442"/>
                    <a:pt x="120" y="1442"/>
                  </a:cubicBezTo>
                  <a:cubicBezTo>
                    <a:pt x="75" y="1442"/>
                    <a:pt x="31" y="1473"/>
                    <a:pt x="20" y="1523"/>
                  </a:cubicBezTo>
                  <a:cubicBezTo>
                    <a:pt x="1" y="1581"/>
                    <a:pt x="39" y="1633"/>
                    <a:pt x="98" y="1652"/>
                  </a:cubicBezTo>
                  <a:lnTo>
                    <a:pt x="4054" y="2624"/>
                  </a:lnTo>
                  <a:cubicBezTo>
                    <a:pt x="4061" y="2630"/>
                    <a:pt x="4074" y="2630"/>
                    <a:pt x="4080" y="2630"/>
                  </a:cubicBezTo>
                  <a:cubicBezTo>
                    <a:pt x="4100" y="2630"/>
                    <a:pt x="4119" y="2624"/>
                    <a:pt x="4139" y="2611"/>
                  </a:cubicBezTo>
                  <a:lnTo>
                    <a:pt x="7953" y="195"/>
                  </a:lnTo>
                  <a:cubicBezTo>
                    <a:pt x="7998" y="163"/>
                    <a:pt x="8018" y="98"/>
                    <a:pt x="7985" y="46"/>
                  </a:cubicBezTo>
                  <a:cubicBezTo>
                    <a:pt x="7964" y="16"/>
                    <a:pt x="7929" y="1"/>
                    <a:pt x="78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5"/>
            <p:cNvSpPr/>
            <p:nvPr/>
          </p:nvSpPr>
          <p:spPr>
            <a:xfrm>
              <a:off x="4006434" y="3517676"/>
              <a:ext cx="142805" cy="144379"/>
            </a:xfrm>
            <a:custGeom>
              <a:avLst/>
              <a:gdLst/>
              <a:ahLst/>
              <a:cxnLst/>
              <a:rect l="l" t="t" r="r" b="b"/>
              <a:pathLst>
                <a:path w="1542" h="1559" extrusionOk="0">
                  <a:moveTo>
                    <a:pt x="773" y="1"/>
                  </a:moveTo>
                  <a:cubicBezTo>
                    <a:pt x="753" y="1"/>
                    <a:pt x="733" y="2"/>
                    <a:pt x="713" y="3"/>
                  </a:cubicBezTo>
                  <a:cubicBezTo>
                    <a:pt x="286" y="36"/>
                    <a:pt x="1" y="373"/>
                    <a:pt x="1" y="794"/>
                  </a:cubicBezTo>
                  <a:cubicBezTo>
                    <a:pt x="1" y="1221"/>
                    <a:pt x="298" y="1486"/>
                    <a:pt x="719" y="1551"/>
                  </a:cubicBezTo>
                  <a:cubicBezTo>
                    <a:pt x="752" y="1556"/>
                    <a:pt x="784" y="1558"/>
                    <a:pt x="816" y="1558"/>
                  </a:cubicBezTo>
                  <a:cubicBezTo>
                    <a:pt x="1219" y="1558"/>
                    <a:pt x="1542" y="1190"/>
                    <a:pt x="1542" y="794"/>
                  </a:cubicBezTo>
                  <a:cubicBezTo>
                    <a:pt x="1542" y="391"/>
                    <a:pt x="1199" y="1"/>
                    <a:pt x="7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5"/>
            <p:cNvSpPr/>
            <p:nvPr/>
          </p:nvSpPr>
          <p:spPr>
            <a:xfrm>
              <a:off x="4373445" y="3609452"/>
              <a:ext cx="142805" cy="143823"/>
            </a:xfrm>
            <a:custGeom>
              <a:avLst/>
              <a:gdLst/>
              <a:ahLst/>
              <a:cxnLst/>
              <a:rect l="l" t="t" r="r" b="b"/>
              <a:pathLst>
                <a:path w="1542" h="1553" extrusionOk="0">
                  <a:moveTo>
                    <a:pt x="767" y="1"/>
                  </a:moveTo>
                  <a:cubicBezTo>
                    <a:pt x="747" y="1"/>
                    <a:pt x="727" y="2"/>
                    <a:pt x="707" y="3"/>
                  </a:cubicBezTo>
                  <a:cubicBezTo>
                    <a:pt x="286" y="29"/>
                    <a:pt x="1" y="366"/>
                    <a:pt x="1" y="793"/>
                  </a:cubicBezTo>
                  <a:cubicBezTo>
                    <a:pt x="1" y="1221"/>
                    <a:pt x="292" y="1486"/>
                    <a:pt x="713" y="1545"/>
                  </a:cubicBezTo>
                  <a:cubicBezTo>
                    <a:pt x="749" y="1550"/>
                    <a:pt x="784" y="1553"/>
                    <a:pt x="818" y="1553"/>
                  </a:cubicBezTo>
                  <a:cubicBezTo>
                    <a:pt x="1218" y="1553"/>
                    <a:pt x="1542" y="1187"/>
                    <a:pt x="1542" y="793"/>
                  </a:cubicBezTo>
                  <a:cubicBezTo>
                    <a:pt x="1542" y="385"/>
                    <a:pt x="1194" y="1"/>
                    <a:pt x="7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5"/>
            <p:cNvSpPr/>
            <p:nvPr/>
          </p:nvSpPr>
          <p:spPr>
            <a:xfrm>
              <a:off x="4696097" y="3397284"/>
              <a:ext cx="142249" cy="144286"/>
            </a:xfrm>
            <a:custGeom>
              <a:avLst/>
              <a:gdLst/>
              <a:ahLst/>
              <a:cxnLst/>
              <a:rect l="l" t="t" r="r" b="b"/>
              <a:pathLst>
                <a:path w="1536" h="1558" extrusionOk="0">
                  <a:moveTo>
                    <a:pt x="758" y="0"/>
                  </a:moveTo>
                  <a:cubicBezTo>
                    <a:pt x="741" y="0"/>
                    <a:pt x="724" y="1"/>
                    <a:pt x="707" y="2"/>
                  </a:cubicBezTo>
                  <a:cubicBezTo>
                    <a:pt x="279" y="34"/>
                    <a:pt x="1" y="371"/>
                    <a:pt x="1" y="798"/>
                  </a:cubicBezTo>
                  <a:cubicBezTo>
                    <a:pt x="1" y="1226"/>
                    <a:pt x="292" y="1491"/>
                    <a:pt x="713" y="1550"/>
                  </a:cubicBezTo>
                  <a:cubicBezTo>
                    <a:pt x="749" y="1555"/>
                    <a:pt x="783" y="1558"/>
                    <a:pt x="818" y="1558"/>
                  </a:cubicBezTo>
                  <a:cubicBezTo>
                    <a:pt x="1217" y="1558"/>
                    <a:pt x="1535" y="1192"/>
                    <a:pt x="1535" y="798"/>
                  </a:cubicBezTo>
                  <a:cubicBezTo>
                    <a:pt x="1535" y="387"/>
                    <a:pt x="1188" y="0"/>
                    <a:pt x="7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5"/>
            <p:cNvSpPr/>
            <p:nvPr/>
          </p:nvSpPr>
          <p:spPr>
            <a:xfrm>
              <a:off x="4044867" y="3546015"/>
              <a:ext cx="66587" cy="82423"/>
            </a:xfrm>
            <a:custGeom>
              <a:avLst/>
              <a:gdLst/>
              <a:ahLst/>
              <a:cxnLst/>
              <a:rect l="l" t="t" r="r" b="b"/>
              <a:pathLst>
                <a:path w="719" h="890" extrusionOk="0">
                  <a:moveTo>
                    <a:pt x="356" y="267"/>
                  </a:moveTo>
                  <a:lnTo>
                    <a:pt x="460" y="539"/>
                  </a:lnTo>
                  <a:lnTo>
                    <a:pt x="253" y="539"/>
                  </a:lnTo>
                  <a:lnTo>
                    <a:pt x="356" y="267"/>
                  </a:lnTo>
                  <a:close/>
                  <a:moveTo>
                    <a:pt x="368" y="1"/>
                  </a:moveTo>
                  <a:cubicBezTo>
                    <a:pt x="364" y="1"/>
                    <a:pt x="360" y="1"/>
                    <a:pt x="356" y="2"/>
                  </a:cubicBezTo>
                  <a:cubicBezTo>
                    <a:pt x="330" y="2"/>
                    <a:pt x="304" y="15"/>
                    <a:pt x="291" y="47"/>
                  </a:cubicBezTo>
                  <a:lnTo>
                    <a:pt x="13" y="792"/>
                  </a:lnTo>
                  <a:cubicBezTo>
                    <a:pt x="0" y="831"/>
                    <a:pt x="19" y="870"/>
                    <a:pt x="52" y="883"/>
                  </a:cubicBezTo>
                  <a:cubicBezTo>
                    <a:pt x="58" y="883"/>
                    <a:pt x="71" y="889"/>
                    <a:pt x="78" y="889"/>
                  </a:cubicBezTo>
                  <a:cubicBezTo>
                    <a:pt x="104" y="889"/>
                    <a:pt x="130" y="870"/>
                    <a:pt x="143" y="844"/>
                  </a:cubicBezTo>
                  <a:lnTo>
                    <a:pt x="207" y="675"/>
                  </a:lnTo>
                  <a:lnTo>
                    <a:pt x="512" y="675"/>
                  </a:lnTo>
                  <a:lnTo>
                    <a:pt x="576" y="844"/>
                  </a:lnTo>
                  <a:cubicBezTo>
                    <a:pt x="583" y="870"/>
                    <a:pt x="609" y="889"/>
                    <a:pt x="641" y="889"/>
                  </a:cubicBezTo>
                  <a:cubicBezTo>
                    <a:pt x="648" y="889"/>
                    <a:pt x="654" y="883"/>
                    <a:pt x="661" y="883"/>
                  </a:cubicBezTo>
                  <a:cubicBezTo>
                    <a:pt x="699" y="870"/>
                    <a:pt x="719" y="831"/>
                    <a:pt x="706" y="792"/>
                  </a:cubicBezTo>
                  <a:lnTo>
                    <a:pt x="427" y="47"/>
                  </a:lnTo>
                  <a:cubicBezTo>
                    <a:pt x="416" y="19"/>
                    <a:pt x="395" y="1"/>
                    <a:pt x="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5"/>
            <p:cNvSpPr/>
            <p:nvPr/>
          </p:nvSpPr>
          <p:spPr>
            <a:xfrm>
              <a:off x="4418454" y="3640291"/>
              <a:ext cx="52880" cy="82238"/>
            </a:xfrm>
            <a:custGeom>
              <a:avLst/>
              <a:gdLst/>
              <a:ahLst/>
              <a:cxnLst/>
              <a:rect l="l" t="t" r="r" b="b"/>
              <a:pathLst>
                <a:path w="571" h="888" extrusionOk="0">
                  <a:moveTo>
                    <a:pt x="247" y="143"/>
                  </a:moveTo>
                  <a:cubicBezTo>
                    <a:pt x="305" y="143"/>
                    <a:pt x="350" y="182"/>
                    <a:pt x="350" y="240"/>
                  </a:cubicBezTo>
                  <a:cubicBezTo>
                    <a:pt x="350" y="298"/>
                    <a:pt x="305" y="344"/>
                    <a:pt x="247" y="344"/>
                  </a:cubicBezTo>
                  <a:lnTo>
                    <a:pt x="143" y="344"/>
                  </a:lnTo>
                  <a:lnTo>
                    <a:pt x="143" y="143"/>
                  </a:lnTo>
                  <a:close/>
                  <a:moveTo>
                    <a:pt x="298" y="486"/>
                  </a:moveTo>
                  <a:cubicBezTo>
                    <a:pt x="370" y="486"/>
                    <a:pt x="428" y="545"/>
                    <a:pt x="428" y="616"/>
                  </a:cubicBezTo>
                  <a:cubicBezTo>
                    <a:pt x="428" y="687"/>
                    <a:pt x="370" y="745"/>
                    <a:pt x="298" y="745"/>
                  </a:cubicBezTo>
                  <a:lnTo>
                    <a:pt x="143" y="745"/>
                  </a:lnTo>
                  <a:lnTo>
                    <a:pt x="143" y="486"/>
                  </a:lnTo>
                  <a:close/>
                  <a:moveTo>
                    <a:pt x="72" y="1"/>
                  </a:moveTo>
                  <a:cubicBezTo>
                    <a:pt x="33" y="1"/>
                    <a:pt x="0" y="33"/>
                    <a:pt x="0" y="72"/>
                  </a:cubicBezTo>
                  <a:lnTo>
                    <a:pt x="0" y="816"/>
                  </a:lnTo>
                  <a:cubicBezTo>
                    <a:pt x="0" y="855"/>
                    <a:pt x="33" y="888"/>
                    <a:pt x="72" y="888"/>
                  </a:cubicBezTo>
                  <a:cubicBezTo>
                    <a:pt x="72" y="888"/>
                    <a:pt x="72" y="881"/>
                    <a:pt x="72" y="881"/>
                  </a:cubicBezTo>
                  <a:cubicBezTo>
                    <a:pt x="72" y="881"/>
                    <a:pt x="72" y="888"/>
                    <a:pt x="78" y="888"/>
                  </a:cubicBezTo>
                  <a:lnTo>
                    <a:pt x="298" y="888"/>
                  </a:lnTo>
                  <a:cubicBezTo>
                    <a:pt x="447" y="888"/>
                    <a:pt x="570" y="765"/>
                    <a:pt x="570" y="616"/>
                  </a:cubicBezTo>
                  <a:cubicBezTo>
                    <a:pt x="570" y="519"/>
                    <a:pt x="519" y="434"/>
                    <a:pt x="441" y="383"/>
                  </a:cubicBezTo>
                  <a:cubicBezTo>
                    <a:pt x="473" y="344"/>
                    <a:pt x="493" y="292"/>
                    <a:pt x="493" y="240"/>
                  </a:cubicBezTo>
                  <a:cubicBezTo>
                    <a:pt x="493" y="111"/>
                    <a:pt x="383" y="1"/>
                    <a:pt x="2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5"/>
            <p:cNvSpPr/>
            <p:nvPr/>
          </p:nvSpPr>
          <p:spPr>
            <a:xfrm>
              <a:off x="4718323" y="3427012"/>
              <a:ext cx="90665" cy="85016"/>
            </a:xfrm>
            <a:custGeom>
              <a:avLst/>
              <a:gdLst/>
              <a:ahLst/>
              <a:cxnLst/>
              <a:rect l="l" t="t" r="r" b="b"/>
              <a:pathLst>
                <a:path w="979" h="918" extrusionOk="0">
                  <a:moveTo>
                    <a:pt x="547" y="1"/>
                  </a:moveTo>
                  <a:cubicBezTo>
                    <a:pt x="464" y="1"/>
                    <a:pt x="382" y="21"/>
                    <a:pt x="305" y="63"/>
                  </a:cubicBezTo>
                  <a:cubicBezTo>
                    <a:pt x="85" y="192"/>
                    <a:pt x="0" y="477"/>
                    <a:pt x="130" y="691"/>
                  </a:cubicBezTo>
                  <a:cubicBezTo>
                    <a:pt x="211" y="837"/>
                    <a:pt x="364" y="918"/>
                    <a:pt x="522" y="918"/>
                  </a:cubicBezTo>
                  <a:cubicBezTo>
                    <a:pt x="602" y="918"/>
                    <a:pt x="684" y="897"/>
                    <a:pt x="758" y="853"/>
                  </a:cubicBezTo>
                  <a:cubicBezTo>
                    <a:pt x="855" y="801"/>
                    <a:pt x="926" y="717"/>
                    <a:pt x="959" y="626"/>
                  </a:cubicBezTo>
                  <a:cubicBezTo>
                    <a:pt x="978" y="587"/>
                    <a:pt x="959" y="549"/>
                    <a:pt x="920" y="529"/>
                  </a:cubicBezTo>
                  <a:cubicBezTo>
                    <a:pt x="913" y="526"/>
                    <a:pt x="905" y="525"/>
                    <a:pt x="898" y="525"/>
                  </a:cubicBezTo>
                  <a:cubicBezTo>
                    <a:pt x="870" y="525"/>
                    <a:pt x="839" y="543"/>
                    <a:pt x="829" y="568"/>
                  </a:cubicBezTo>
                  <a:cubicBezTo>
                    <a:pt x="803" y="633"/>
                    <a:pt x="752" y="691"/>
                    <a:pt x="687" y="730"/>
                  </a:cubicBezTo>
                  <a:cubicBezTo>
                    <a:pt x="636" y="760"/>
                    <a:pt x="582" y="773"/>
                    <a:pt x="528" y="773"/>
                  </a:cubicBezTo>
                  <a:cubicBezTo>
                    <a:pt x="499" y="773"/>
                    <a:pt x="470" y="769"/>
                    <a:pt x="441" y="762"/>
                  </a:cubicBezTo>
                  <a:cubicBezTo>
                    <a:pt x="363" y="743"/>
                    <a:pt x="298" y="698"/>
                    <a:pt x="253" y="620"/>
                  </a:cubicBezTo>
                  <a:cubicBezTo>
                    <a:pt x="208" y="542"/>
                    <a:pt x="201" y="464"/>
                    <a:pt x="221" y="380"/>
                  </a:cubicBezTo>
                  <a:cubicBezTo>
                    <a:pt x="246" y="303"/>
                    <a:pt x="298" y="231"/>
                    <a:pt x="376" y="192"/>
                  </a:cubicBezTo>
                  <a:cubicBezTo>
                    <a:pt x="430" y="160"/>
                    <a:pt x="494" y="146"/>
                    <a:pt x="555" y="146"/>
                  </a:cubicBezTo>
                  <a:cubicBezTo>
                    <a:pt x="566" y="146"/>
                    <a:pt x="578" y="146"/>
                    <a:pt x="590" y="147"/>
                  </a:cubicBezTo>
                  <a:cubicBezTo>
                    <a:pt x="593" y="148"/>
                    <a:pt x="596" y="148"/>
                    <a:pt x="600" y="148"/>
                  </a:cubicBezTo>
                  <a:cubicBezTo>
                    <a:pt x="630" y="148"/>
                    <a:pt x="662" y="124"/>
                    <a:pt x="667" y="89"/>
                  </a:cubicBezTo>
                  <a:cubicBezTo>
                    <a:pt x="674" y="50"/>
                    <a:pt x="648" y="11"/>
                    <a:pt x="609" y="5"/>
                  </a:cubicBezTo>
                  <a:cubicBezTo>
                    <a:pt x="588" y="2"/>
                    <a:pt x="568" y="1"/>
                    <a:pt x="5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5"/>
            <p:cNvSpPr/>
            <p:nvPr/>
          </p:nvSpPr>
          <p:spPr>
            <a:xfrm>
              <a:off x="4415490" y="2003511"/>
              <a:ext cx="58252" cy="49546"/>
            </a:xfrm>
            <a:custGeom>
              <a:avLst/>
              <a:gdLst/>
              <a:ahLst/>
              <a:cxnLst/>
              <a:rect l="l" t="t" r="r" b="b"/>
              <a:pathLst>
                <a:path w="629" h="535" extrusionOk="0">
                  <a:moveTo>
                    <a:pt x="179" y="1"/>
                  </a:moveTo>
                  <a:cubicBezTo>
                    <a:pt x="112" y="1"/>
                    <a:pt x="42" y="60"/>
                    <a:pt x="26" y="119"/>
                  </a:cubicBezTo>
                  <a:cubicBezTo>
                    <a:pt x="0" y="209"/>
                    <a:pt x="58" y="281"/>
                    <a:pt x="136" y="313"/>
                  </a:cubicBezTo>
                  <a:cubicBezTo>
                    <a:pt x="132" y="312"/>
                    <a:pt x="130" y="311"/>
                    <a:pt x="129" y="311"/>
                  </a:cubicBezTo>
                  <a:cubicBezTo>
                    <a:pt x="124" y="311"/>
                    <a:pt x="137" y="320"/>
                    <a:pt x="143" y="320"/>
                  </a:cubicBezTo>
                  <a:cubicBezTo>
                    <a:pt x="155" y="326"/>
                    <a:pt x="168" y="332"/>
                    <a:pt x="181" y="339"/>
                  </a:cubicBezTo>
                  <a:cubicBezTo>
                    <a:pt x="188" y="345"/>
                    <a:pt x="194" y="352"/>
                    <a:pt x="207" y="358"/>
                  </a:cubicBezTo>
                  <a:cubicBezTo>
                    <a:pt x="207" y="358"/>
                    <a:pt x="222" y="369"/>
                    <a:pt x="224" y="369"/>
                  </a:cubicBezTo>
                  <a:cubicBezTo>
                    <a:pt x="224" y="369"/>
                    <a:pt x="223" y="368"/>
                    <a:pt x="220" y="365"/>
                  </a:cubicBezTo>
                  <a:lnTo>
                    <a:pt x="220" y="365"/>
                  </a:lnTo>
                  <a:cubicBezTo>
                    <a:pt x="240" y="384"/>
                    <a:pt x="253" y="397"/>
                    <a:pt x="272" y="410"/>
                  </a:cubicBezTo>
                  <a:cubicBezTo>
                    <a:pt x="291" y="436"/>
                    <a:pt x="298" y="449"/>
                    <a:pt x="304" y="456"/>
                  </a:cubicBezTo>
                  <a:cubicBezTo>
                    <a:pt x="340" y="504"/>
                    <a:pt x="393" y="535"/>
                    <a:pt x="449" y="535"/>
                  </a:cubicBezTo>
                  <a:cubicBezTo>
                    <a:pt x="474" y="535"/>
                    <a:pt x="500" y="528"/>
                    <a:pt x="525" y="514"/>
                  </a:cubicBezTo>
                  <a:cubicBezTo>
                    <a:pt x="596" y="475"/>
                    <a:pt x="628" y="371"/>
                    <a:pt x="576" y="300"/>
                  </a:cubicBezTo>
                  <a:cubicBezTo>
                    <a:pt x="486" y="164"/>
                    <a:pt x="369" y="73"/>
                    <a:pt x="220" y="9"/>
                  </a:cubicBezTo>
                  <a:cubicBezTo>
                    <a:pt x="207" y="3"/>
                    <a:pt x="193" y="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5"/>
            <p:cNvSpPr/>
            <p:nvPr/>
          </p:nvSpPr>
          <p:spPr>
            <a:xfrm>
              <a:off x="4458183" y="2066208"/>
              <a:ext cx="44360" cy="161697"/>
            </a:xfrm>
            <a:custGeom>
              <a:avLst/>
              <a:gdLst/>
              <a:ahLst/>
              <a:cxnLst/>
              <a:rect l="l" t="t" r="r" b="b"/>
              <a:pathLst>
                <a:path w="479" h="1746" extrusionOk="0">
                  <a:moveTo>
                    <a:pt x="191" y="0"/>
                  </a:moveTo>
                  <a:cubicBezTo>
                    <a:pt x="97" y="0"/>
                    <a:pt x="0" y="79"/>
                    <a:pt x="31" y="199"/>
                  </a:cubicBezTo>
                  <a:cubicBezTo>
                    <a:pt x="141" y="640"/>
                    <a:pt x="167" y="1093"/>
                    <a:pt x="90" y="1546"/>
                  </a:cubicBezTo>
                  <a:cubicBezTo>
                    <a:pt x="70" y="1667"/>
                    <a:pt x="172" y="1746"/>
                    <a:pt x="264" y="1746"/>
                  </a:cubicBezTo>
                  <a:cubicBezTo>
                    <a:pt x="325" y="1746"/>
                    <a:pt x="381" y="1711"/>
                    <a:pt x="394" y="1631"/>
                  </a:cubicBezTo>
                  <a:cubicBezTo>
                    <a:pt x="478" y="1119"/>
                    <a:pt x="459" y="614"/>
                    <a:pt x="336" y="115"/>
                  </a:cubicBezTo>
                  <a:cubicBezTo>
                    <a:pt x="315" y="35"/>
                    <a:pt x="254"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5"/>
            <p:cNvSpPr/>
            <p:nvPr/>
          </p:nvSpPr>
          <p:spPr>
            <a:xfrm>
              <a:off x="3906323" y="2271153"/>
              <a:ext cx="37877" cy="29450"/>
            </a:xfrm>
            <a:custGeom>
              <a:avLst/>
              <a:gdLst/>
              <a:ahLst/>
              <a:cxnLst/>
              <a:rect l="l" t="t" r="r" b="b"/>
              <a:pathLst>
                <a:path w="409" h="318" extrusionOk="0">
                  <a:moveTo>
                    <a:pt x="207" y="0"/>
                  </a:moveTo>
                  <a:cubicBezTo>
                    <a:pt x="0" y="0"/>
                    <a:pt x="0" y="318"/>
                    <a:pt x="207" y="318"/>
                  </a:cubicBezTo>
                  <a:cubicBezTo>
                    <a:pt x="408" y="318"/>
                    <a:pt x="408" y="0"/>
                    <a:pt x="2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5"/>
            <p:cNvSpPr/>
            <p:nvPr/>
          </p:nvSpPr>
          <p:spPr>
            <a:xfrm>
              <a:off x="3687395" y="2707992"/>
              <a:ext cx="38433" cy="177533"/>
            </a:xfrm>
            <a:custGeom>
              <a:avLst/>
              <a:gdLst/>
              <a:ahLst/>
              <a:cxnLst/>
              <a:rect l="l" t="t" r="r" b="b"/>
              <a:pathLst>
                <a:path w="415" h="1917" extrusionOk="0">
                  <a:moveTo>
                    <a:pt x="300" y="0"/>
                  </a:moveTo>
                  <a:cubicBezTo>
                    <a:pt x="240" y="0"/>
                    <a:pt x="175" y="39"/>
                    <a:pt x="169" y="114"/>
                  </a:cubicBezTo>
                  <a:cubicBezTo>
                    <a:pt x="117" y="678"/>
                    <a:pt x="59" y="1241"/>
                    <a:pt x="7" y="1804"/>
                  </a:cubicBezTo>
                  <a:cubicBezTo>
                    <a:pt x="0" y="1879"/>
                    <a:pt x="56" y="1916"/>
                    <a:pt x="115" y="1916"/>
                  </a:cubicBezTo>
                  <a:cubicBezTo>
                    <a:pt x="174" y="1916"/>
                    <a:pt x="237" y="1879"/>
                    <a:pt x="247" y="1804"/>
                  </a:cubicBezTo>
                  <a:cubicBezTo>
                    <a:pt x="298" y="1241"/>
                    <a:pt x="350" y="678"/>
                    <a:pt x="408" y="114"/>
                  </a:cubicBezTo>
                  <a:cubicBezTo>
                    <a:pt x="415" y="37"/>
                    <a:pt x="359"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5"/>
            <p:cNvSpPr/>
            <p:nvPr/>
          </p:nvSpPr>
          <p:spPr>
            <a:xfrm>
              <a:off x="4925212" y="4496726"/>
              <a:ext cx="33988" cy="169384"/>
            </a:xfrm>
            <a:custGeom>
              <a:avLst/>
              <a:gdLst/>
              <a:ahLst/>
              <a:cxnLst/>
              <a:rect l="l" t="t" r="r" b="b"/>
              <a:pathLst>
                <a:path w="367" h="1829" extrusionOk="0">
                  <a:moveTo>
                    <a:pt x="117" y="0"/>
                  </a:moveTo>
                  <a:cubicBezTo>
                    <a:pt x="57" y="0"/>
                    <a:pt x="0" y="39"/>
                    <a:pt x="7" y="117"/>
                  </a:cubicBezTo>
                  <a:cubicBezTo>
                    <a:pt x="46" y="648"/>
                    <a:pt x="85" y="1179"/>
                    <a:pt x="124" y="1717"/>
                  </a:cubicBezTo>
                  <a:cubicBezTo>
                    <a:pt x="130" y="1791"/>
                    <a:pt x="192" y="1828"/>
                    <a:pt x="251" y="1828"/>
                  </a:cubicBezTo>
                  <a:cubicBezTo>
                    <a:pt x="310" y="1828"/>
                    <a:pt x="366" y="1791"/>
                    <a:pt x="363" y="1717"/>
                  </a:cubicBezTo>
                  <a:cubicBezTo>
                    <a:pt x="324" y="1186"/>
                    <a:pt x="285" y="648"/>
                    <a:pt x="247" y="117"/>
                  </a:cubicBezTo>
                  <a:cubicBezTo>
                    <a:pt x="240" y="39"/>
                    <a:pt x="177" y="0"/>
                    <a:pt x="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5"/>
            <p:cNvSpPr/>
            <p:nvPr/>
          </p:nvSpPr>
          <p:spPr>
            <a:xfrm>
              <a:off x="5344455" y="4474500"/>
              <a:ext cx="29450" cy="22319"/>
            </a:xfrm>
            <a:custGeom>
              <a:avLst/>
              <a:gdLst/>
              <a:ahLst/>
              <a:cxnLst/>
              <a:rect l="l" t="t" r="r" b="b"/>
              <a:pathLst>
                <a:path w="318" h="241" extrusionOk="0">
                  <a:moveTo>
                    <a:pt x="149" y="1"/>
                  </a:moveTo>
                  <a:cubicBezTo>
                    <a:pt x="0" y="1"/>
                    <a:pt x="0" y="240"/>
                    <a:pt x="149" y="240"/>
                  </a:cubicBezTo>
                  <a:lnTo>
                    <a:pt x="162" y="240"/>
                  </a:lnTo>
                  <a:cubicBezTo>
                    <a:pt x="317" y="240"/>
                    <a:pt x="317" y="1"/>
                    <a:pt x="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5"/>
            <p:cNvSpPr/>
            <p:nvPr/>
          </p:nvSpPr>
          <p:spPr>
            <a:xfrm>
              <a:off x="5351308" y="4517749"/>
              <a:ext cx="25838" cy="166791"/>
            </a:xfrm>
            <a:custGeom>
              <a:avLst/>
              <a:gdLst/>
              <a:ahLst/>
              <a:cxnLst/>
              <a:rect l="l" t="t" r="r" b="b"/>
              <a:pathLst>
                <a:path w="279" h="1801" extrusionOk="0">
                  <a:moveTo>
                    <a:pt x="118" y="0"/>
                  </a:moveTo>
                  <a:cubicBezTo>
                    <a:pt x="59" y="0"/>
                    <a:pt x="1" y="39"/>
                    <a:pt x="4" y="117"/>
                  </a:cubicBezTo>
                  <a:cubicBezTo>
                    <a:pt x="10" y="635"/>
                    <a:pt x="23" y="1159"/>
                    <a:pt x="43" y="1684"/>
                  </a:cubicBezTo>
                  <a:cubicBezTo>
                    <a:pt x="46" y="1762"/>
                    <a:pt x="106" y="1800"/>
                    <a:pt x="164" y="1800"/>
                  </a:cubicBezTo>
                  <a:cubicBezTo>
                    <a:pt x="222" y="1800"/>
                    <a:pt x="279" y="1762"/>
                    <a:pt x="276" y="1684"/>
                  </a:cubicBezTo>
                  <a:cubicBezTo>
                    <a:pt x="256" y="1159"/>
                    <a:pt x="243" y="635"/>
                    <a:pt x="237" y="117"/>
                  </a:cubicBezTo>
                  <a:cubicBezTo>
                    <a:pt x="237" y="39"/>
                    <a:pt x="177"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5"/>
            <p:cNvSpPr/>
            <p:nvPr/>
          </p:nvSpPr>
          <p:spPr>
            <a:xfrm>
              <a:off x="4261295" y="1550928"/>
              <a:ext cx="26486" cy="26764"/>
            </a:xfrm>
            <a:custGeom>
              <a:avLst/>
              <a:gdLst/>
              <a:ahLst/>
              <a:cxnLst/>
              <a:rect l="l" t="t" r="r" b="b"/>
              <a:pathLst>
                <a:path w="286" h="289" extrusionOk="0">
                  <a:moveTo>
                    <a:pt x="143" y="0"/>
                  </a:moveTo>
                  <a:cubicBezTo>
                    <a:pt x="117" y="0"/>
                    <a:pt x="90" y="10"/>
                    <a:pt x="66" y="32"/>
                  </a:cubicBezTo>
                  <a:cubicBezTo>
                    <a:pt x="1" y="97"/>
                    <a:pt x="1" y="194"/>
                    <a:pt x="66" y="253"/>
                  </a:cubicBezTo>
                  <a:cubicBezTo>
                    <a:pt x="91" y="278"/>
                    <a:pt x="119" y="288"/>
                    <a:pt x="146" y="288"/>
                  </a:cubicBezTo>
                  <a:cubicBezTo>
                    <a:pt x="213" y="288"/>
                    <a:pt x="274" y="221"/>
                    <a:pt x="267" y="152"/>
                  </a:cubicBezTo>
                  <a:lnTo>
                    <a:pt x="267" y="152"/>
                  </a:lnTo>
                  <a:cubicBezTo>
                    <a:pt x="286" y="77"/>
                    <a:pt x="217"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5"/>
            <p:cNvSpPr/>
            <p:nvPr/>
          </p:nvSpPr>
          <p:spPr>
            <a:xfrm>
              <a:off x="4252961" y="1592881"/>
              <a:ext cx="61956" cy="176422"/>
            </a:xfrm>
            <a:custGeom>
              <a:avLst/>
              <a:gdLst/>
              <a:ahLst/>
              <a:cxnLst/>
              <a:rect l="l" t="t" r="r" b="b"/>
              <a:pathLst>
                <a:path w="669" h="1905" extrusionOk="0">
                  <a:moveTo>
                    <a:pt x="222" y="0"/>
                  </a:moveTo>
                  <a:cubicBezTo>
                    <a:pt x="162" y="0"/>
                    <a:pt x="101" y="39"/>
                    <a:pt x="97" y="117"/>
                  </a:cubicBezTo>
                  <a:cubicBezTo>
                    <a:pt x="71" y="622"/>
                    <a:pt x="0" y="1483"/>
                    <a:pt x="415" y="1872"/>
                  </a:cubicBezTo>
                  <a:cubicBezTo>
                    <a:pt x="439" y="1895"/>
                    <a:pt x="466" y="1904"/>
                    <a:pt x="492" y="1904"/>
                  </a:cubicBezTo>
                  <a:cubicBezTo>
                    <a:pt x="585" y="1904"/>
                    <a:pt x="669" y="1784"/>
                    <a:pt x="583" y="1703"/>
                  </a:cubicBezTo>
                  <a:cubicBezTo>
                    <a:pt x="369" y="1503"/>
                    <a:pt x="369" y="1172"/>
                    <a:pt x="343" y="900"/>
                  </a:cubicBezTo>
                  <a:cubicBezTo>
                    <a:pt x="324" y="641"/>
                    <a:pt x="324" y="376"/>
                    <a:pt x="337" y="117"/>
                  </a:cubicBezTo>
                  <a:cubicBezTo>
                    <a:pt x="340" y="39"/>
                    <a:pt x="282" y="0"/>
                    <a:pt x="2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5"/>
            <p:cNvSpPr/>
            <p:nvPr/>
          </p:nvSpPr>
          <p:spPr>
            <a:xfrm>
              <a:off x="4790188" y="1724479"/>
              <a:ext cx="33340" cy="24727"/>
            </a:xfrm>
            <a:custGeom>
              <a:avLst/>
              <a:gdLst/>
              <a:ahLst/>
              <a:cxnLst/>
              <a:rect l="l" t="t" r="r" b="b"/>
              <a:pathLst>
                <a:path w="360" h="267" extrusionOk="0">
                  <a:moveTo>
                    <a:pt x="189" y="1"/>
                  </a:moveTo>
                  <a:cubicBezTo>
                    <a:pt x="162" y="1"/>
                    <a:pt x="135" y="11"/>
                    <a:pt x="112" y="36"/>
                  </a:cubicBezTo>
                  <a:lnTo>
                    <a:pt x="86" y="62"/>
                  </a:lnTo>
                  <a:cubicBezTo>
                    <a:pt x="1" y="147"/>
                    <a:pt x="81" y="267"/>
                    <a:pt x="173" y="267"/>
                  </a:cubicBezTo>
                  <a:cubicBezTo>
                    <a:pt x="200" y="267"/>
                    <a:pt x="229" y="256"/>
                    <a:pt x="254" y="231"/>
                  </a:cubicBezTo>
                  <a:lnTo>
                    <a:pt x="280" y="205"/>
                  </a:lnTo>
                  <a:cubicBezTo>
                    <a:pt x="360" y="120"/>
                    <a:pt x="278" y="1"/>
                    <a:pt x="1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8" name="Google Shape;1608;p25"/>
          <p:cNvSpPr txBox="1"/>
          <p:nvPr/>
        </p:nvSpPr>
        <p:spPr>
          <a:xfrm>
            <a:off x="557906" y="1630736"/>
            <a:ext cx="1743000" cy="754800"/>
          </a:xfrm>
          <a:prstGeom prst="rect">
            <a:avLst/>
          </a:prstGeom>
          <a:noFill/>
          <a:ln>
            <a:noFill/>
          </a:ln>
        </p:spPr>
        <p:txBody>
          <a:bodyPr spcFirstLastPara="1" wrap="square" lIns="91425" tIns="91425" rIns="91425" bIns="91425" anchor="ctr" anchorCtr="0">
            <a:noAutofit/>
          </a:bodyPr>
          <a:lstStyle/>
          <a:p>
            <a:r>
              <a:rPr lang="en" sz="1200">
                <a:latin typeface="Roboto"/>
                <a:ea typeface="Roboto"/>
                <a:cs typeface="Roboto"/>
              </a:rPr>
              <a:t>Can you think of any LA/OP projects @ your institution?</a:t>
            </a:r>
          </a:p>
        </p:txBody>
      </p:sp>
      <p:sp>
        <p:nvSpPr>
          <p:cNvPr id="1609" name="Google Shape;1609;p25"/>
          <p:cNvSpPr txBox="1"/>
          <p:nvPr/>
        </p:nvSpPr>
        <p:spPr>
          <a:xfrm>
            <a:off x="557894" y="1371136"/>
            <a:ext cx="1471500" cy="291000"/>
          </a:xfrm>
          <a:prstGeom prst="rect">
            <a:avLst/>
          </a:prstGeom>
          <a:noFill/>
          <a:ln>
            <a:noFill/>
          </a:ln>
        </p:spPr>
        <p:txBody>
          <a:bodyPr spcFirstLastPara="1" wrap="square" lIns="91425" tIns="91425" rIns="91425" bIns="91425" anchor="ctr" anchorCtr="0">
            <a:noAutofit/>
          </a:bodyPr>
          <a:lstStyle/>
          <a:p>
            <a:r>
              <a:rPr lang="en" sz="1700">
                <a:solidFill>
                  <a:schemeClr val="accent5"/>
                </a:solidFill>
                <a:latin typeface="Fira Sans Extra Condensed Medium"/>
                <a:ea typeface="Fira Sans Extra Condensed Medium"/>
                <a:cs typeface="Fira Sans Extra Condensed Medium"/>
                <a:sym typeface="Fira Sans Extra Condensed Medium"/>
              </a:rPr>
              <a:t>Question 1</a:t>
            </a:r>
            <a:endParaRPr sz="1700">
              <a:solidFill>
                <a:schemeClr val="accent5"/>
              </a:solidFill>
              <a:latin typeface="Fira Sans Extra Condensed Medium"/>
              <a:ea typeface="Fira Sans Extra Condensed Medium"/>
              <a:cs typeface="Fira Sans Extra Condensed Medium"/>
              <a:sym typeface="Fira Sans Extra Condensed Medium"/>
            </a:endParaRPr>
          </a:p>
        </p:txBody>
      </p:sp>
      <p:sp>
        <p:nvSpPr>
          <p:cNvPr id="1610" name="Google Shape;1610;p25"/>
          <p:cNvSpPr txBox="1"/>
          <p:nvPr/>
        </p:nvSpPr>
        <p:spPr>
          <a:xfrm>
            <a:off x="557906" y="2893614"/>
            <a:ext cx="1743000" cy="754800"/>
          </a:xfrm>
          <a:prstGeom prst="rect">
            <a:avLst/>
          </a:prstGeom>
          <a:noFill/>
          <a:ln>
            <a:noFill/>
          </a:ln>
        </p:spPr>
        <p:txBody>
          <a:bodyPr spcFirstLastPara="1" wrap="square" lIns="91425" tIns="91425" rIns="91425" bIns="91425" anchor="ctr" anchorCtr="0">
            <a:noAutofit/>
          </a:bodyPr>
          <a:lstStyle/>
          <a:p>
            <a:r>
              <a:rPr lang="en" sz="1200">
                <a:latin typeface="Roboto"/>
                <a:ea typeface="Roboto"/>
                <a:cs typeface="Roboto"/>
                <a:sym typeface="Roboto"/>
              </a:rPr>
              <a:t>Are there LA/OP projects that just aren't labeled as such?</a:t>
            </a:r>
            <a:endParaRPr lang="en-US"/>
          </a:p>
        </p:txBody>
      </p:sp>
      <p:sp>
        <p:nvSpPr>
          <p:cNvPr id="1611" name="Google Shape;1611;p25"/>
          <p:cNvSpPr txBox="1"/>
          <p:nvPr/>
        </p:nvSpPr>
        <p:spPr>
          <a:xfrm>
            <a:off x="557894" y="2634014"/>
            <a:ext cx="1471500" cy="291000"/>
          </a:xfrm>
          <a:prstGeom prst="rect">
            <a:avLst/>
          </a:prstGeom>
          <a:noFill/>
          <a:ln>
            <a:noFill/>
          </a:ln>
        </p:spPr>
        <p:txBody>
          <a:bodyPr spcFirstLastPara="1" wrap="square" lIns="91425" tIns="91425" rIns="91425" bIns="91425" anchor="ctr" anchorCtr="0">
            <a:noAutofit/>
          </a:bodyPr>
          <a:lstStyle/>
          <a:p>
            <a:r>
              <a:rPr lang="en" sz="1700">
                <a:solidFill>
                  <a:schemeClr val="accent3"/>
                </a:solidFill>
                <a:latin typeface="Fira Sans Extra Condensed Medium"/>
                <a:ea typeface="Fira Sans Extra Condensed Medium"/>
                <a:cs typeface="Fira Sans Extra Condensed Medium"/>
                <a:sym typeface="Fira Sans Extra Condensed Medium"/>
              </a:rPr>
              <a:t>Question 2</a:t>
            </a:r>
            <a:endParaRPr sz="1700">
              <a:solidFill>
                <a:schemeClr val="accent3"/>
              </a:solidFill>
              <a:latin typeface="Fira Sans Extra Condensed Medium"/>
              <a:ea typeface="Fira Sans Extra Condensed Medium"/>
              <a:cs typeface="Fira Sans Extra Condensed Medium"/>
              <a:sym typeface="Fira Sans Extra Condensed Medium"/>
            </a:endParaRPr>
          </a:p>
        </p:txBody>
      </p:sp>
      <p:sp>
        <p:nvSpPr>
          <p:cNvPr id="1612" name="Google Shape;1612;p25"/>
          <p:cNvSpPr txBox="1"/>
          <p:nvPr/>
        </p:nvSpPr>
        <p:spPr>
          <a:xfrm>
            <a:off x="557906" y="4157137"/>
            <a:ext cx="1743000" cy="754800"/>
          </a:xfrm>
          <a:prstGeom prst="rect">
            <a:avLst/>
          </a:prstGeom>
          <a:noFill/>
          <a:ln>
            <a:noFill/>
          </a:ln>
        </p:spPr>
        <p:txBody>
          <a:bodyPr spcFirstLastPara="1" wrap="square" lIns="91425" tIns="91425" rIns="91425" bIns="91425" anchor="ctr" anchorCtr="0">
            <a:noAutofit/>
          </a:bodyPr>
          <a:lstStyle/>
          <a:p>
            <a:r>
              <a:rPr lang="en" sz="1200">
                <a:solidFill>
                  <a:schemeClr val="dk1"/>
                </a:solidFill>
                <a:latin typeface="Roboto"/>
                <a:ea typeface="Roboto"/>
                <a:cs typeface="Roboto"/>
                <a:sym typeface="Roboto"/>
              </a:rPr>
              <a:t>Can you think of any projects where this could be implemented?</a:t>
            </a:r>
            <a:endParaRPr lang="en-US">
              <a:solidFill>
                <a:schemeClr val="dk1"/>
              </a:solidFill>
            </a:endParaRPr>
          </a:p>
        </p:txBody>
      </p:sp>
      <p:sp>
        <p:nvSpPr>
          <p:cNvPr id="1613" name="Google Shape;1613;p25"/>
          <p:cNvSpPr txBox="1"/>
          <p:nvPr/>
        </p:nvSpPr>
        <p:spPr>
          <a:xfrm>
            <a:off x="557894" y="3897537"/>
            <a:ext cx="1471500" cy="291000"/>
          </a:xfrm>
          <a:prstGeom prst="rect">
            <a:avLst/>
          </a:prstGeom>
          <a:noFill/>
          <a:ln>
            <a:noFill/>
          </a:ln>
        </p:spPr>
        <p:txBody>
          <a:bodyPr spcFirstLastPara="1" wrap="square" lIns="91425" tIns="91425" rIns="91425" bIns="91425" anchor="ctr" anchorCtr="0">
            <a:noAutofit/>
          </a:bodyPr>
          <a:lstStyle/>
          <a:p>
            <a:r>
              <a:rPr lang="en" sz="1700">
                <a:solidFill>
                  <a:schemeClr val="accent2"/>
                </a:solidFill>
                <a:latin typeface="Fira Sans Extra Condensed Medium"/>
                <a:ea typeface="Fira Sans Extra Condensed Medium"/>
                <a:cs typeface="Fira Sans Extra Condensed Medium"/>
                <a:sym typeface="Fira Sans Extra Condensed Medium"/>
              </a:rPr>
              <a:t>Question 3</a:t>
            </a:r>
            <a:endParaRPr sz="1700">
              <a:solidFill>
                <a:schemeClr val="accent2"/>
              </a:solidFill>
              <a:latin typeface="Fira Sans Extra Condensed Medium"/>
              <a:ea typeface="Fira Sans Extra Condensed Medium"/>
              <a:cs typeface="Fira Sans Extra Condensed Medium"/>
              <a:sym typeface="Fira Sans Extra Condensed Medium"/>
            </a:endParaRPr>
          </a:p>
        </p:txBody>
      </p:sp>
      <p:sp>
        <p:nvSpPr>
          <p:cNvPr id="1614" name="Google Shape;1614;p25"/>
          <p:cNvSpPr txBox="1"/>
          <p:nvPr/>
        </p:nvSpPr>
        <p:spPr>
          <a:xfrm>
            <a:off x="6843106" y="1630736"/>
            <a:ext cx="1743000" cy="754800"/>
          </a:xfrm>
          <a:prstGeom prst="rect">
            <a:avLst/>
          </a:prstGeom>
          <a:noFill/>
          <a:ln>
            <a:noFill/>
          </a:ln>
        </p:spPr>
        <p:txBody>
          <a:bodyPr spcFirstLastPara="1" wrap="square" lIns="91425" tIns="91425" rIns="91425" bIns="91425" anchor="ctr" anchorCtr="0">
            <a:noAutofit/>
          </a:bodyPr>
          <a:lstStyle/>
          <a:p>
            <a:pPr algn="r"/>
            <a:r>
              <a:rPr lang="en" sz="1200">
                <a:latin typeface="Roboto"/>
                <a:ea typeface="Roboto"/>
                <a:cs typeface="Roboto"/>
                <a:sym typeface="Roboto"/>
              </a:rPr>
              <a:t>What challenges to implementing LA/OP do you think you might encounter?</a:t>
            </a:r>
            <a:endParaRPr lang="en-US"/>
          </a:p>
        </p:txBody>
      </p:sp>
      <p:sp>
        <p:nvSpPr>
          <p:cNvPr id="1615" name="Google Shape;1615;p25"/>
          <p:cNvSpPr txBox="1"/>
          <p:nvPr/>
        </p:nvSpPr>
        <p:spPr>
          <a:xfrm>
            <a:off x="7114606" y="1371136"/>
            <a:ext cx="1471500" cy="291000"/>
          </a:xfrm>
          <a:prstGeom prst="rect">
            <a:avLst/>
          </a:prstGeom>
          <a:noFill/>
          <a:ln>
            <a:noFill/>
          </a:ln>
        </p:spPr>
        <p:txBody>
          <a:bodyPr spcFirstLastPara="1" wrap="square" lIns="91425" tIns="91425" rIns="91425" bIns="91425" anchor="ctr" anchorCtr="0">
            <a:noAutofit/>
          </a:bodyPr>
          <a:lstStyle/>
          <a:p>
            <a:pPr algn="r"/>
            <a:r>
              <a:rPr lang="en" sz="1700">
                <a:solidFill>
                  <a:schemeClr val="accent1"/>
                </a:solidFill>
                <a:latin typeface="Fira Sans Extra Condensed Medium"/>
                <a:ea typeface="Fira Sans Extra Condensed Medium"/>
                <a:cs typeface="Fira Sans Extra Condensed Medium"/>
                <a:sym typeface="Fira Sans Extra Condensed Medium"/>
              </a:rPr>
              <a:t>Question 4</a:t>
            </a:r>
            <a:endParaRPr sz="1700">
              <a:solidFill>
                <a:schemeClr val="accent1"/>
              </a:solidFill>
              <a:latin typeface="Fira Sans Extra Condensed Medium"/>
              <a:ea typeface="Fira Sans Extra Condensed Medium"/>
              <a:cs typeface="Fira Sans Extra Condensed Medium"/>
              <a:sym typeface="Fira Sans Extra Condensed Medium"/>
            </a:endParaRPr>
          </a:p>
        </p:txBody>
      </p:sp>
      <p:sp>
        <p:nvSpPr>
          <p:cNvPr id="1616" name="Google Shape;1616;p25"/>
          <p:cNvSpPr txBox="1"/>
          <p:nvPr/>
        </p:nvSpPr>
        <p:spPr>
          <a:xfrm>
            <a:off x="6843106" y="2955398"/>
            <a:ext cx="1743000" cy="754800"/>
          </a:xfrm>
          <a:prstGeom prst="rect">
            <a:avLst/>
          </a:prstGeom>
          <a:noFill/>
          <a:ln>
            <a:noFill/>
          </a:ln>
        </p:spPr>
        <p:txBody>
          <a:bodyPr spcFirstLastPara="1" wrap="square" lIns="91425" tIns="91425" rIns="91425" bIns="91425" anchor="ctr" anchorCtr="0">
            <a:noAutofit/>
          </a:bodyPr>
          <a:lstStyle/>
          <a:p>
            <a:pPr algn="r"/>
            <a:r>
              <a:rPr lang="en" sz="1200">
                <a:solidFill>
                  <a:schemeClr val="dk1"/>
                </a:solidFill>
                <a:latin typeface="Roboto"/>
                <a:ea typeface="Roboto"/>
                <a:cs typeface="Roboto"/>
                <a:sym typeface="Roboto"/>
              </a:rPr>
              <a:t>Do you see specific challenges in implementing LA/OP in different learning environments?</a:t>
            </a:r>
            <a:endParaRPr lang="en-US">
              <a:solidFill>
                <a:schemeClr val="dk1"/>
              </a:solidFill>
            </a:endParaRPr>
          </a:p>
        </p:txBody>
      </p:sp>
      <p:sp>
        <p:nvSpPr>
          <p:cNvPr id="1617" name="Google Shape;1617;p25"/>
          <p:cNvSpPr txBox="1"/>
          <p:nvPr/>
        </p:nvSpPr>
        <p:spPr>
          <a:xfrm>
            <a:off x="7114606" y="2590052"/>
            <a:ext cx="1471500" cy="291000"/>
          </a:xfrm>
          <a:prstGeom prst="rect">
            <a:avLst/>
          </a:prstGeom>
          <a:noFill/>
          <a:ln>
            <a:noFill/>
          </a:ln>
        </p:spPr>
        <p:txBody>
          <a:bodyPr spcFirstLastPara="1" wrap="square" lIns="91425" tIns="91425" rIns="91425" bIns="91425" anchor="ctr" anchorCtr="0">
            <a:noAutofit/>
          </a:bodyPr>
          <a:lstStyle/>
          <a:p>
            <a:pPr algn="r"/>
            <a:r>
              <a:rPr lang="en" sz="1700">
                <a:solidFill>
                  <a:schemeClr val="accent4"/>
                </a:solidFill>
                <a:latin typeface="Fira Sans Extra Condensed Medium"/>
                <a:ea typeface="Fira Sans Extra Condensed Medium"/>
                <a:cs typeface="Fira Sans Extra Condensed Medium"/>
                <a:sym typeface="Fira Sans Extra Condensed Medium"/>
              </a:rPr>
              <a:t>Question 5</a:t>
            </a:r>
            <a:endParaRPr sz="1700">
              <a:solidFill>
                <a:schemeClr val="accent4"/>
              </a:solidFill>
              <a:latin typeface="Fira Sans Extra Condensed Medium"/>
              <a:ea typeface="Fira Sans Extra Condensed Medium"/>
              <a:cs typeface="Fira Sans Extra Condensed Medium"/>
              <a:sym typeface="Fira Sans Extra Condensed Medium"/>
            </a:endParaRPr>
          </a:p>
        </p:txBody>
      </p:sp>
      <p:sp>
        <p:nvSpPr>
          <p:cNvPr id="1618" name="Google Shape;1618;p25"/>
          <p:cNvSpPr txBox="1"/>
          <p:nvPr/>
        </p:nvSpPr>
        <p:spPr>
          <a:xfrm>
            <a:off x="6843106" y="4157137"/>
            <a:ext cx="1743000" cy="754800"/>
          </a:xfrm>
          <a:prstGeom prst="rect">
            <a:avLst/>
          </a:prstGeom>
          <a:noFill/>
          <a:ln>
            <a:noFill/>
          </a:ln>
        </p:spPr>
        <p:txBody>
          <a:bodyPr spcFirstLastPara="1" wrap="square" lIns="91425" tIns="91425" rIns="91425" bIns="91425" anchor="ctr" anchorCtr="0">
            <a:noAutofit/>
          </a:bodyPr>
          <a:lstStyle/>
          <a:p>
            <a:pPr algn="r"/>
            <a:r>
              <a:rPr lang="en" sz="1200">
                <a:solidFill>
                  <a:schemeClr val="dk1"/>
                </a:solidFill>
                <a:latin typeface="Roboto"/>
                <a:ea typeface="Roboto"/>
                <a:cs typeface="Roboto"/>
                <a:sym typeface="Roboto"/>
              </a:rPr>
              <a:t>What excites you about implementing LA/OP?</a:t>
            </a:r>
            <a:endParaRPr lang="en" sz="1200">
              <a:solidFill>
                <a:schemeClr val="dk1"/>
              </a:solidFill>
              <a:latin typeface="Roboto"/>
              <a:ea typeface="Roboto"/>
              <a:cs typeface="Roboto"/>
            </a:endParaRPr>
          </a:p>
        </p:txBody>
      </p:sp>
      <p:sp>
        <p:nvSpPr>
          <p:cNvPr id="1619" name="Google Shape;1619;p25"/>
          <p:cNvSpPr txBox="1"/>
          <p:nvPr/>
        </p:nvSpPr>
        <p:spPr>
          <a:xfrm>
            <a:off x="7114606" y="3897537"/>
            <a:ext cx="1471500" cy="291000"/>
          </a:xfrm>
          <a:prstGeom prst="rect">
            <a:avLst/>
          </a:prstGeom>
          <a:noFill/>
          <a:ln>
            <a:noFill/>
          </a:ln>
        </p:spPr>
        <p:txBody>
          <a:bodyPr spcFirstLastPara="1" wrap="square" lIns="91425" tIns="91425" rIns="91425" bIns="91425" anchor="ctr" anchorCtr="0">
            <a:noAutofit/>
          </a:bodyPr>
          <a:lstStyle/>
          <a:p>
            <a:pPr algn="r"/>
            <a:r>
              <a:rPr lang="en" sz="1700">
                <a:solidFill>
                  <a:schemeClr val="accent6"/>
                </a:solidFill>
                <a:latin typeface="Fira Sans Extra Condensed Medium"/>
                <a:ea typeface="Fira Sans Extra Condensed Medium"/>
                <a:cs typeface="Fira Sans Extra Condensed Medium"/>
                <a:sym typeface="Fira Sans Extra Condensed Medium"/>
              </a:rPr>
              <a:t>Question 6</a:t>
            </a:r>
            <a:endParaRPr sz="1700">
              <a:solidFill>
                <a:schemeClr val="accent6"/>
              </a:solidFill>
              <a:latin typeface="Fira Sans Extra Condensed Medium"/>
              <a:ea typeface="Fira Sans Extra Condensed Medium"/>
              <a:cs typeface="Fira Sans Extra Condensed Medium"/>
              <a:sym typeface="Fira Sans Extra Condensed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9"/>
          <p:cNvSpPr txBox="1">
            <a:spLocks noGrp="1"/>
          </p:cNvSpPr>
          <p:nvPr>
            <p:ph type="title"/>
          </p:nvPr>
        </p:nvSpPr>
        <p:spPr>
          <a:xfrm>
            <a:off x="311700" y="368825"/>
            <a:ext cx="8520600" cy="572700"/>
          </a:xfrm>
          <a:prstGeom prst="rect">
            <a:avLst/>
          </a:prstGeom>
        </p:spPr>
        <p:txBody>
          <a:bodyPr spcFirstLastPara="1" wrap="square" lIns="91425" tIns="91425" rIns="91425" bIns="91425" anchor="ctr" anchorCtr="0">
            <a:noAutofit/>
          </a:bodyPr>
          <a:lstStyle/>
          <a:p>
            <a:r>
              <a:rPr lang="en"/>
              <a:t>“Don’t forget to look for connections!”</a:t>
            </a:r>
            <a:br>
              <a:rPr lang="en"/>
            </a:br>
            <a:r>
              <a:rPr lang="en" sz="1800"/>
              <a:t>Sharing From Breakouts</a:t>
            </a:r>
            <a:endParaRPr lang="en-US" sz="1800"/>
          </a:p>
        </p:txBody>
      </p:sp>
      <p:grpSp>
        <p:nvGrpSpPr>
          <p:cNvPr id="515" name="Google Shape;515;p19"/>
          <p:cNvGrpSpPr/>
          <p:nvPr/>
        </p:nvGrpSpPr>
        <p:grpSpPr>
          <a:xfrm>
            <a:off x="2524792" y="1550418"/>
            <a:ext cx="4233435" cy="3589639"/>
            <a:chOff x="2972725" y="2407667"/>
            <a:chExt cx="3198556" cy="2940910"/>
          </a:xfrm>
        </p:grpSpPr>
        <p:sp>
          <p:nvSpPr>
            <p:cNvPr id="516" name="Google Shape;516;p19"/>
            <p:cNvSpPr/>
            <p:nvPr/>
          </p:nvSpPr>
          <p:spPr>
            <a:xfrm>
              <a:off x="2972725" y="2441214"/>
              <a:ext cx="3198556" cy="2907364"/>
            </a:xfrm>
            <a:custGeom>
              <a:avLst/>
              <a:gdLst/>
              <a:ahLst/>
              <a:cxnLst/>
              <a:rect l="l" t="t" r="r" b="b"/>
              <a:pathLst>
                <a:path w="14016" h="12740" extrusionOk="0">
                  <a:moveTo>
                    <a:pt x="11789" y="0"/>
                  </a:moveTo>
                  <a:cubicBezTo>
                    <a:pt x="11488" y="0"/>
                    <a:pt x="11203" y="58"/>
                    <a:pt x="10968" y="120"/>
                  </a:cubicBezTo>
                  <a:cubicBezTo>
                    <a:pt x="10351" y="282"/>
                    <a:pt x="9690" y="375"/>
                    <a:pt x="9257" y="841"/>
                  </a:cubicBezTo>
                  <a:cubicBezTo>
                    <a:pt x="8709" y="1435"/>
                    <a:pt x="8546" y="2281"/>
                    <a:pt x="8139" y="2979"/>
                  </a:cubicBezTo>
                  <a:cubicBezTo>
                    <a:pt x="7991" y="3234"/>
                    <a:pt x="7792" y="3482"/>
                    <a:pt x="7514" y="3585"/>
                  </a:cubicBezTo>
                  <a:cubicBezTo>
                    <a:pt x="7412" y="3622"/>
                    <a:pt x="7307" y="3637"/>
                    <a:pt x="7201" y="3637"/>
                  </a:cubicBezTo>
                  <a:cubicBezTo>
                    <a:pt x="7003" y="3637"/>
                    <a:pt x="6801" y="3585"/>
                    <a:pt x="6610" y="3525"/>
                  </a:cubicBezTo>
                  <a:cubicBezTo>
                    <a:pt x="5952" y="3319"/>
                    <a:pt x="5329" y="3015"/>
                    <a:pt x="4761" y="2628"/>
                  </a:cubicBezTo>
                  <a:cubicBezTo>
                    <a:pt x="4344" y="2341"/>
                    <a:pt x="3952" y="2004"/>
                    <a:pt x="3481" y="1820"/>
                  </a:cubicBezTo>
                  <a:cubicBezTo>
                    <a:pt x="3220" y="1717"/>
                    <a:pt x="2941" y="1668"/>
                    <a:pt x="2662" y="1668"/>
                  </a:cubicBezTo>
                  <a:cubicBezTo>
                    <a:pt x="2149" y="1668"/>
                    <a:pt x="1635" y="1836"/>
                    <a:pt x="1234" y="2156"/>
                  </a:cubicBezTo>
                  <a:cubicBezTo>
                    <a:pt x="615" y="2651"/>
                    <a:pt x="287" y="3489"/>
                    <a:pt x="409" y="4272"/>
                  </a:cubicBezTo>
                  <a:cubicBezTo>
                    <a:pt x="499" y="4861"/>
                    <a:pt x="816" y="5386"/>
                    <a:pt x="1058" y="5930"/>
                  </a:cubicBezTo>
                  <a:cubicBezTo>
                    <a:pt x="1300" y="6476"/>
                    <a:pt x="1470" y="7104"/>
                    <a:pt x="1255" y="7661"/>
                  </a:cubicBezTo>
                  <a:cubicBezTo>
                    <a:pt x="1125" y="7999"/>
                    <a:pt x="866" y="8271"/>
                    <a:pt x="673" y="8579"/>
                  </a:cubicBezTo>
                  <a:cubicBezTo>
                    <a:pt x="0" y="9663"/>
                    <a:pt x="58" y="11173"/>
                    <a:pt x="1339" y="11996"/>
                  </a:cubicBezTo>
                  <a:cubicBezTo>
                    <a:pt x="1666" y="12207"/>
                    <a:pt x="2648" y="12549"/>
                    <a:pt x="3530" y="12549"/>
                  </a:cubicBezTo>
                  <a:cubicBezTo>
                    <a:pt x="3763" y="12549"/>
                    <a:pt x="3989" y="12525"/>
                    <a:pt x="4194" y="12469"/>
                  </a:cubicBezTo>
                  <a:cubicBezTo>
                    <a:pt x="4920" y="12270"/>
                    <a:pt x="5899" y="11855"/>
                    <a:pt x="6915" y="11855"/>
                  </a:cubicBezTo>
                  <a:cubicBezTo>
                    <a:pt x="7351" y="11855"/>
                    <a:pt x="7794" y="11931"/>
                    <a:pt x="8227" y="12135"/>
                  </a:cubicBezTo>
                  <a:cubicBezTo>
                    <a:pt x="8978" y="12489"/>
                    <a:pt x="9996" y="12740"/>
                    <a:pt x="10919" y="12740"/>
                  </a:cubicBezTo>
                  <a:cubicBezTo>
                    <a:pt x="11761" y="12740"/>
                    <a:pt x="12523" y="12530"/>
                    <a:pt x="12928" y="11998"/>
                  </a:cubicBezTo>
                  <a:cubicBezTo>
                    <a:pt x="13776" y="10880"/>
                    <a:pt x="11679" y="9451"/>
                    <a:pt x="12168" y="8239"/>
                  </a:cubicBezTo>
                  <a:cubicBezTo>
                    <a:pt x="12669" y="6992"/>
                    <a:pt x="12594" y="7187"/>
                    <a:pt x="13305" y="6224"/>
                  </a:cubicBezTo>
                  <a:cubicBezTo>
                    <a:pt x="14016" y="5262"/>
                    <a:pt x="13324" y="4176"/>
                    <a:pt x="12756" y="3407"/>
                  </a:cubicBezTo>
                  <a:cubicBezTo>
                    <a:pt x="12161" y="2602"/>
                    <a:pt x="13926" y="1623"/>
                    <a:pt x="13247" y="719"/>
                  </a:cubicBezTo>
                  <a:cubicBezTo>
                    <a:pt x="12823" y="158"/>
                    <a:pt x="12285" y="0"/>
                    <a:pt x="11789"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9"/>
            <p:cNvSpPr/>
            <p:nvPr/>
          </p:nvSpPr>
          <p:spPr>
            <a:xfrm>
              <a:off x="4063555" y="2407667"/>
              <a:ext cx="838891" cy="657922"/>
            </a:xfrm>
            <a:custGeom>
              <a:avLst/>
              <a:gdLst/>
              <a:ahLst/>
              <a:cxnLst/>
              <a:rect l="l" t="t" r="r" b="b"/>
              <a:pathLst>
                <a:path w="3676" h="2883" extrusionOk="0">
                  <a:moveTo>
                    <a:pt x="1629" y="1"/>
                  </a:moveTo>
                  <a:cubicBezTo>
                    <a:pt x="1450" y="1"/>
                    <a:pt x="1267" y="33"/>
                    <a:pt x="1087" y="104"/>
                  </a:cubicBezTo>
                  <a:cubicBezTo>
                    <a:pt x="433" y="361"/>
                    <a:pt x="1" y="1087"/>
                    <a:pt x="82" y="1783"/>
                  </a:cubicBezTo>
                  <a:cubicBezTo>
                    <a:pt x="121" y="2094"/>
                    <a:pt x="256" y="2398"/>
                    <a:pt x="495" y="2597"/>
                  </a:cubicBezTo>
                  <a:cubicBezTo>
                    <a:pt x="722" y="2783"/>
                    <a:pt x="1020" y="2862"/>
                    <a:pt x="1311" y="2880"/>
                  </a:cubicBezTo>
                  <a:cubicBezTo>
                    <a:pt x="1350" y="2882"/>
                    <a:pt x="1389" y="2883"/>
                    <a:pt x="1427" y="2883"/>
                  </a:cubicBezTo>
                  <a:cubicBezTo>
                    <a:pt x="1968" y="2883"/>
                    <a:pt x="2520" y="2674"/>
                    <a:pt x="2856" y="2254"/>
                  </a:cubicBezTo>
                  <a:cubicBezTo>
                    <a:pt x="3675" y="1228"/>
                    <a:pt x="2731" y="1"/>
                    <a:pt x="162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9"/>
            <p:cNvSpPr/>
            <p:nvPr/>
          </p:nvSpPr>
          <p:spPr>
            <a:xfrm>
              <a:off x="3745890" y="2474076"/>
              <a:ext cx="297354" cy="262667"/>
            </a:xfrm>
            <a:custGeom>
              <a:avLst/>
              <a:gdLst/>
              <a:ahLst/>
              <a:cxnLst/>
              <a:rect l="l" t="t" r="r" b="b"/>
              <a:pathLst>
                <a:path w="1303" h="1151" extrusionOk="0">
                  <a:moveTo>
                    <a:pt x="803" y="0"/>
                  </a:moveTo>
                  <a:cubicBezTo>
                    <a:pt x="327" y="0"/>
                    <a:pt x="1" y="814"/>
                    <a:pt x="457" y="1102"/>
                  </a:cubicBezTo>
                  <a:cubicBezTo>
                    <a:pt x="509" y="1136"/>
                    <a:pt x="567" y="1151"/>
                    <a:pt x="626" y="1151"/>
                  </a:cubicBezTo>
                  <a:cubicBezTo>
                    <a:pt x="786" y="1151"/>
                    <a:pt x="954" y="1042"/>
                    <a:pt x="1048" y="903"/>
                  </a:cubicBezTo>
                  <a:cubicBezTo>
                    <a:pt x="1198" y="682"/>
                    <a:pt x="1303" y="136"/>
                    <a:pt x="966" y="27"/>
                  </a:cubicBezTo>
                  <a:lnTo>
                    <a:pt x="966" y="27"/>
                  </a:lnTo>
                  <a:lnTo>
                    <a:pt x="1020" y="57"/>
                  </a:lnTo>
                  <a:cubicBezTo>
                    <a:pt x="946" y="18"/>
                    <a:pt x="873" y="0"/>
                    <a:pt x="80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9"/>
            <p:cNvSpPr/>
            <p:nvPr/>
          </p:nvSpPr>
          <p:spPr>
            <a:xfrm>
              <a:off x="3173547" y="4549616"/>
              <a:ext cx="2444102" cy="269057"/>
            </a:xfrm>
            <a:custGeom>
              <a:avLst/>
              <a:gdLst/>
              <a:ahLst/>
              <a:cxnLst/>
              <a:rect l="l" t="t" r="r" b="b"/>
              <a:pathLst>
                <a:path w="10710" h="1179" extrusionOk="0">
                  <a:moveTo>
                    <a:pt x="5355" y="0"/>
                  </a:moveTo>
                  <a:cubicBezTo>
                    <a:pt x="2397" y="0"/>
                    <a:pt x="1" y="264"/>
                    <a:pt x="1" y="589"/>
                  </a:cubicBezTo>
                  <a:cubicBezTo>
                    <a:pt x="1" y="915"/>
                    <a:pt x="2397" y="1178"/>
                    <a:pt x="5355" y="1178"/>
                  </a:cubicBezTo>
                  <a:cubicBezTo>
                    <a:pt x="8313" y="1178"/>
                    <a:pt x="10709" y="915"/>
                    <a:pt x="10709" y="589"/>
                  </a:cubicBezTo>
                  <a:cubicBezTo>
                    <a:pt x="10709" y="264"/>
                    <a:pt x="8313" y="0"/>
                    <a:pt x="535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9"/>
            <p:cNvSpPr/>
            <p:nvPr/>
          </p:nvSpPr>
          <p:spPr>
            <a:xfrm>
              <a:off x="4144340" y="4370245"/>
              <a:ext cx="502969" cy="216113"/>
            </a:xfrm>
            <a:custGeom>
              <a:avLst/>
              <a:gdLst/>
              <a:ahLst/>
              <a:cxnLst/>
              <a:rect l="l" t="t" r="r" b="b"/>
              <a:pathLst>
                <a:path w="2204" h="947" extrusionOk="0">
                  <a:moveTo>
                    <a:pt x="124" y="0"/>
                  </a:moveTo>
                  <a:lnTo>
                    <a:pt x="0" y="947"/>
                  </a:lnTo>
                  <a:lnTo>
                    <a:pt x="2204" y="947"/>
                  </a:lnTo>
                  <a:lnTo>
                    <a:pt x="2095"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9"/>
            <p:cNvSpPr/>
            <p:nvPr/>
          </p:nvSpPr>
          <p:spPr>
            <a:xfrm>
              <a:off x="3403808" y="4188821"/>
              <a:ext cx="1984036" cy="183022"/>
            </a:xfrm>
            <a:custGeom>
              <a:avLst/>
              <a:gdLst/>
              <a:ahLst/>
              <a:cxnLst/>
              <a:rect l="l" t="t" r="r" b="b"/>
              <a:pathLst>
                <a:path w="8694" h="802" extrusionOk="0">
                  <a:moveTo>
                    <a:pt x="0" y="1"/>
                  </a:moveTo>
                  <a:lnTo>
                    <a:pt x="0" y="585"/>
                  </a:lnTo>
                  <a:cubicBezTo>
                    <a:pt x="0" y="705"/>
                    <a:pt x="97" y="802"/>
                    <a:pt x="217" y="802"/>
                  </a:cubicBezTo>
                  <a:lnTo>
                    <a:pt x="8477" y="802"/>
                  </a:lnTo>
                  <a:cubicBezTo>
                    <a:pt x="8595" y="802"/>
                    <a:pt x="8694" y="705"/>
                    <a:pt x="8694" y="585"/>
                  </a:cubicBezTo>
                  <a:lnTo>
                    <a:pt x="8694" y="1"/>
                  </a:lnTo>
                  <a:close/>
                </a:path>
              </a:pathLst>
            </a:custGeom>
            <a:solidFill>
              <a:srgbClr val="EEEEE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9"/>
            <p:cNvSpPr/>
            <p:nvPr/>
          </p:nvSpPr>
          <p:spPr>
            <a:xfrm>
              <a:off x="3403808" y="3004656"/>
              <a:ext cx="1983580" cy="1184397"/>
            </a:xfrm>
            <a:custGeom>
              <a:avLst/>
              <a:gdLst/>
              <a:ahLst/>
              <a:cxnLst/>
              <a:rect l="l" t="t" r="r" b="b"/>
              <a:pathLst>
                <a:path w="8692" h="5190" extrusionOk="0">
                  <a:moveTo>
                    <a:pt x="217" y="0"/>
                  </a:moveTo>
                  <a:cubicBezTo>
                    <a:pt x="97" y="0"/>
                    <a:pt x="0" y="99"/>
                    <a:pt x="0" y="216"/>
                  </a:cubicBezTo>
                  <a:lnTo>
                    <a:pt x="0" y="5190"/>
                  </a:lnTo>
                  <a:lnTo>
                    <a:pt x="8691" y="5190"/>
                  </a:lnTo>
                  <a:lnTo>
                    <a:pt x="8691" y="216"/>
                  </a:lnTo>
                  <a:cubicBezTo>
                    <a:pt x="8691" y="99"/>
                    <a:pt x="8595" y="0"/>
                    <a:pt x="847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9"/>
            <p:cNvSpPr/>
            <p:nvPr/>
          </p:nvSpPr>
          <p:spPr>
            <a:xfrm>
              <a:off x="3473639" y="3070608"/>
              <a:ext cx="1843917" cy="1052493"/>
            </a:xfrm>
            <a:custGeom>
              <a:avLst/>
              <a:gdLst/>
              <a:ahLst/>
              <a:cxnLst/>
              <a:rect l="l" t="t" r="r" b="b"/>
              <a:pathLst>
                <a:path w="8080" h="4612" extrusionOk="0">
                  <a:moveTo>
                    <a:pt x="1" y="0"/>
                  </a:moveTo>
                  <a:lnTo>
                    <a:pt x="1" y="4611"/>
                  </a:lnTo>
                  <a:lnTo>
                    <a:pt x="8079" y="4611"/>
                  </a:lnTo>
                  <a:lnTo>
                    <a:pt x="80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9"/>
            <p:cNvSpPr/>
            <p:nvPr/>
          </p:nvSpPr>
          <p:spPr>
            <a:xfrm>
              <a:off x="4055796" y="4586129"/>
              <a:ext cx="680058" cy="21680"/>
            </a:xfrm>
            <a:custGeom>
              <a:avLst/>
              <a:gdLst/>
              <a:ahLst/>
              <a:cxnLst/>
              <a:rect l="l" t="t" r="r" b="b"/>
              <a:pathLst>
                <a:path w="2980" h="95" extrusionOk="0">
                  <a:moveTo>
                    <a:pt x="388" y="1"/>
                  </a:moveTo>
                  <a:lnTo>
                    <a:pt x="0" y="95"/>
                  </a:lnTo>
                  <a:lnTo>
                    <a:pt x="2980" y="93"/>
                  </a:lnTo>
                  <a:lnTo>
                    <a:pt x="2592"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9"/>
            <p:cNvSpPr/>
            <p:nvPr/>
          </p:nvSpPr>
          <p:spPr>
            <a:xfrm>
              <a:off x="4055796" y="4607124"/>
              <a:ext cx="680058" cy="12095"/>
            </a:xfrm>
            <a:custGeom>
              <a:avLst/>
              <a:gdLst/>
              <a:ahLst/>
              <a:cxnLst/>
              <a:rect l="l" t="t" r="r" b="b"/>
              <a:pathLst>
                <a:path w="2980" h="53" extrusionOk="0">
                  <a:moveTo>
                    <a:pt x="2980" y="1"/>
                  </a:moveTo>
                  <a:lnTo>
                    <a:pt x="0" y="3"/>
                  </a:lnTo>
                  <a:lnTo>
                    <a:pt x="20" y="52"/>
                  </a:lnTo>
                  <a:lnTo>
                    <a:pt x="2958" y="52"/>
                  </a:lnTo>
                  <a:lnTo>
                    <a:pt x="2980"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9"/>
            <p:cNvSpPr/>
            <p:nvPr/>
          </p:nvSpPr>
          <p:spPr>
            <a:xfrm>
              <a:off x="4360224" y="4250893"/>
              <a:ext cx="70744" cy="70516"/>
            </a:xfrm>
            <a:custGeom>
              <a:avLst/>
              <a:gdLst/>
              <a:ahLst/>
              <a:cxnLst/>
              <a:rect l="l" t="t" r="r" b="b"/>
              <a:pathLst>
                <a:path w="310" h="309" extrusionOk="0">
                  <a:moveTo>
                    <a:pt x="155" y="1"/>
                  </a:moveTo>
                  <a:cubicBezTo>
                    <a:pt x="69" y="1"/>
                    <a:pt x="1" y="69"/>
                    <a:pt x="1" y="155"/>
                  </a:cubicBezTo>
                  <a:cubicBezTo>
                    <a:pt x="1" y="240"/>
                    <a:pt x="69" y="309"/>
                    <a:pt x="155" y="309"/>
                  </a:cubicBezTo>
                  <a:cubicBezTo>
                    <a:pt x="241" y="309"/>
                    <a:pt x="309" y="240"/>
                    <a:pt x="309" y="155"/>
                  </a:cubicBezTo>
                  <a:cubicBezTo>
                    <a:pt x="309" y="69"/>
                    <a:pt x="241" y="1"/>
                    <a:pt x="15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9"/>
            <p:cNvSpPr/>
            <p:nvPr/>
          </p:nvSpPr>
          <p:spPr>
            <a:xfrm>
              <a:off x="3160768" y="2691785"/>
              <a:ext cx="658150" cy="527159"/>
            </a:xfrm>
            <a:custGeom>
              <a:avLst/>
              <a:gdLst/>
              <a:ahLst/>
              <a:cxnLst/>
              <a:rect l="l" t="t" r="r" b="b"/>
              <a:pathLst>
                <a:path w="2884" h="2310" extrusionOk="0">
                  <a:moveTo>
                    <a:pt x="2532" y="0"/>
                  </a:moveTo>
                  <a:cubicBezTo>
                    <a:pt x="2506" y="0"/>
                    <a:pt x="2484" y="34"/>
                    <a:pt x="2509" y="54"/>
                  </a:cubicBezTo>
                  <a:cubicBezTo>
                    <a:pt x="2571" y="101"/>
                    <a:pt x="2627" y="155"/>
                    <a:pt x="2678" y="212"/>
                  </a:cubicBezTo>
                  <a:cubicBezTo>
                    <a:pt x="2566" y="174"/>
                    <a:pt x="2443" y="159"/>
                    <a:pt x="2319" y="159"/>
                  </a:cubicBezTo>
                  <a:cubicBezTo>
                    <a:pt x="2192" y="159"/>
                    <a:pt x="2063" y="175"/>
                    <a:pt x="1946" y="195"/>
                  </a:cubicBezTo>
                  <a:cubicBezTo>
                    <a:pt x="1686" y="240"/>
                    <a:pt x="1429" y="328"/>
                    <a:pt x="1192" y="439"/>
                  </a:cubicBezTo>
                  <a:cubicBezTo>
                    <a:pt x="740" y="656"/>
                    <a:pt x="344" y="1005"/>
                    <a:pt x="147" y="1472"/>
                  </a:cubicBezTo>
                  <a:cubicBezTo>
                    <a:pt x="39" y="1729"/>
                    <a:pt x="1" y="2009"/>
                    <a:pt x="48" y="2286"/>
                  </a:cubicBezTo>
                  <a:cubicBezTo>
                    <a:pt x="51" y="2302"/>
                    <a:pt x="65" y="2309"/>
                    <a:pt x="78" y="2309"/>
                  </a:cubicBezTo>
                  <a:cubicBezTo>
                    <a:pt x="96" y="2309"/>
                    <a:pt x="114" y="2297"/>
                    <a:pt x="110" y="2277"/>
                  </a:cubicBezTo>
                  <a:cubicBezTo>
                    <a:pt x="54" y="1797"/>
                    <a:pt x="254" y="1320"/>
                    <a:pt x="588" y="981"/>
                  </a:cubicBezTo>
                  <a:cubicBezTo>
                    <a:pt x="924" y="643"/>
                    <a:pt x="1380" y="429"/>
                    <a:pt x="1841" y="324"/>
                  </a:cubicBezTo>
                  <a:cubicBezTo>
                    <a:pt x="1988" y="290"/>
                    <a:pt x="2136" y="270"/>
                    <a:pt x="2288" y="268"/>
                  </a:cubicBezTo>
                  <a:cubicBezTo>
                    <a:pt x="2294" y="268"/>
                    <a:pt x="2299" y="268"/>
                    <a:pt x="2305" y="268"/>
                  </a:cubicBezTo>
                  <a:cubicBezTo>
                    <a:pt x="2449" y="268"/>
                    <a:pt x="2587" y="294"/>
                    <a:pt x="2732" y="311"/>
                  </a:cubicBezTo>
                  <a:cubicBezTo>
                    <a:pt x="2738" y="311"/>
                    <a:pt x="2744" y="309"/>
                    <a:pt x="2749" y="305"/>
                  </a:cubicBezTo>
                  <a:lnTo>
                    <a:pt x="2759" y="320"/>
                  </a:lnTo>
                  <a:cubicBezTo>
                    <a:pt x="2648" y="360"/>
                    <a:pt x="2543" y="412"/>
                    <a:pt x="2442" y="478"/>
                  </a:cubicBezTo>
                  <a:cubicBezTo>
                    <a:pt x="2401" y="505"/>
                    <a:pt x="2428" y="567"/>
                    <a:pt x="2468" y="567"/>
                  </a:cubicBezTo>
                  <a:cubicBezTo>
                    <a:pt x="2475" y="567"/>
                    <a:pt x="2484" y="565"/>
                    <a:pt x="2492" y="559"/>
                  </a:cubicBezTo>
                  <a:cubicBezTo>
                    <a:pt x="2601" y="487"/>
                    <a:pt x="2717" y="431"/>
                    <a:pt x="2841" y="388"/>
                  </a:cubicBezTo>
                  <a:cubicBezTo>
                    <a:pt x="2867" y="380"/>
                    <a:pt x="2884" y="347"/>
                    <a:pt x="2869" y="322"/>
                  </a:cubicBezTo>
                  <a:cubicBezTo>
                    <a:pt x="2785" y="191"/>
                    <a:pt x="2680" y="82"/>
                    <a:pt x="2547" y="5"/>
                  </a:cubicBezTo>
                  <a:cubicBezTo>
                    <a:pt x="2542" y="1"/>
                    <a:pt x="2537" y="0"/>
                    <a:pt x="2532"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9"/>
            <p:cNvSpPr/>
            <p:nvPr/>
          </p:nvSpPr>
          <p:spPr>
            <a:xfrm>
              <a:off x="4271680" y="2431173"/>
              <a:ext cx="976272" cy="404384"/>
            </a:xfrm>
            <a:custGeom>
              <a:avLst/>
              <a:gdLst/>
              <a:ahLst/>
              <a:cxnLst/>
              <a:rect l="l" t="t" r="r" b="b"/>
              <a:pathLst>
                <a:path w="4278" h="1772" extrusionOk="0">
                  <a:moveTo>
                    <a:pt x="1679" y="1"/>
                  </a:moveTo>
                  <a:cubicBezTo>
                    <a:pt x="1374" y="1"/>
                    <a:pt x="1071" y="48"/>
                    <a:pt x="791" y="149"/>
                  </a:cubicBezTo>
                  <a:cubicBezTo>
                    <a:pt x="489" y="258"/>
                    <a:pt x="177" y="451"/>
                    <a:pt x="12" y="738"/>
                  </a:cubicBezTo>
                  <a:cubicBezTo>
                    <a:pt x="1" y="757"/>
                    <a:pt x="18" y="779"/>
                    <a:pt x="36" y="779"/>
                  </a:cubicBezTo>
                  <a:cubicBezTo>
                    <a:pt x="42" y="779"/>
                    <a:pt x="49" y="776"/>
                    <a:pt x="55" y="770"/>
                  </a:cubicBezTo>
                  <a:cubicBezTo>
                    <a:pt x="243" y="541"/>
                    <a:pt x="462" y="367"/>
                    <a:pt x="740" y="258"/>
                  </a:cubicBezTo>
                  <a:cubicBezTo>
                    <a:pt x="1014" y="151"/>
                    <a:pt x="1310" y="102"/>
                    <a:pt x="1603" y="97"/>
                  </a:cubicBezTo>
                  <a:cubicBezTo>
                    <a:pt x="1614" y="97"/>
                    <a:pt x="1625" y="97"/>
                    <a:pt x="1635" y="97"/>
                  </a:cubicBezTo>
                  <a:cubicBezTo>
                    <a:pt x="2289" y="97"/>
                    <a:pt x="2963" y="289"/>
                    <a:pt x="3449" y="744"/>
                  </a:cubicBezTo>
                  <a:cubicBezTo>
                    <a:pt x="3702" y="980"/>
                    <a:pt x="3895" y="1275"/>
                    <a:pt x="3989" y="1607"/>
                  </a:cubicBezTo>
                  <a:cubicBezTo>
                    <a:pt x="3974" y="1592"/>
                    <a:pt x="3959" y="1577"/>
                    <a:pt x="3950" y="1566"/>
                  </a:cubicBezTo>
                  <a:cubicBezTo>
                    <a:pt x="3910" y="1532"/>
                    <a:pt x="3869" y="1496"/>
                    <a:pt x="3824" y="1464"/>
                  </a:cubicBezTo>
                  <a:cubicBezTo>
                    <a:pt x="3818" y="1459"/>
                    <a:pt x="3813" y="1457"/>
                    <a:pt x="3807" y="1457"/>
                  </a:cubicBezTo>
                  <a:cubicBezTo>
                    <a:pt x="3785" y="1457"/>
                    <a:pt x="3768" y="1492"/>
                    <a:pt x="3785" y="1513"/>
                  </a:cubicBezTo>
                  <a:cubicBezTo>
                    <a:pt x="3841" y="1577"/>
                    <a:pt x="3908" y="1635"/>
                    <a:pt x="3970" y="1693"/>
                  </a:cubicBezTo>
                  <a:cubicBezTo>
                    <a:pt x="4003" y="1726"/>
                    <a:pt x="4042" y="1772"/>
                    <a:pt x="4092" y="1772"/>
                  </a:cubicBezTo>
                  <a:cubicBezTo>
                    <a:pt x="4100" y="1772"/>
                    <a:pt x="4109" y="1771"/>
                    <a:pt x="4117" y="1768"/>
                  </a:cubicBezTo>
                  <a:cubicBezTo>
                    <a:pt x="4173" y="1751"/>
                    <a:pt x="4190" y="1689"/>
                    <a:pt x="4207" y="1641"/>
                  </a:cubicBezTo>
                  <a:cubicBezTo>
                    <a:pt x="4235" y="1560"/>
                    <a:pt x="4272" y="1481"/>
                    <a:pt x="4276" y="1397"/>
                  </a:cubicBezTo>
                  <a:cubicBezTo>
                    <a:pt x="4277" y="1378"/>
                    <a:pt x="4264" y="1369"/>
                    <a:pt x="4249" y="1369"/>
                  </a:cubicBezTo>
                  <a:cubicBezTo>
                    <a:pt x="4239" y="1369"/>
                    <a:pt x="4229" y="1374"/>
                    <a:pt x="4222" y="1382"/>
                  </a:cubicBezTo>
                  <a:cubicBezTo>
                    <a:pt x="4188" y="1427"/>
                    <a:pt x="4171" y="1479"/>
                    <a:pt x="4154" y="1532"/>
                  </a:cubicBezTo>
                  <a:cubicBezTo>
                    <a:pt x="4145" y="1556"/>
                    <a:pt x="4137" y="1581"/>
                    <a:pt x="4128" y="1605"/>
                  </a:cubicBezTo>
                  <a:cubicBezTo>
                    <a:pt x="4122" y="1622"/>
                    <a:pt x="4115" y="1637"/>
                    <a:pt x="4111" y="1654"/>
                  </a:cubicBezTo>
                  <a:cubicBezTo>
                    <a:pt x="4110" y="1669"/>
                    <a:pt x="4105" y="1678"/>
                    <a:pt x="4096" y="1678"/>
                  </a:cubicBezTo>
                  <a:cubicBezTo>
                    <a:pt x="4092" y="1678"/>
                    <a:pt x="4088" y="1677"/>
                    <a:pt x="4083" y="1674"/>
                  </a:cubicBezTo>
                  <a:cubicBezTo>
                    <a:pt x="4070" y="1674"/>
                    <a:pt x="4053" y="1665"/>
                    <a:pt x="4038" y="1652"/>
                  </a:cubicBezTo>
                  <a:lnTo>
                    <a:pt x="4038" y="1652"/>
                  </a:lnTo>
                  <a:cubicBezTo>
                    <a:pt x="4040" y="1652"/>
                    <a:pt x="4041" y="1652"/>
                    <a:pt x="4042" y="1652"/>
                  </a:cubicBezTo>
                  <a:cubicBezTo>
                    <a:pt x="4075" y="1652"/>
                    <a:pt x="4111" y="1627"/>
                    <a:pt x="4098" y="1586"/>
                  </a:cubicBezTo>
                  <a:cubicBezTo>
                    <a:pt x="3908" y="941"/>
                    <a:pt x="3387" y="448"/>
                    <a:pt x="2770" y="206"/>
                  </a:cubicBezTo>
                  <a:cubicBezTo>
                    <a:pt x="2432" y="73"/>
                    <a:pt x="2054" y="1"/>
                    <a:pt x="1679" y="1"/>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9"/>
            <p:cNvSpPr/>
            <p:nvPr/>
          </p:nvSpPr>
          <p:spPr>
            <a:xfrm>
              <a:off x="3704813" y="4135649"/>
              <a:ext cx="1466233" cy="384301"/>
            </a:xfrm>
            <a:custGeom>
              <a:avLst/>
              <a:gdLst/>
              <a:ahLst/>
              <a:cxnLst/>
              <a:rect l="l" t="t" r="r" b="b"/>
              <a:pathLst>
                <a:path w="6425" h="1684" extrusionOk="0">
                  <a:moveTo>
                    <a:pt x="74" y="0"/>
                  </a:moveTo>
                  <a:cubicBezTo>
                    <a:pt x="57" y="0"/>
                    <a:pt x="40" y="8"/>
                    <a:pt x="26" y="30"/>
                  </a:cubicBezTo>
                  <a:cubicBezTo>
                    <a:pt x="11" y="51"/>
                    <a:pt x="13" y="81"/>
                    <a:pt x="11" y="107"/>
                  </a:cubicBezTo>
                  <a:cubicBezTo>
                    <a:pt x="9" y="159"/>
                    <a:pt x="9" y="210"/>
                    <a:pt x="9" y="259"/>
                  </a:cubicBezTo>
                  <a:cubicBezTo>
                    <a:pt x="7" y="353"/>
                    <a:pt x="1" y="450"/>
                    <a:pt x="9" y="542"/>
                  </a:cubicBezTo>
                  <a:cubicBezTo>
                    <a:pt x="12" y="557"/>
                    <a:pt x="25" y="567"/>
                    <a:pt x="38" y="567"/>
                  </a:cubicBezTo>
                  <a:cubicBezTo>
                    <a:pt x="46" y="567"/>
                    <a:pt x="55" y="561"/>
                    <a:pt x="56" y="548"/>
                  </a:cubicBezTo>
                  <a:cubicBezTo>
                    <a:pt x="78" y="435"/>
                    <a:pt x="80" y="317"/>
                    <a:pt x="84" y="201"/>
                  </a:cubicBezTo>
                  <a:cubicBezTo>
                    <a:pt x="251" y="598"/>
                    <a:pt x="570" y="919"/>
                    <a:pt x="928" y="1150"/>
                  </a:cubicBezTo>
                  <a:cubicBezTo>
                    <a:pt x="1326" y="1411"/>
                    <a:pt x="1785" y="1566"/>
                    <a:pt x="2256" y="1634"/>
                  </a:cubicBezTo>
                  <a:cubicBezTo>
                    <a:pt x="2492" y="1669"/>
                    <a:pt x="2731" y="1683"/>
                    <a:pt x="2970" y="1683"/>
                  </a:cubicBezTo>
                  <a:cubicBezTo>
                    <a:pt x="3308" y="1683"/>
                    <a:pt x="3647" y="1654"/>
                    <a:pt x="3982" y="1613"/>
                  </a:cubicBezTo>
                  <a:cubicBezTo>
                    <a:pt x="4511" y="1546"/>
                    <a:pt x="5062" y="1476"/>
                    <a:pt x="5543" y="1234"/>
                  </a:cubicBezTo>
                  <a:cubicBezTo>
                    <a:pt x="5980" y="1011"/>
                    <a:pt x="6385" y="598"/>
                    <a:pt x="6424" y="88"/>
                  </a:cubicBezTo>
                  <a:cubicBezTo>
                    <a:pt x="6425" y="73"/>
                    <a:pt x="6412" y="65"/>
                    <a:pt x="6400" y="65"/>
                  </a:cubicBezTo>
                  <a:cubicBezTo>
                    <a:pt x="6390" y="65"/>
                    <a:pt x="6381" y="70"/>
                    <a:pt x="6379" y="81"/>
                  </a:cubicBezTo>
                  <a:cubicBezTo>
                    <a:pt x="6297" y="523"/>
                    <a:pt x="5997" y="880"/>
                    <a:pt x="5616" y="1101"/>
                  </a:cubicBezTo>
                  <a:cubicBezTo>
                    <a:pt x="5164" y="1362"/>
                    <a:pt x="4633" y="1439"/>
                    <a:pt x="4123" y="1508"/>
                  </a:cubicBezTo>
                  <a:cubicBezTo>
                    <a:pt x="3749" y="1558"/>
                    <a:pt x="3363" y="1595"/>
                    <a:pt x="2979" y="1595"/>
                  </a:cubicBezTo>
                  <a:cubicBezTo>
                    <a:pt x="2333" y="1595"/>
                    <a:pt x="1693" y="1490"/>
                    <a:pt x="1121" y="1165"/>
                  </a:cubicBezTo>
                  <a:cubicBezTo>
                    <a:pt x="692" y="923"/>
                    <a:pt x="354" y="574"/>
                    <a:pt x="121" y="139"/>
                  </a:cubicBezTo>
                  <a:cubicBezTo>
                    <a:pt x="116" y="130"/>
                    <a:pt x="107" y="125"/>
                    <a:pt x="98" y="125"/>
                  </a:cubicBezTo>
                  <a:cubicBezTo>
                    <a:pt x="95" y="125"/>
                    <a:pt x="92" y="125"/>
                    <a:pt x="88" y="126"/>
                  </a:cubicBezTo>
                  <a:cubicBezTo>
                    <a:pt x="88" y="120"/>
                    <a:pt x="91" y="114"/>
                    <a:pt x="91" y="107"/>
                  </a:cubicBezTo>
                  <a:cubicBezTo>
                    <a:pt x="91" y="94"/>
                    <a:pt x="91" y="88"/>
                    <a:pt x="91" y="86"/>
                  </a:cubicBezTo>
                  <a:cubicBezTo>
                    <a:pt x="91" y="88"/>
                    <a:pt x="93" y="96"/>
                    <a:pt x="99" y="99"/>
                  </a:cubicBezTo>
                  <a:cubicBezTo>
                    <a:pt x="127" y="111"/>
                    <a:pt x="153" y="141"/>
                    <a:pt x="178" y="161"/>
                  </a:cubicBezTo>
                  <a:cubicBezTo>
                    <a:pt x="232" y="204"/>
                    <a:pt x="285" y="255"/>
                    <a:pt x="345" y="285"/>
                  </a:cubicBezTo>
                  <a:cubicBezTo>
                    <a:pt x="352" y="288"/>
                    <a:pt x="358" y="290"/>
                    <a:pt x="364" y="290"/>
                  </a:cubicBezTo>
                  <a:cubicBezTo>
                    <a:pt x="393" y="290"/>
                    <a:pt x="412" y="254"/>
                    <a:pt x="390" y="229"/>
                  </a:cubicBezTo>
                  <a:cubicBezTo>
                    <a:pt x="333" y="161"/>
                    <a:pt x="245" y="109"/>
                    <a:pt x="174" y="56"/>
                  </a:cubicBezTo>
                  <a:cubicBezTo>
                    <a:pt x="147" y="34"/>
                    <a:pt x="109" y="0"/>
                    <a:pt x="74"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9"/>
            <p:cNvSpPr/>
            <p:nvPr/>
          </p:nvSpPr>
          <p:spPr>
            <a:xfrm>
              <a:off x="3117408" y="3353128"/>
              <a:ext cx="611140" cy="625289"/>
            </a:xfrm>
            <a:custGeom>
              <a:avLst/>
              <a:gdLst/>
              <a:ahLst/>
              <a:cxnLst/>
              <a:rect l="l" t="t" r="r" b="b"/>
              <a:pathLst>
                <a:path w="2678" h="2740" extrusionOk="0">
                  <a:moveTo>
                    <a:pt x="322" y="0"/>
                  </a:moveTo>
                  <a:cubicBezTo>
                    <a:pt x="144" y="0"/>
                    <a:pt x="0" y="146"/>
                    <a:pt x="0" y="321"/>
                  </a:cubicBezTo>
                  <a:lnTo>
                    <a:pt x="0" y="2418"/>
                  </a:lnTo>
                  <a:cubicBezTo>
                    <a:pt x="0" y="2596"/>
                    <a:pt x="144" y="2739"/>
                    <a:pt x="322" y="2739"/>
                  </a:cubicBezTo>
                  <a:lnTo>
                    <a:pt x="2356" y="2739"/>
                  </a:lnTo>
                  <a:cubicBezTo>
                    <a:pt x="2532" y="2739"/>
                    <a:pt x="2677" y="2594"/>
                    <a:pt x="2677" y="2418"/>
                  </a:cubicBezTo>
                  <a:lnTo>
                    <a:pt x="2677" y="321"/>
                  </a:lnTo>
                  <a:cubicBezTo>
                    <a:pt x="2677" y="146"/>
                    <a:pt x="2532" y="0"/>
                    <a:pt x="235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9"/>
            <p:cNvSpPr/>
            <p:nvPr/>
          </p:nvSpPr>
          <p:spPr>
            <a:xfrm>
              <a:off x="3249768" y="3473621"/>
              <a:ext cx="307167" cy="327250"/>
            </a:xfrm>
            <a:custGeom>
              <a:avLst/>
              <a:gdLst/>
              <a:ahLst/>
              <a:cxnLst/>
              <a:rect l="l" t="t" r="r" b="b"/>
              <a:pathLst>
                <a:path w="1346" h="1434" extrusionOk="0">
                  <a:moveTo>
                    <a:pt x="675" y="0"/>
                  </a:moveTo>
                  <a:cubicBezTo>
                    <a:pt x="664" y="0"/>
                    <a:pt x="653" y="1"/>
                    <a:pt x="641" y="1"/>
                  </a:cubicBezTo>
                  <a:cubicBezTo>
                    <a:pt x="296" y="16"/>
                    <a:pt x="14" y="307"/>
                    <a:pt x="5" y="652"/>
                  </a:cubicBezTo>
                  <a:cubicBezTo>
                    <a:pt x="1" y="866"/>
                    <a:pt x="93" y="1055"/>
                    <a:pt x="243" y="1181"/>
                  </a:cubicBezTo>
                  <a:cubicBezTo>
                    <a:pt x="324" y="1250"/>
                    <a:pt x="384" y="1338"/>
                    <a:pt x="412" y="1434"/>
                  </a:cubicBezTo>
                  <a:lnTo>
                    <a:pt x="941" y="1434"/>
                  </a:lnTo>
                  <a:cubicBezTo>
                    <a:pt x="971" y="1338"/>
                    <a:pt x="1029" y="1250"/>
                    <a:pt x="1106" y="1181"/>
                  </a:cubicBezTo>
                  <a:cubicBezTo>
                    <a:pt x="1251" y="1061"/>
                    <a:pt x="1346" y="875"/>
                    <a:pt x="1346" y="672"/>
                  </a:cubicBezTo>
                  <a:cubicBezTo>
                    <a:pt x="1346" y="304"/>
                    <a:pt x="1047" y="0"/>
                    <a:pt x="6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9"/>
            <p:cNvSpPr/>
            <p:nvPr/>
          </p:nvSpPr>
          <p:spPr>
            <a:xfrm>
              <a:off x="3343561" y="3618989"/>
              <a:ext cx="120950" cy="184392"/>
            </a:xfrm>
            <a:custGeom>
              <a:avLst/>
              <a:gdLst/>
              <a:ahLst/>
              <a:cxnLst/>
              <a:rect l="l" t="t" r="r" b="b"/>
              <a:pathLst>
                <a:path w="530" h="808" extrusionOk="0">
                  <a:moveTo>
                    <a:pt x="170" y="0"/>
                  </a:moveTo>
                  <a:cubicBezTo>
                    <a:pt x="147" y="0"/>
                    <a:pt x="123" y="11"/>
                    <a:pt x="108" y="30"/>
                  </a:cubicBezTo>
                  <a:cubicBezTo>
                    <a:pt x="97" y="39"/>
                    <a:pt x="84" y="45"/>
                    <a:pt x="69" y="45"/>
                  </a:cubicBezTo>
                  <a:cubicBezTo>
                    <a:pt x="59" y="45"/>
                    <a:pt x="44" y="39"/>
                    <a:pt x="39" y="30"/>
                  </a:cubicBezTo>
                  <a:cubicBezTo>
                    <a:pt x="36" y="27"/>
                    <a:pt x="30" y="23"/>
                    <a:pt x="24" y="23"/>
                  </a:cubicBezTo>
                  <a:cubicBezTo>
                    <a:pt x="21" y="23"/>
                    <a:pt x="19" y="24"/>
                    <a:pt x="16" y="26"/>
                  </a:cubicBezTo>
                  <a:cubicBezTo>
                    <a:pt x="5" y="30"/>
                    <a:pt x="1" y="39"/>
                    <a:pt x="5" y="50"/>
                  </a:cubicBezTo>
                  <a:lnTo>
                    <a:pt x="200" y="808"/>
                  </a:lnTo>
                  <a:lnTo>
                    <a:pt x="245" y="808"/>
                  </a:lnTo>
                  <a:lnTo>
                    <a:pt x="50" y="84"/>
                  </a:lnTo>
                  <a:lnTo>
                    <a:pt x="65" y="84"/>
                  </a:lnTo>
                  <a:cubicBezTo>
                    <a:pt x="89" y="84"/>
                    <a:pt x="112" y="73"/>
                    <a:pt x="132" y="54"/>
                  </a:cubicBezTo>
                  <a:cubicBezTo>
                    <a:pt x="142" y="45"/>
                    <a:pt x="153" y="39"/>
                    <a:pt x="166" y="39"/>
                  </a:cubicBezTo>
                  <a:cubicBezTo>
                    <a:pt x="181" y="39"/>
                    <a:pt x="192" y="45"/>
                    <a:pt x="200" y="54"/>
                  </a:cubicBezTo>
                  <a:cubicBezTo>
                    <a:pt x="217" y="73"/>
                    <a:pt x="240" y="83"/>
                    <a:pt x="263" y="83"/>
                  </a:cubicBezTo>
                  <a:cubicBezTo>
                    <a:pt x="286" y="83"/>
                    <a:pt x="309" y="73"/>
                    <a:pt x="326" y="54"/>
                  </a:cubicBezTo>
                  <a:cubicBezTo>
                    <a:pt x="337" y="45"/>
                    <a:pt x="346" y="39"/>
                    <a:pt x="361" y="39"/>
                  </a:cubicBezTo>
                  <a:cubicBezTo>
                    <a:pt x="371" y="39"/>
                    <a:pt x="384" y="45"/>
                    <a:pt x="395" y="54"/>
                  </a:cubicBezTo>
                  <a:cubicBezTo>
                    <a:pt x="414" y="73"/>
                    <a:pt x="434" y="84"/>
                    <a:pt x="464" y="84"/>
                  </a:cubicBezTo>
                  <a:lnTo>
                    <a:pt x="476" y="84"/>
                  </a:lnTo>
                  <a:lnTo>
                    <a:pt x="288" y="808"/>
                  </a:lnTo>
                  <a:lnTo>
                    <a:pt x="331" y="808"/>
                  </a:lnTo>
                  <a:lnTo>
                    <a:pt x="530" y="50"/>
                  </a:lnTo>
                  <a:cubicBezTo>
                    <a:pt x="530" y="39"/>
                    <a:pt x="530" y="30"/>
                    <a:pt x="521" y="26"/>
                  </a:cubicBezTo>
                  <a:cubicBezTo>
                    <a:pt x="518" y="24"/>
                    <a:pt x="515" y="23"/>
                    <a:pt x="512" y="23"/>
                  </a:cubicBezTo>
                  <a:cubicBezTo>
                    <a:pt x="506" y="23"/>
                    <a:pt x="501" y="27"/>
                    <a:pt x="498" y="30"/>
                  </a:cubicBezTo>
                  <a:cubicBezTo>
                    <a:pt x="487" y="39"/>
                    <a:pt x="476" y="45"/>
                    <a:pt x="468" y="45"/>
                  </a:cubicBezTo>
                  <a:cubicBezTo>
                    <a:pt x="453" y="45"/>
                    <a:pt x="444" y="39"/>
                    <a:pt x="429" y="30"/>
                  </a:cubicBezTo>
                  <a:cubicBezTo>
                    <a:pt x="410" y="11"/>
                    <a:pt x="391" y="0"/>
                    <a:pt x="365" y="0"/>
                  </a:cubicBezTo>
                  <a:cubicBezTo>
                    <a:pt x="341" y="0"/>
                    <a:pt x="322" y="11"/>
                    <a:pt x="303" y="30"/>
                  </a:cubicBezTo>
                  <a:cubicBezTo>
                    <a:pt x="293" y="40"/>
                    <a:pt x="281" y="45"/>
                    <a:pt x="269" y="45"/>
                  </a:cubicBezTo>
                  <a:cubicBezTo>
                    <a:pt x="256" y="45"/>
                    <a:pt x="244" y="40"/>
                    <a:pt x="234" y="30"/>
                  </a:cubicBezTo>
                  <a:cubicBezTo>
                    <a:pt x="219" y="11"/>
                    <a:pt x="196" y="0"/>
                    <a:pt x="170"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9"/>
            <p:cNvSpPr/>
            <p:nvPr/>
          </p:nvSpPr>
          <p:spPr>
            <a:xfrm>
              <a:off x="3369121" y="3902878"/>
              <a:ext cx="69147" cy="23277"/>
            </a:xfrm>
            <a:custGeom>
              <a:avLst/>
              <a:gdLst/>
              <a:ahLst/>
              <a:cxnLst/>
              <a:rect l="l" t="t" r="r" b="b"/>
              <a:pathLst>
                <a:path w="303" h="102" extrusionOk="0">
                  <a:moveTo>
                    <a:pt x="0" y="1"/>
                  </a:moveTo>
                  <a:cubicBezTo>
                    <a:pt x="26" y="58"/>
                    <a:pt x="84" y="101"/>
                    <a:pt x="152" y="101"/>
                  </a:cubicBezTo>
                  <a:cubicBezTo>
                    <a:pt x="219" y="101"/>
                    <a:pt x="279" y="58"/>
                    <a:pt x="3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9"/>
            <p:cNvSpPr/>
            <p:nvPr/>
          </p:nvSpPr>
          <p:spPr>
            <a:xfrm>
              <a:off x="3343561" y="3799728"/>
              <a:ext cx="120950" cy="104291"/>
            </a:xfrm>
            <a:custGeom>
              <a:avLst/>
              <a:gdLst/>
              <a:ahLst/>
              <a:cxnLst/>
              <a:rect l="l" t="t" r="r" b="b"/>
              <a:pathLst>
                <a:path w="530" h="457" extrusionOk="0">
                  <a:moveTo>
                    <a:pt x="1" y="1"/>
                  </a:moveTo>
                  <a:lnTo>
                    <a:pt x="1" y="369"/>
                  </a:lnTo>
                  <a:cubicBezTo>
                    <a:pt x="1" y="418"/>
                    <a:pt x="39" y="457"/>
                    <a:pt x="89" y="457"/>
                  </a:cubicBezTo>
                  <a:lnTo>
                    <a:pt x="444" y="457"/>
                  </a:lnTo>
                  <a:cubicBezTo>
                    <a:pt x="491" y="457"/>
                    <a:pt x="530" y="418"/>
                    <a:pt x="530" y="369"/>
                  </a:cubicBezTo>
                  <a:lnTo>
                    <a:pt x="53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9"/>
            <p:cNvSpPr/>
            <p:nvPr/>
          </p:nvSpPr>
          <p:spPr>
            <a:xfrm>
              <a:off x="3331466" y="3817300"/>
              <a:ext cx="144455" cy="24646"/>
            </a:xfrm>
            <a:custGeom>
              <a:avLst/>
              <a:gdLst/>
              <a:ahLst/>
              <a:cxnLst/>
              <a:rect l="l" t="t" r="r" b="b"/>
              <a:pathLst>
                <a:path w="633" h="108" extrusionOk="0">
                  <a:moveTo>
                    <a:pt x="54" y="1"/>
                  </a:moveTo>
                  <a:cubicBezTo>
                    <a:pt x="26" y="1"/>
                    <a:pt x="0" y="24"/>
                    <a:pt x="0" y="54"/>
                  </a:cubicBezTo>
                  <a:cubicBezTo>
                    <a:pt x="0" y="82"/>
                    <a:pt x="24" y="108"/>
                    <a:pt x="54" y="108"/>
                  </a:cubicBezTo>
                  <a:lnTo>
                    <a:pt x="579" y="108"/>
                  </a:lnTo>
                  <a:cubicBezTo>
                    <a:pt x="609" y="108"/>
                    <a:pt x="632" y="84"/>
                    <a:pt x="632" y="54"/>
                  </a:cubicBezTo>
                  <a:cubicBezTo>
                    <a:pt x="632" y="24"/>
                    <a:pt x="609" y="1"/>
                    <a:pt x="579"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9"/>
            <p:cNvSpPr/>
            <p:nvPr/>
          </p:nvSpPr>
          <p:spPr>
            <a:xfrm>
              <a:off x="3331466" y="3856096"/>
              <a:ext cx="144455" cy="24646"/>
            </a:xfrm>
            <a:custGeom>
              <a:avLst/>
              <a:gdLst/>
              <a:ahLst/>
              <a:cxnLst/>
              <a:rect l="l" t="t" r="r" b="b"/>
              <a:pathLst>
                <a:path w="633" h="108" extrusionOk="0">
                  <a:moveTo>
                    <a:pt x="54" y="0"/>
                  </a:moveTo>
                  <a:cubicBezTo>
                    <a:pt x="26" y="0"/>
                    <a:pt x="0" y="26"/>
                    <a:pt x="0" y="54"/>
                  </a:cubicBezTo>
                  <a:cubicBezTo>
                    <a:pt x="0" y="84"/>
                    <a:pt x="24" y="107"/>
                    <a:pt x="54" y="107"/>
                  </a:cubicBezTo>
                  <a:lnTo>
                    <a:pt x="579" y="107"/>
                  </a:lnTo>
                  <a:cubicBezTo>
                    <a:pt x="609" y="107"/>
                    <a:pt x="632" y="84"/>
                    <a:pt x="632" y="54"/>
                  </a:cubicBezTo>
                  <a:cubicBezTo>
                    <a:pt x="632" y="26"/>
                    <a:pt x="609" y="0"/>
                    <a:pt x="579"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9"/>
            <p:cNvSpPr/>
            <p:nvPr/>
          </p:nvSpPr>
          <p:spPr>
            <a:xfrm>
              <a:off x="3392626" y="3394205"/>
              <a:ext cx="22136" cy="59790"/>
            </a:xfrm>
            <a:custGeom>
              <a:avLst/>
              <a:gdLst/>
              <a:ahLst/>
              <a:cxnLst/>
              <a:rect l="l" t="t" r="r" b="b"/>
              <a:pathLst>
                <a:path w="97" h="262" extrusionOk="0">
                  <a:moveTo>
                    <a:pt x="49" y="0"/>
                  </a:moveTo>
                  <a:cubicBezTo>
                    <a:pt x="24" y="0"/>
                    <a:pt x="0" y="19"/>
                    <a:pt x="0" y="49"/>
                  </a:cubicBezTo>
                  <a:lnTo>
                    <a:pt x="0" y="214"/>
                  </a:lnTo>
                  <a:cubicBezTo>
                    <a:pt x="0" y="238"/>
                    <a:pt x="19" y="261"/>
                    <a:pt x="49" y="261"/>
                  </a:cubicBezTo>
                  <a:cubicBezTo>
                    <a:pt x="77" y="261"/>
                    <a:pt x="96" y="242"/>
                    <a:pt x="96" y="214"/>
                  </a:cubicBezTo>
                  <a:lnTo>
                    <a:pt x="96" y="49"/>
                  </a:lnTo>
                  <a:cubicBezTo>
                    <a:pt x="96" y="19"/>
                    <a:pt x="73"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9"/>
            <p:cNvSpPr/>
            <p:nvPr/>
          </p:nvSpPr>
          <p:spPr>
            <a:xfrm>
              <a:off x="3235163" y="3458331"/>
              <a:ext cx="51118" cy="49293"/>
            </a:xfrm>
            <a:custGeom>
              <a:avLst/>
              <a:gdLst/>
              <a:ahLst/>
              <a:cxnLst/>
              <a:rect l="l" t="t" r="r" b="b"/>
              <a:pathLst>
                <a:path w="224" h="216" extrusionOk="0">
                  <a:moveTo>
                    <a:pt x="54" y="0"/>
                  </a:moveTo>
                  <a:cubicBezTo>
                    <a:pt x="42" y="0"/>
                    <a:pt x="29" y="5"/>
                    <a:pt x="20" y="15"/>
                  </a:cubicBezTo>
                  <a:cubicBezTo>
                    <a:pt x="0" y="36"/>
                    <a:pt x="0" y="64"/>
                    <a:pt x="20" y="83"/>
                  </a:cubicBezTo>
                  <a:lnTo>
                    <a:pt x="138" y="201"/>
                  </a:lnTo>
                  <a:cubicBezTo>
                    <a:pt x="147" y="211"/>
                    <a:pt x="159" y="215"/>
                    <a:pt x="171" y="215"/>
                  </a:cubicBezTo>
                  <a:cubicBezTo>
                    <a:pt x="182" y="215"/>
                    <a:pt x="194" y="211"/>
                    <a:pt x="204" y="201"/>
                  </a:cubicBezTo>
                  <a:cubicBezTo>
                    <a:pt x="223" y="180"/>
                    <a:pt x="223" y="152"/>
                    <a:pt x="204" y="132"/>
                  </a:cubicBezTo>
                  <a:lnTo>
                    <a:pt x="88" y="15"/>
                  </a:lnTo>
                  <a:cubicBezTo>
                    <a:pt x="79" y="5"/>
                    <a:pt x="66" y="0"/>
                    <a:pt x="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9"/>
            <p:cNvSpPr/>
            <p:nvPr/>
          </p:nvSpPr>
          <p:spPr>
            <a:xfrm>
              <a:off x="3172178" y="3614653"/>
              <a:ext cx="59790" cy="22136"/>
            </a:xfrm>
            <a:custGeom>
              <a:avLst/>
              <a:gdLst/>
              <a:ahLst/>
              <a:cxnLst/>
              <a:rect l="l" t="t" r="r" b="b"/>
              <a:pathLst>
                <a:path w="262" h="97" extrusionOk="0">
                  <a:moveTo>
                    <a:pt x="47" y="0"/>
                  </a:moveTo>
                  <a:cubicBezTo>
                    <a:pt x="24" y="0"/>
                    <a:pt x="0" y="19"/>
                    <a:pt x="0" y="49"/>
                  </a:cubicBezTo>
                  <a:cubicBezTo>
                    <a:pt x="0" y="73"/>
                    <a:pt x="19" y="96"/>
                    <a:pt x="47" y="96"/>
                  </a:cubicBezTo>
                  <a:lnTo>
                    <a:pt x="214" y="96"/>
                  </a:lnTo>
                  <a:cubicBezTo>
                    <a:pt x="238" y="96"/>
                    <a:pt x="261" y="77"/>
                    <a:pt x="261" y="49"/>
                  </a:cubicBezTo>
                  <a:cubicBezTo>
                    <a:pt x="261" y="26"/>
                    <a:pt x="238" y="0"/>
                    <a:pt x="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9"/>
            <p:cNvSpPr/>
            <p:nvPr/>
          </p:nvSpPr>
          <p:spPr>
            <a:xfrm>
              <a:off x="3235163" y="3744274"/>
              <a:ext cx="51118" cy="48836"/>
            </a:xfrm>
            <a:custGeom>
              <a:avLst/>
              <a:gdLst/>
              <a:ahLst/>
              <a:cxnLst/>
              <a:rect l="l" t="t" r="r" b="b"/>
              <a:pathLst>
                <a:path w="224" h="214" extrusionOk="0">
                  <a:moveTo>
                    <a:pt x="171" y="0"/>
                  </a:moveTo>
                  <a:cubicBezTo>
                    <a:pt x="159" y="0"/>
                    <a:pt x="147" y="5"/>
                    <a:pt x="138" y="15"/>
                  </a:cubicBezTo>
                  <a:lnTo>
                    <a:pt x="20" y="132"/>
                  </a:lnTo>
                  <a:cubicBezTo>
                    <a:pt x="0" y="152"/>
                    <a:pt x="0" y="179"/>
                    <a:pt x="20" y="199"/>
                  </a:cubicBezTo>
                  <a:cubicBezTo>
                    <a:pt x="29" y="208"/>
                    <a:pt x="42" y="213"/>
                    <a:pt x="54" y="213"/>
                  </a:cubicBezTo>
                  <a:cubicBezTo>
                    <a:pt x="66" y="213"/>
                    <a:pt x="79" y="208"/>
                    <a:pt x="88" y="199"/>
                  </a:cubicBezTo>
                  <a:lnTo>
                    <a:pt x="204" y="83"/>
                  </a:lnTo>
                  <a:cubicBezTo>
                    <a:pt x="223" y="64"/>
                    <a:pt x="223" y="34"/>
                    <a:pt x="204" y="15"/>
                  </a:cubicBezTo>
                  <a:cubicBezTo>
                    <a:pt x="194" y="5"/>
                    <a:pt x="182"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9"/>
            <p:cNvSpPr/>
            <p:nvPr/>
          </p:nvSpPr>
          <p:spPr>
            <a:xfrm>
              <a:off x="3521107" y="3744274"/>
              <a:ext cx="51118" cy="48836"/>
            </a:xfrm>
            <a:custGeom>
              <a:avLst/>
              <a:gdLst/>
              <a:ahLst/>
              <a:cxnLst/>
              <a:rect l="l" t="t" r="r" b="b"/>
              <a:pathLst>
                <a:path w="224" h="214" extrusionOk="0">
                  <a:moveTo>
                    <a:pt x="54" y="0"/>
                  </a:moveTo>
                  <a:cubicBezTo>
                    <a:pt x="42" y="0"/>
                    <a:pt x="29" y="5"/>
                    <a:pt x="20" y="15"/>
                  </a:cubicBezTo>
                  <a:cubicBezTo>
                    <a:pt x="0" y="34"/>
                    <a:pt x="0" y="64"/>
                    <a:pt x="20" y="83"/>
                  </a:cubicBezTo>
                  <a:lnTo>
                    <a:pt x="135" y="199"/>
                  </a:lnTo>
                  <a:cubicBezTo>
                    <a:pt x="146" y="208"/>
                    <a:pt x="158" y="213"/>
                    <a:pt x="170" y="213"/>
                  </a:cubicBezTo>
                  <a:cubicBezTo>
                    <a:pt x="182" y="213"/>
                    <a:pt x="194" y="208"/>
                    <a:pt x="204" y="199"/>
                  </a:cubicBezTo>
                  <a:cubicBezTo>
                    <a:pt x="223" y="179"/>
                    <a:pt x="223" y="152"/>
                    <a:pt x="204" y="132"/>
                  </a:cubicBezTo>
                  <a:lnTo>
                    <a:pt x="88" y="15"/>
                  </a:lnTo>
                  <a:cubicBezTo>
                    <a:pt x="79" y="5"/>
                    <a:pt x="66" y="0"/>
                    <a:pt x="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9"/>
            <p:cNvSpPr/>
            <p:nvPr/>
          </p:nvSpPr>
          <p:spPr>
            <a:xfrm>
              <a:off x="3575420" y="3614653"/>
              <a:ext cx="59790" cy="22136"/>
            </a:xfrm>
            <a:custGeom>
              <a:avLst/>
              <a:gdLst/>
              <a:ahLst/>
              <a:cxnLst/>
              <a:rect l="l" t="t" r="r" b="b"/>
              <a:pathLst>
                <a:path w="262" h="97" extrusionOk="0">
                  <a:moveTo>
                    <a:pt x="49" y="0"/>
                  </a:moveTo>
                  <a:cubicBezTo>
                    <a:pt x="24" y="0"/>
                    <a:pt x="0" y="19"/>
                    <a:pt x="0" y="49"/>
                  </a:cubicBezTo>
                  <a:cubicBezTo>
                    <a:pt x="0" y="73"/>
                    <a:pt x="19" y="96"/>
                    <a:pt x="49" y="96"/>
                  </a:cubicBezTo>
                  <a:lnTo>
                    <a:pt x="214" y="96"/>
                  </a:lnTo>
                  <a:cubicBezTo>
                    <a:pt x="238" y="96"/>
                    <a:pt x="261" y="77"/>
                    <a:pt x="261" y="49"/>
                  </a:cubicBezTo>
                  <a:cubicBezTo>
                    <a:pt x="261" y="26"/>
                    <a:pt x="242" y="0"/>
                    <a:pt x="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9"/>
            <p:cNvSpPr/>
            <p:nvPr/>
          </p:nvSpPr>
          <p:spPr>
            <a:xfrm>
              <a:off x="3521107" y="3458331"/>
              <a:ext cx="51118" cy="49293"/>
            </a:xfrm>
            <a:custGeom>
              <a:avLst/>
              <a:gdLst/>
              <a:ahLst/>
              <a:cxnLst/>
              <a:rect l="l" t="t" r="r" b="b"/>
              <a:pathLst>
                <a:path w="224" h="216" extrusionOk="0">
                  <a:moveTo>
                    <a:pt x="170" y="0"/>
                  </a:moveTo>
                  <a:cubicBezTo>
                    <a:pt x="158" y="0"/>
                    <a:pt x="146" y="5"/>
                    <a:pt x="135" y="15"/>
                  </a:cubicBezTo>
                  <a:lnTo>
                    <a:pt x="20" y="132"/>
                  </a:lnTo>
                  <a:cubicBezTo>
                    <a:pt x="0" y="152"/>
                    <a:pt x="0" y="180"/>
                    <a:pt x="20" y="201"/>
                  </a:cubicBezTo>
                  <a:cubicBezTo>
                    <a:pt x="29" y="211"/>
                    <a:pt x="42" y="215"/>
                    <a:pt x="54" y="215"/>
                  </a:cubicBezTo>
                  <a:cubicBezTo>
                    <a:pt x="66" y="215"/>
                    <a:pt x="79" y="211"/>
                    <a:pt x="88" y="201"/>
                  </a:cubicBezTo>
                  <a:lnTo>
                    <a:pt x="204" y="83"/>
                  </a:lnTo>
                  <a:cubicBezTo>
                    <a:pt x="223" y="64"/>
                    <a:pt x="223" y="36"/>
                    <a:pt x="204" y="15"/>
                  </a:cubicBezTo>
                  <a:cubicBezTo>
                    <a:pt x="194" y="5"/>
                    <a:pt x="182"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9"/>
            <p:cNvSpPr/>
            <p:nvPr/>
          </p:nvSpPr>
          <p:spPr>
            <a:xfrm>
              <a:off x="3992126" y="2736285"/>
              <a:ext cx="675266" cy="675722"/>
            </a:xfrm>
            <a:custGeom>
              <a:avLst/>
              <a:gdLst/>
              <a:ahLst/>
              <a:cxnLst/>
              <a:rect l="l" t="t" r="r" b="b"/>
              <a:pathLst>
                <a:path w="2959" h="2961" extrusionOk="0">
                  <a:moveTo>
                    <a:pt x="322" y="0"/>
                  </a:moveTo>
                  <a:cubicBezTo>
                    <a:pt x="144" y="0"/>
                    <a:pt x="1" y="146"/>
                    <a:pt x="1" y="322"/>
                  </a:cubicBezTo>
                  <a:lnTo>
                    <a:pt x="1" y="2639"/>
                  </a:lnTo>
                  <a:cubicBezTo>
                    <a:pt x="1" y="2815"/>
                    <a:pt x="144" y="2960"/>
                    <a:pt x="322" y="2960"/>
                  </a:cubicBezTo>
                  <a:lnTo>
                    <a:pt x="2637" y="2960"/>
                  </a:lnTo>
                  <a:cubicBezTo>
                    <a:pt x="2815" y="2960"/>
                    <a:pt x="2959" y="2817"/>
                    <a:pt x="2959" y="2639"/>
                  </a:cubicBezTo>
                  <a:lnTo>
                    <a:pt x="2959" y="322"/>
                  </a:lnTo>
                  <a:cubicBezTo>
                    <a:pt x="2959" y="146"/>
                    <a:pt x="2815" y="0"/>
                    <a:pt x="2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9"/>
            <p:cNvSpPr/>
            <p:nvPr/>
          </p:nvSpPr>
          <p:spPr>
            <a:xfrm>
              <a:off x="4109653" y="2823460"/>
              <a:ext cx="165222" cy="113419"/>
            </a:xfrm>
            <a:custGeom>
              <a:avLst/>
              <a:gdLst/>
              <a:ahLst/>
              <a:cxnLst/>
              <a:rect l="l" t="t" r="r" b="b"/>
              <a:pathLst>
                <a:path w="724" h="497" extrusionOk="0">
                  <a:moveTo>
                    <a:pt x="646" y="0"/>
                  </a:moveTo>
                  <a:cubicBezTo>
                    <a:pt x="628" y="0"/>
                    <a:pt x="609" y="7"/>
                    <a:pt x="595" y="21"/>
                  </a:cubicBezTo>
                  <a:lnTo>
                    <a:pt x="291" y="325"/>
                  </a:lnTo>
                  <a:lnTo>
                    <a:pt x="129" y="162"/>
                  </a:lnTo>
                  <a:cubicBezTo>
                    <a:pt x="115" y="148"/>
                    <a:pt x="96" y="141"/>
                    <a:pt x="78" y="141"/>
                  </a:cubicBezTo>
                  <a:cubicBezTo>
                    <a:pt x="60" y="141"/>
                    <a:pt x="42" y="148"/>
                    <a:pt x="28" y="162"/>
                  </a:cubicBezTo>
                  <a:cubicBezTo>
                    <a:pt x="0" y="190"/>
                    <a:pt x="0" y="235"/>
                    <a:pt x="28" y="263"/>
                  </a:cubicBezTo>
                  <a:lnTo>
                    <a:pt x="240" y="475"/>
                  </a:lnTo>
                  <a:cubicBezTo>
                    <a:pt x="255" y="490"/>
                    <a:pt x="272" y="496"/>
                    <a:pt x="291" y="496"/>
                  </a:cubicBezTo>
                  <a:cubicBezTo>
                    <a:pt x="308" y="496"/>
                    <a:pt x="328" y="490"/>
                    <a:pt x="341" y="475"/>
                  </a:cubicBezTo>
                  <a:lnTo>
                    <a:pt x="696" y="122"/>
                  </a:lnTo>
                  <a:cubicBezTo>
                    <a:pt x="724" y="94"/>
                    <a:pt x="724" y="49"/>
                    <a:pt x="696" y="21"/>
                  </a:cubicBezTo>
                  <a:cubicBezTo>
                    <a:pt x="682" y="7"/>
                    <a:pt x="664" y="0"/>
                    <a:pt x="6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9"/>
            <p:cNvSpPr/>
            <p:nvPr/>
          </p:nvSpPr>
          <p:spPr>
            <a:xfrm>
              <a:off x="4305454" y="2839435"/>
              <a:ext cx="162027" cy="32405"/>
            </a:xfrm>
            <a:custGeom>
              <a:avLst/>
              <a:gdLst/>
              <a:ahLst/>
              <a:cxnLst/>
              <a:rect l="l" t="t" r="r" b="b"/>
              <a:pathLst>
                <a:path w="710" h="142" extrusionOk="0">
                  <a:moveTo>
                    <a:pt x="72" y="0"/>
                  </a:moveTo>
                  <a:cubicBezTo>
                    <a:pt x="33" y="0"/>
                    <a:pt x="1" y="32"/>
                    <a:pt x="1" y="71"/>
                  </a:cubicBezTo>
                  <a:cubicBezTo>
                    <a:pt x="1" y="109"/>
                    <a:pt x="33" y="142"/>
                    <a:pt x="72" y="142"/>
                  </a:cubicBezTo>
                  <a:lnTo>
                    <a:pt x="639" y="142"/>
                  </a:lnTo>
                  <a:cubicBezTo>
                    <a:pt x="678" y="142"/>
                    <a:pt x="710" y="112"/>
                    <a:pt x="710" y="71"/>
                  </a:cubicBezTo>
                  <a:cubicBezTo>
                    <a:pt x="710" y="32"/>
                    <a:pt x="678" y="0"/>
                    <a:pt x="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9"/>
            <p:cNvSpPr/>
            <p:nvPr/>
          </p:nvSpPr>
          <p:spPr>
            <a:xfrm>
              <a:off x="4305454" y="2904474"/>
              <a:ext cx="243269" cy="32405"/>
            </a:xfrm>
            <a:custGeom>
              <a:avLst/>
              <a:gdLst/>
              <a:ahLst/>
              <a:cxnLst/>
              <a:rect l="l" t="t" r="r" b="b"/>
              <a:pathLst>
                <a:path w="1066" h="142" extrusionOk="0">
                  <a:moveTo>
                    <a:pt x="72" y="0"/>
                  </a:moveTo>
                  <a:cubicBezTo>
                    <a:pt x="33" y="0"/>
                    <a:pt x="1" y="32"/>
                    <a:pt x="1" y="71"/>
                  </a:cubicBezTo>
                  <a:cubicBezTo>
                    <a:pt x="1" y="109"/>
                    <a:pt x="33" y="141"/>
                    <a:pt x="72" y="141"/>
                  </a:cubicBezTo>
                  <a:lnTo>
                    <a:pt x="995" y="141"/>
                  </a:lnTo>
                  <a:cubicBezTo>
                    <a:pt x="1033" y="141"/>
                    <a:pt x="1065" y="109"/>
                    <a:pt x="1065" y="71"/>
                  </a:cubicBezTo>
                  <a:cubicBezTo>
                    <a:pt x="1065" y="32"/>
                    <a:pt x="1033" y="0"/>
                    <a:pt x="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9"/>
            <p:cNvSpPr/>
            <p:nvPr/>
          </p:nvSpPr>
          <p:spPr>
            <a:xfrm>
              <a:off x="4109653" y="3211868"/>
              <a:ext cx="165222" cy="113647"/>
            </a:xfrm>
            <a:custGeom>
              <a:avLst/>
              <a:gdLst/>
              <a:ahLst/>
              <a:cxnLst/>
              <a:rect l="l" t="t" r="r" b="b"/>
              <a:pathLst>
                <a:path w="724" h="498" extrusionOk="0">
                  <a:moveTo>
                    <a:pt x="646" y="1"/>
                  </a:moveTo>
                  <a:cubicBezTo>
                    <a:pt x="628" y="1"/>
                    <a:pt x="609" y="8"/>
                    <a:pt x="595" y="22"/>
                  </a:cubicBezTo>
                  <a:lnTo>
                    <a:pt x="291" y="326"/>
                  </a:lnTo>
                  <a:lnTo>
                    <a:pt x="129" y="163"/>
                  </a:lnTo>
                  <a:cubicBezTo>
                    <a:pt x="115" y="149"/>
                    <a:pt x="96" y="142"/>
                    <a:pt x="78" y="142"/>
                  </a:cubicBezTo>
                  <a:cubicBezTo>
                    <a:pt x="60" y="142"/>
                    <a:pt x="42" y="149"/>
                    <a:pt x="28" y="163"/>
                  </a:cubicBezTo>
                  <a:cubicBezTo>
                    <a:pt x="0" y="191"/>
                    <a:pt x="0" y="236"/>
                    <a:pt x="28" y="264"/>
                  </a:cubicBezTo>
                  <a:lnTo>
                    <a:pt x="240" y="476"/>
                  </a:lnTo>
                  <a:cubicBezTo>
                    <a:pt x="255" y="491"/>
                    <a:pt x="272" y="497"/>
                    <a:pt x="291" y="497"/>
                  </a:cubicBezTo>
                  <a:cubicBezTo>
                    <a:pt x="308" y="497"/>
                    <a:pt x="328" y="491"/>
                    <a:pt x="341" y="476"/>
                  </a:cubicBezTo>
                  <a:lnTo>
                    <a:pt x="696" y="122"/>
                  </a:lnTo>
                  <a:cubicBezTo>
                    <a:pt x="724" y="94"/>
                    <a:pt x="724" y="49"/>
                    <a:pt x="696" y="22"/>
                  </a:cubicBezTo>
                  <a:cubicBezTo>
                    <a:pt x="682" y="8"/>
                    <a:pt x="664" y="1"/>
                    <a:pt x="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p:nvPr/>
          </p:nvSpPr>
          <p:spPr>
            <a:xfrm>
              <a:off x="4305454" y="3227842"/>
              <a:ext cx="162027" cy="33090"/>
            </a:xfrm>
            <a:custGeom>
              <a:avLst/>
              <a:gdLst/>
              <a:ahLst/>
              <a:cxnLst/>
              <a:rect l="l" t="t" r="r" b="b"/>
              <a:pathLst>
                <a:path w="710" h="145" extrusionOk="0">
                  <a:moveTo>
                    <a:pt x="72" y="1"/>
                  </a:moveTo>
                  <a:cubicBezTo>
                    <a:pt x="33" y="1"/>
                    <a:pt x="1" y="33"/>
                    <a:pt x="1" y="72"/>
                  </a:cubicBezTo>
                  <a:cubicBezTo>
                    <a:pt x="1" y="112"/>
                    <a:pt x="33" y="144"/>
                    <a:pt x="72" y="144"/>
                  </a:cubicBezTo>
                  <a:lnTo>
                    <a:pt x="639" y="144"/>
                  </a:lnTo>
                  <a:cubicBezTo>
                    <a:pt x="678" y="144"/>
                    <a:pt x="710" y="112"/>
                    <a:pt x="710" y="72"/>
                  </a:cubicBezTo>
                  <a:cubicBezTo>
                    <a:pt x="710" y="33"/>
                    <a:pt x="678" y="1"/>
                    <a:pt x="6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
            <p:cNvSpPr/>
            <p:nvPr/>
          </p:nvSpPr>
          <p:spPr>
            <a:xfrm>
              <a:off x="4305454" y="3292881"/>
              <a:ext cx="243269" cy="32634"/>
            </a:xfrm>
            <a:custGeom>
              <a:avLst/>
              <a:gdLst/>
              <a:ahLst/>
              <a:cxnLst/>
              <a:rect l="l" t="t" r="r" b="b"/>
              <a:pathLst>
                <a:path w="1066" h="143" extrusionOk="0">
                  <a:moveTo>
                    <a:pt x="72" y="1"/>
                  </a:moveTo>
                  <a:cubicBezTo>
                    <a:pt x="33" y="1"/>
                    <a:pt x="1" y="33"/>
                    <a:pt x="1" y="71"/>
                  </a:cubicBezTo>
                  <a:cubicBezTo>
                    <a:pt x="1" y="110"/>
                    <a:pt x="33" y="142"/>
                    <a:pt x="72" y="142"/>
                  </a:cubicBezTo>
                  <a:lnTo>
                    <a:pt x="995" y="142"/>
                  </a:lnTo>
                  <a:cubicBezTo>
                    <a:pt x="1033" y="142"/>
                    <a:pt x="1065" y="110"/>
                    <a:pt x="1065" y="71"/>
                  </a:cubicBezTo>
                  <a:cubicBezTo>
                    <a:pt x="1065" y="33"/>
                    <a:pt x="1033" y="1"/>
                    <a:pt x="9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9"/>
            <p:cNvSpPr/>
            <p:nvPr/>
          </p:nvSpPr>
          <p:spPr>
            <a:xfrm>
              <a:off x="4109653" y="3017436"/>
              <a:ext cx="165222" cy="113876"/>
            </a:xfrm>
            <a:custGeom>
              <a:avLst/>
              <a:gdLst/>
              <a:ahLst/>
              <a:cxnLst/>
              <a:rect l="l" t="t" r="r" b="b"/>
              <a:pathLst>
                <a:path w="724" h="499" extrusionOk="0">
                  <a:moveTo>
                    <a:pt x="646" y="0"/>
                  </a:moveTo>
                  <a:cubicBezTo>
                    <a:pt x="628" y="0"/>
                    <a:pt x="609" y="7"/>
                    <a:pt x="595" y="21"/>
                  </a:cubicBezTo>
                  <a:lnTo>
                    <a:pt x="291" y="327"/>
                  </a:lnTo>
                  <a:lnTo>
                    <a:pt x="129" y="165"/>
                  </a:lnTo>
                  <a:cubicBezTo>
                    <a:pt x="115" y="151"/>
                    <a:pt x="96" y="144"/>
                    <a:pt x="78" y="144"/>
                  </a:cubicBezTo>
                  <a:cubicBezTo>
                    <a:pt x="60" y="144"/>
                    <a:pt x="42" y="151"/>
                    <a:pt x="28" y="165"/>
                  </a:cubicBezTo>
                  <a:cubicBezTo>
                    <a:pt x="0" y="193"/>
                    <a:pt x="0" y="235"/>
                    <a:pt x="28" y="263"/>
                  </a:cubicBezTo>
                  <a:lnTo>
                    <a:pt x="240" y="477"/>
                  </a:lnTo>
                  <a:cubicBezTo>
                    <a:pt x="255" y="490"/>
                    <a:pt x="272" y="499"/>
                    <a:pt x="291" y="499"/>
                  </a:cubicBezTo>
                  <a:cubicBezTo>
                    <a:pt x="308" y="499"/>
                    <a:pt x="328" y="490"/>
                    <a:pt x="341" y="477"/>
                  </a:cubicBezTo>
                  <a:lnTo>
                    <a:pt x="696" y="122"/>
                  </a:lnTo>
                  <a:cubicBezTo>
                    <a:pt x="724" y="94"/>
                    <a:pt x="724" y="49"/>
                    <a:pt x="696" y="21"/>
                  </a:cubicBezTo>
                  <a:cubicBezTo>
                    <a:pt x="682" y="7"/>
                    <a:pt x="664" y="0"/>
                    <a:pt x="6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9"/>
            <p:cNvSpPr/>
            <p:nvPr/>
          </p:nvSpPr>
          <p:spPr>
            <a:xfrm>
              <a:off x="4305454" y="3033867"/>
              <a:ext cx="162027" cy="32405"/>
            </a:xfrm>
            <a:custGeom>
              <a:avLst/>
              <a:gdLst/>
              <a:ahLst/>
              <a:cxnLst/>
              <a:rect l="l" t="t" r="r" b="b"/>
              <a:pathLst>
                <a:path w="710" h="142" extrusionOk="0">
                  <a:moveTo>
                    <a:pt x="72" y="1"/>
                  </a:moveTo>
                  <a:cubicBezTo>
                    <a:pt x="33" y="1"/>
                    <a:pt x="1" y="31"/>
                    <a:pt x="1" y="71"/>
                  </a:cubicBezTo>
                  <a:cubicBezTo>
                    <a:pt x="1" y="110"/>
                    <a:pt x="33" y="142"/>
                    <a:pt x="72" y="142"/>
                  </a:cubicBezTo>
                  <a:lnTo>
                    <a:pt x="639" y="142"/>
                  </a:lnTo>
                  <a:cubicBezTo>
                    <a:pt x="678" y="142"/>
                    <a:pt x="710" y="110"/>
                    <a:pt x="710" y="71"/>
                  </a:cubicBezTo>
                  <a:cubicBezTo>
                    <a:pt x="710" y="31"/>
                    <a:pt x="678" y="1"/>
                    <a:pt x="6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9"/>
            <p:cNvSpPr/>
            <p:nvPr/>
          </p:nvSpPr>
          <p:spPr>
            <a:xfrm>
              <a:off x="4305454" y="3098449"/>
              <a:ext cx="243269" cy="32862"/>
            </a:xfrm>
            <a:custGeom>
              <a:avLst/>
              <a:gdLst/>
              <a:ahLst/>
              <a:cxnLst/>
              <a:rect l="l" t="t" r="r" b="b"/>
              <a:pathLst>
                <a:path w="1066" h="144" extrusionOk="0">
                  <a:moveTo>
                    <a:pt x="72" y="0"/>
                  </a:moveTo>
                  <a:cubicBezTo>
                    <a:pt x="33" y="0"/>
                    <a:pt x="1" y="32"/>
                    <a:pt x="1" y="71"/>
                  </a:cubicBezTo>
                  <a:cubicBezTo>
                    <a:pt x="1" y="112"/>
                    <a:pt x="33" y="144"/>
                    <a:pt x="72" y="144"/>
                  </a:cubicBezTo>
                  <a:lnTo>
                    <a:pt x="995" y="144"/>
                  </a:lnTo>
                  <a:cubicBezTo>
                    <a:pt x="1033" y="144"/>
                    <a:pt x="1065" y="112"/>
                    <a:pt x="1065" y="71"/>
                  </a:cubicBezTo>
                  <a:cubicBezTo>
                    <a:pt x="1065" y="32"/>
                    <a:pt x="1033" y="0"/>
                    <a:pt x="9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9"/>
            <p:cNvSpPr/>
            <p:nvPr/>
          </p:nvSpPr>
          <p:spPr>
            <a:xfrm>
              <a:off x="4765976" y="3059198"/>
              <a:ext cx="957102" cy="598588"/>
            </a:xfrm>
            <a:custGeom>
              <a:avLst/>
              <a:gdLst/>
              <a:ahLst/>
              <a:cxnLst/>
              <a:rect l="l" t="t" r="r" b="b"/>
              <a:pathLst>
                <a:path w="4194" h="2623" extrusionOk="0">
                  <a:moveTo>
                    <a:pt x="322" y="1"/>
                  </a:moveTo>
                  <a:cubicBezTo>
                    <a:pt x="144" y="1"/>
                    <a:pt x="0" y="147"/>
                    <a:pt x="0" y="322"/>
                  </a:cubicBezTo>
                  <a:lnTo>
                    <a:pt x="0" y="2301"/>
                  </a:lnTo>
                  <a:cubicBezTo>
                    <a:pt x="0" y="2477"/>
                    <a:pt x="144" y="2622"/>
                    <a:pt x="322" y="2622"/>
                  </a:cubicBezTo>
                  <a:lnTo>
                    <a:pt x="3873" y="2622"/>
                  </a:lnTo>
                  <a:cubicBezTo>
                    <a:pt x="4050" y="2622"/>
                    <a:pt x="4194" y="2477"/>
                    <a:pt x="4194" y="2301"/>
                  </a:cubicBezTo>
                  <a:lnTo>
                    <a:pt x="4194" y="322"/>
                  </a:lnTo>
                  <a:cubicBezTo>
                    <a:pt x="4194" y="147"/>
                    <a:pt x="4050" y="1"/>
                    <a:pt x="3873" y="1"/>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9"/>
            <p:cNvSpPr/>
            <p:nvPr/>
          </p:nvSpPr>
          <p:spPr>
            <a:xfrm>
              <a:off x="5462464" y="3134962"/>
              <a:ext cx="129165" cy="159289"/>
            </a:xfrm>
            <a:custGeom>
              <a:avLst/>
              <a:gdLst/>
              <a:ahLst/>
              <a:cxnLst/>
              <a:rect l="l" t="t" r="r" b="b"/>
              <a:pathLst>
                <a:path w="566" h="698" extrusionOk="0">
                  <a:moveTo>
                    <a:pt x="150" y="0"/>
                  </a:moveTo>
                  <a:cubicBezTo>
                    <a:pt x="100" y="0"/>
                    <a:pt x="49" y="11"/>
                    <a:pt x="0" y="33"/>
                  </a:cubicBezTo>
                  <a:lnTo>
                    <a:pt x="302" y="697"/>
                  </a:lnTo>
                  <a:cubicBezTo>
                    <a:pt x="484" y="614"/>
                    <a:pt x="566" y="397"/>
                    <a:pt x="482" y="215"/>
                  </a:cubicBezTo>
                  <a:cubicBezTo>
                    <a:pt x="421" y="80"/>
                    <a:pt x="288" y="0"/>
                    <a:pt x="150"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9"/>
            <p:cNvSpPr/>
            <p:nvPr/>
          </p:nvSpPr>
          <p:spPr>
            <a:xfrm>
              <a:off x="5064014" y="3304292"/>
              <a:ext cx="382476" cy="202420"/>
            </a:xfrm>
            <a:custGeom>
              <a:avLst/>
              <a:gdLst/>
              <a:ahLst/>
              <a:cxnLst/>
              <a:rect l="l" t="t" r="r" b="b"/>
              <a:pathLst>
                <a:path w="1676" h="887" extrusionOk="0">
                  <a:moveTo>
                    <a:pt x="1618" y="0"/>
                  </a:moveTo>
                  <a:lnTo>
                    <a:pt x="99" y="692"/>
                  </a:lnTo>
                  <a:lnTo>
                    <a:pt x="1" y="887"/>
                  </a:lnTo>
                  <a:lnTo>
                    <a:pt x="1" y="887"/>
                  </a:lnTo>
                  <a:lnTo>
                    <a:pt x="1676" y="124"/>
                  </a:lnTo>
                  <a:lnTo>
                    <a:pt x="1618" y="0"/>
                  </a:ln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9"/>
            <p:cNvSpPr/>
            <p:nvPr/>
          </p:nvSpPr>
          <p:spPr>
            <a:xfrm>
              <a:off x="5029327" y="3228527"/>
              <a:ext cx="395712" cy="214743"/>
            </a:xfrm>
            <a:custGeom>
              <a:avLst/>
              <a:gdLst/>
              <a:ahLst/>
              <a:cxnLst/>
              <a:rect l="l" t="t" r="r" b="b"/>
              <a:pathLst>
                <a:path w="1734" h="941" extrusionOk="0">
                  <a:moveTo>
                    <a:pt x="1620" y="0"/>
                  </a:moveTo>
                  <a:lnTo>
                    <a:pt x="99" y="692"/>
                  </a:lnTo>
                  <a:lnTo>
                    <a:pt x="1" y="887"/>
                  </a:lnTo>
                  <a:lnTo>
                    <a:pt x="213" y="940"/>
                  </a:lnTo>
                  <a:lnTo>
                    <a:pt x="1733" y="248"/>
                  </a:lnTo>
                  <a:lnTo>
                    <a:pt x="162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9"/>
            <p:cNvSpPr/>
            <p:nvPr/>
          </p:nvSpPr>
          <p:spPr>
            <a:xfrm>
              <a:off x="4995096" y="3181516"/>
              <a:ext cx="395255" cy="185989"/>
            </a:xfrm>
            <a:custGeom>
              <a:avLst/>
              <a:gdLst/>
              <a:ahLst/>
              <a:cxnLst/>
              <a:rect l="l" t="t" r="r" b="b"/>
              <a:pathLst>
                <a:path w="1732" h="815" extrusionOk="0">
                  <a:moveTo>
                    <a:pt x="1676" y="0"/>
                  </a:moveTo>
                  <a:lnTo>
                    <a:pt x="1" y="761"/>
                  </a:lnTo>
                  <a:lnTo>
                    <a:pt x="213" y="814"/>
                  </a:lnTo>
                  <a:lnTo>
                    <a:pt x="1731" y="125"/>
                  </a:lnTo>
                  <a:lnTo>
                    <a:pt x="1676" y="0"/>
                  </a:ln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9"/>
            <p:cNvSpPr/>
            <p:nvPr/>
          </p:nvSpPr>
          <p:spPr>
            <a:xfrm>
              <a:off x="5434166" y="3142493"/>
              <a:ext cx="97445" cy="164309"/>
            </a:xfrm>
            <a:custGeom>
              <a:avLst/>
              <a:gdLst/>
              <a:ahLst/>
              <a:cxnLst/>
              <a:rect l="l" t="t" r="r" b="b"/>
              <a:pathLst>
                <a:path w="427" h="720" extrusionOk="0">
                  <a:moveTo>
                    <a:pt x="124" y="0"/>
                  </a:moveTo>
                  <a:lnTo>
                    <a:pt x="0" y="58"/>
                  </a:lnTo>
                  <a:lnTo>
                    <a:pt x="302" y="720"/>
                  </a:lnTo>
                  <a:lnTo>
                    <a:pt x="426" y="664"/>
                  </a:lnTo>
                  <a:lnTo>
                    <a:pt x="124"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9"/>
            <p:cNvSpPr/>
            <p:nvPr/>
          </p:nvSpPr>
          <p:spPr>
            <a:xfrm>
              <a:off x="5396056" y="3163945"/>
              <a:ext cx="88088" cy="160430"/>
            </a:xfrm>
            <a:custGeom>
              <a:avLst/>
              <a:gdLst/>
              <a:ahLst/>
              <a:cxnLst/>
              <a:rect l="l" t="t" r="r" b="b"/>
              <a:pathLst>
                <a:path w="386" h="703" extrusionOk="0">
                  <a:moveTo>
                    <a:pt x="84" y="0"/>
                  </a:moveTo>
                  <a:lnTo>
                    <a:pt x="0" y="39"/>
                  </a:lnTo>
                  <a:lnTo>
                    <a:pt x="302" y="703"/>
                  </a:lnTo>
                  <a:lnTo>
                    <a:pt x="386" y="664"/>
                  </a:lnTo>
                  <a:lnTo>
                    <a:pt x="84"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9"/>
            <p:cNvSpPr/>
            <p:nvPr/>
          </p:nvSpPr>
          <p:spPr>
            <a:xfrm>
              <a:off x="4902216" y="3370700"/>
              <a:ext cx="161571" cy="141489"/>
            </a:xfrm>
            <a:custGeom>
              <a:avLst/>
              <a:gdLst/>
              <a:ahLst/>
              <a:cxnLst/>
              <a:rect l="l" t="t" r="r" b="b"/>
              <a:pathLst>
                <a:path w="708" h="620" extrusionOk="0">
                  <a:moveTo>
                    <a:pt x="316" y="0"/>
                  </a:moveTo>
                  <a:lnTo>
                    <a:pt x="1" y="467"/>
                  </a:lnTo>
                  <a:lnTo>
                    <a:pt x="1" y="467"/>
                  </a:lnTo>
                  <a:lnTo>
                    <a:pt x="125" y="411"/>
                  </a:lnTo>
                  <a:cubicBezTo>
                    <a:pt x="131" y="409"/>
                    <a:pt x="137" y="407"/>
                    <a:pt x="143" y="407"/>
                  </a:cubicBezTo>
                  <a:cubicBezTo>
                    <a:pt x="160" y="407"/>
                    <a:pt x="177" y="417"/>
                    <a:pt x="185" y="433"/>
                  </a:cubicBezTo>
                  <a:cubicBezTo>
                    <a:pt x="196" y="456"/>
                    <a:pt x="185" y="484"/>
                    <a:pt x="162" y="493"/>
                  </a:cubicBezTo>
                  <a:lnTo>
                    <a:pt x="39" y="551"/>
                  </a:lnTo>
                  <a:lnTo>
                    <a:pt x="598" y="619"/>
                  </a:lnTo>
                  <a:cubicBezTo>
                    <a:pt x="598" y="615"/>
                    <a:pt x="598" y="611"/>
                    <a:pt x="601" y="604"/>
                  </a:cubicBezTo>
                  <a:lnTo>
                    <a:pt x="708" y="397"/>
                  </a:lnTo>
                  <a:lnTo>
                    <a:pt x="481" y="339"/>
                  </a:lnTo>
                  <a:cubicBezTo>
                    <a:pt x="478" y="339"/>
                    <a:pt x="476" y="339"/>
                    <a:pt x="476" y="337"/>
                  </a:cubicBezTo>
                  <a:cubicBezTo>
                    <a:pt x="474" y="337"/>
                    <a:pt x="472" y="334"/>
                    <a:pt x="472" y="334"/>
                  </a:cubicBezTo>
                  <a:cubicBezTo>
                    <a:pt x="470" y="334"/>
                    <a:pt x="468" y="332"/>
                    <a:pt x="468" y="332"/>
                  </a:cubicBezTo>
                  <a:cubicBezTo>
                    <a:pt x="464" y="330"/>
                    <a:pt x="461" y="328"/>
                    <a:pt x="459" y="326"/>
                  </a:cubicBezTo>
                  <a:cubicBezTo>
                    <a:pt x="457" y="324"/>
                    <a:pt x="457" y="322"/>
                    <a:pt x="455" y="319"/>
                  </a:cubicBezTo>
                  <a:cubicBezTo>
                    <a:pt x="453" y="317"/>
                    <a:pt x="451" y="315"/>
                    <a:pt x="451" y="311"/>
                  </a:cubicBezTo>
                  <a:cubicBezTo>
                    <a:pt x="449" y="309"/>
                    <a:pt x="449" y="307"/>
                    <a:pt x="449" y="304"/>
                  </a:cubicBezTo>
                  <a:cubicBezTo>
                    <a:pt x="446" y="302"/>
                    <a:pt x="446" y="298"/>
                    <a:pt x="446" y="296"/>
                  </a:cubicBezTo>
                  <a:cubicBezTo>
                    <a:pt x="446" y="292"/>
                    <a:pt x="446" y="289"/>
                    <a:pt x="446" y="287"/>
                  </a:cubicBezTo>
                  <a:cubicBezTo>
                    <a:pt x="449" y="285"/>
                    <a:pt x="446" y="285"/>
                    <a:pt x="449" y="283"/>
                  </a:cubicBezTo>
                  <a:cubicBezTo>
                    <a:pt x="449" y="281"/>
                    <a:pt x="449" y="281"/>
                    <a:pt x="451" y="279"/>
                  </a:cubicBezTo>
                  <a:cubicBezTo>
                    <a:pt x="451" y="277"/>
                    <a:pt x="451" y="274"/>
                    <a:pt x="451" y="274"/>
                  </a:cubicBezTo>
                  <a:lnTo>
                    <a:pt x="558" y="65"/>
                  </a:lnTo>
                  <a:lnTo>
                    <a:pt x="329" y="7"/>
                  </a:lnTo>
                  <a:lnTo>
                    <a:pt x="324" y="5"/>
                  </a:lnTo>
                  <a:cubicBezTo>
                    <a:pt x="322" y="5"/>
                    <a:pt x="318" y="2"/>
                    <a:pt x="316"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9"/>
            <p:cNvSpPr/>
            <p:nvPr/>
          </p:nvSpPr>
          <p:spPr>
            <a:xfrm>
              <a:off x="4891490" y="3437564"/>
              <a:ext cx="75537" cy="65267"/>
            </a:xfrm>
            <a:custGeom>
              <a:avLst/>
              <a:gdLst/>
              <a:ahLst/>
              <a:cxnLst/>
              <a:rect l="l" t="t" r="r" b="b"/>
              <a:pathLst>
                <a:path w="331" h="286" extrusionOk="0">
                  <a:moveTo>
                    <a:pt x="167" y="0"/>
                  </a:moveTo>
                  <a:cubicBezTo>
                    <a:pt x="167" y="0"/>
                    <a:pt x="166" y="1"/>
                    <a:pt x="166" y="1"/>
                  </a:cubicBezTo>
                  <a:lnTo>
                    <a:pt x="48" y="174"/>
                  </a:lnTo>
                  <a:lnTo>
                    <a:pt x="1" y="247"/>
                  </a:lnTo>
                  <a:lnTo>
                    <a:pt x="86" y="258"/>
                  </a:lnTo>
                  <a:lnTo>
                    <a:pt x="309" y="286"/>
                  </a:lnTo>
                  <a:cubicBezTo>
                    <a:pt x="330" y="275"/>
                    <a:pt x="192" y="0"/>
                    <a:pt x="16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9"/>
            <p:cNvSpPr/>
            <p:nvPr/>
          </p:nvSpPr>
          <p:spPr>
            <a:xfrm>
              <a:off x="5414997" y="3155501"/>
              <a:ext cx="88316" cy="160202"/>
            </a:xfrm>
            <a:custGeom>
              <a:avLst/>
              <a:gdLst/>
              <a:ahLst/>
              <a:cxnLst/>
              <a:rect l="l" t="t" r="r" b="b"/>
              <a:pathLst>
                <a:path w="387" h="702" extrusionOk="0">
                  <a:moveTo>
                    <a:pt x="84" y="1"/>
                  </a:moveTo>
                  <a:lnTo>
                    <a:pt x="1" y="37"/>
                  </a:lnTo>
                  <a:lnTo>
                    <a:pt x="303" y="701"/>
                  </a:lnTo>
                  <a:lnTo>
                    <a:pt x="386" y="663"/>
                  </a:lnTo>
                  <a:lnTo>
                    <a:pt x="84"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9"/>
            <p:cNvSpPr/>
            <p:nvPr/>
          </p:nvSpPr>
          <p:spPr>
            <a:xfrm>
              <a:off x="4974101" y="3209814"/>
              <a:ext cx="459153" cy="303744"/>
            </a:xfrm>
            <a:custGeom>
              <a:avLst/>
              <a:gdLst/>
              <a:ahLst/>
              <a:cxnLst/>
              <a:rect l="l" t="t" r="r" b="b"/>
              <a:pathLst>
                <a:path w="2012" h="1331" extrusionOk="0">
                  <a:moveTo>
                    <a:pt x="1823" y="1"/>
                  </a:moveTo>
                  <a:lnTo>
                    <a:pt x="305" y="690"/>
                  </a:lnTo>
                  <a:lnTo>
                    <a:pt x="93" y="637"/>
                  </a:lnTo>
                  <a:lnTo>
                    <a:pt x="26" y="667"/>
                  </a:lnTo>
                  <a:lnTo>
                    <a:pt x="1" y="705"/>
                  </a:lnTo>
                  <a:cubicBezTo>
                    <a:pt x="3" y="707"/>
                    <a:pt x="7" y="710"/>
                    <a:pt x="9" y="710"/>
                  </a:cubicBezTo>
                  <a:lnTo>
                    <a:pt x="14" y="712"/>
                  </a:lnTo>
                  <a:lnTo>
                    <a:pt x="243" y="770"/>
                  </a:lnTo>
                  <a:lnTo>
                    <a:pt x="136" y="979"/>
                  </a:lnTo>
                  <a:cubicBezTo>
                    <a:pt x="136" y="979"/>
                    <a:pt x="136" y="982"/>
                    <a:pt x="136" y="984"/>
                  </a:cubicBezTo>
                  <a:cubicBezTo>
                    <a:pt x="134" y="986"/>
                    <a:pt x="134" y="986"/>
                    <a:pt x="134" y="988"/>
                  </a:cubicBezTo>
                  <a:cubicBezTo>
                    <a:pt x="131" y="990"/>
                    <a:pt x="134" y="990"/>
                    <a:pt x="131" y="992"/>
                  </a:cubicBezTo>
                  <a:cubicBezTo>
                    <a:pt x="131" y="994"/>
                    <a:pt x="131" y="997"/>
                    <a:pt x="131" y="1001"/>
                  </a:cubicBezTo>
                  <a:cubicBezTo>
                    <a:pt x="131" y="1003"/>
                    <a:pt x="131" y="1005"/>
                    <a:pt x="134" y="1009"/>
                  </a:cubicBezTo>
                  <a:cubicBezTo>
                    <a:pt x="134" y="1012"/>
                    <a:pt x="134" y="1014"/>
                    <a:pt x="136" y="1016"/>
                  </a:cubicBezTo>
                  <a:cubicBezTo>
                    <a:pt x="136" y="1020"/>
                    <a:pt x="138" y="1022"/>
                    <a:pt x="140" y="1024"/>
                  </a:cubicBezTo>
                  <a:cubicBezTo>
                    <a:pt x="142" y="1027"/>
                    <a:pt x="142" y="1029"/>
                    <a:pt x="144" y="1031"/>
                  </a:cubicBezTo>
                  <a:cubicBezTo>
                    <a:pt x="146" y="1033"/>
                    <a:pt x="149" y="1035"/>
                    <a:pt x="153" y="1037"/>
                  </a:cubicBezTo>
                  <a:cubicBezTo>
                    <a:pt x="153" y="1037"/>
                    <a:pt x="155" y="1039"/>
                    <a:pt x="157" y="1039"/>
                  </a:cubicBezTo>
                  <a:cubicBezTo>
                    <a:pt x="157" y="1042"/>
                    <a:pt x="159" y="1042"/>
                    <a:pt x="161" y="1042"/>
                  </a:cubicBezTo>
                  <a:lnTo>
                    <a:pt x="166" y="1044"/>
                  </a:lnTo>
                  <a:lnTo>
                    <a:pt x="393" y="1102"/>
                  </a:lnTo>
                  <a:lnTo>
                    <a:pt x="288" y="1309"/>
                  </a:lnTo>
                  <a:cubicBezTo>
                    <a:pt x="286" y="1316"/>
                    <a:pt x="283" y="1320"/>
                    <a:pt x="283" y="1324"/>
                  </a:cubicBezTo>
                  <a:lnTo>
                    <a:pt x="328" y="1331"/>
                  </a:lnTo>
                  <a:lnTo>
                    <a:pt x="395" y="1301"/>
                  </a:lnTo>
                  <a:lnTo>
                    <a:pt x="493" y="1106"/>
                  </a:lnTo>
                  <a:lnTo>
                    <a:pt x="2012" y="414"/>
                  </a:lnTo>
                  <a:lnTo>
                    <a:pt x="1975" y="330"/>
                  </a:lnTo>
                  <a:lnTo>
                    <a:pt x="455" y="1022"/>
                  </a:lnTo>
                  <a:lnTo>
                    <a:pt x="243" y="969"/>
                  </a:lnTo>
                  <a:lnTo>
                    <a:pt x="341" y="774"/>
                  </a:lnTo>
                  <a:lnTo>
                    <a:pt x="1862" y="82"/>
                  </a:lnTo>
                  <a:lnTo>
                    <a:pt x="1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9"/>
            <p:cNvSpPr/>
            <p:nvPr/>
          </p:nvSpPr>
          <p:spPr>
            <a:xfrm>
              <a:off x="5377343" y="3172616"/>
              <a:ext cx="87860" cy="160202"/>
            </a:xfrm>
            <a:custGeom>
              <a:avLst/>
              <a:gdLst/>
              <a:ahLst/>
              <a:cxnLst/>
              <a:rect l="l" t="t" r="r" b="b"/>
              <a:pathLst>
                <a:path w="385" h="702" extrusionOk="0">
                  <a:moveTo>
                    <a:pt x="82" y="1"/>
                  </a:moveTo>
                  <a:lnTo>
                    <a:pt x="1" y="39"/>
                  </a:lnTo>
                  <a:lnTo>
                    <a:pt x="56" y="164"/>
                  </a:lnTo>
                  <a:lnTo>
                    <a:pt x="95" y="245"/>
                  </a:lnTo>
                  <a:lnTo>
                    <a:pt x="208" y="493"/>
                  </a:lnTo>
                  <a:lnTo>
                    <a:pt x="245" y="577"/>
                  </a:lnTo>
                  <a:lnTo>
                    <a:pt x="303" y="701"/>
                  </a:lnTo>
                  <a:lnTo>
                    <a:pt x="384" y="665"/>
                  </a:lnTo>
                  <a:lnTo>
                    <a:pt x="82"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9"/>
            <p:cNvSpPr/>
            <p:nvPr/>
          </p:nvSpPr>
          <p:spPr>
            <a:xfrm>
              <a:off x="3800204" y="3510362"/>
              <a:ext cx="893204" cy="503198"/>
            </a:xfrm>
            <a:custGeom>
              <a:avLst/>
              <a:gdLst/>
              <a:ahLst/>
              <a:cxnLst/>
              <a:rect l="l" t="t" r="r" b="b"/>
              <a:pathLst>
                <a:path w="3914" h="2205" extrusionOk="0">
                  <a:moveTo>
                    <a:pt x="322" y="1"/>
                  </a:moveTo>
                  <a:cubicBezTo>
                    <a:pt x="146" y="1"/>
                    <a:pt x="0" y="144"/>
                    <a:pt x="0" y="322"/>
                  </a:cubicBezTo>
                  <a:lnTo>
                    <a:pt x="0" y="1883"/>
                  </a:lnTo>
                  <a:cubicBezTo>
                    <a:pt x="0" y="2061"/>
                    <a:pt x="146" y="2205"/>
                    <a:pt x="322" y="2205"/>
                  </a:cubicBezTo>
                  <a:lnTo>
                    <a:pt x="3592" y="2205"/>
                  </a:lnTo>
                  <a:cubicBezTo>
                    <a:pt x="3770" y="2205"/>
                    <a:pt x="3913" y="2061"/>
                    <a:pt x="3913" y="1883"/>
                  </a:cubicBezTo>
                  <a:lnTo>
                    <a:pt x="3913" y="322"/>
                  </a:lnTo>
                  <a:cubicBezTo>
                    <a:pt x="3913" y="144"/>
                    <a:pt x="3770" y="1"/>
                    <a:pt x="3592" y="1"/>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9"/>
            <p:cNvSpPr/>
            <p:nvPr/>
          </p:nvSpPr>
          <p:spPr>
            <a:xfrm>
              <a:off x="3923436" y="3914060"/>
              <a:ext cx="317893" cy="60931"/>
            </a:xfrm>
            <a:custGeom>
              <a:avLst/>
              <a:gdLst/>
              <a:ahLst/>
              <a:cxnLst/>
              <a:rect l="l" t="t" r="r" b="b"/>
              <a:pathLst>
                <a:path w="1393" h="267" extrusionOk="0">
                  <a:moveTo>
                    <a:pt x="0" y="1"/>
                  </a:moveTo>
                  <a:lnTo>
                    <a:pt x="6" y="266"/>
                  </a:lnTo>
                  <a:lnTo>
                    <a:pt x="1392" y="266"/>
                  </a:lnTo>
                  <a:cubicBezTo>
                    <a:pt x="1326" y="136"/>
                    <a:pt x="1386" y="18"/>
                    <a:pt x="1386" y="18"/>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9"/>
            <p:cNvSpPr/>
            <p:nvPr/>
          </p:nvSpPr>
          <p:spPr>
            <a:xfrm>
              <a:off x="3923436" y="3920906"/>
              <a:ext cx="315839" cy="2738"/>
            </a:xfrm>
            <a:custGeom>
              <a:avLst/>
              <a:gdLst/>
              <a:ahLst/>
              <a:cxnLst/>
              <a:rect l="l" t="t" r="r" b="b"/>
              <a:pathLst>
                <a:path w="1384" h="12" extrusionOk="0">
                  <a:moveTo>
                    <a:pt x="0" y="1"/>
                  </a:moveTo>
                  <a:lnTo>
                    <a:pt x="0" y="12"/>
                  </a:lnTo>
                  <a:lnTo>
                    <a:pt x="1384" y="12"/>
                  </a:lnTo>
                  <a:lnTo>
                    <a:pt x="1384"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9"/>
            <p:cNvSpPr/>
            <p:nvPr/>
          </p:nvSpPr>
          <p:spPr>
            <a:xfrm>
              <a:off x="3923436" y="3925927"/>
              <a:ext cx="315839" cy="3195"/>
            </a:xfrm>
            <a:custGeom>
              <a:avLst/>
              <a:gdLst/>
              <a:ahLst/>
              <a:cxnLst/>
              <a:rect l="l" t="t" r="r" b="b"/>
              <a:pathLst>
                <a:path w="1384" h="14" extrusionOk="0">
                  <a:moveTo>
                    <a:pt x="0" y="0"/>
                  </a:moveTo>
                  <a:lnTo>
                    <a:pt x="0" y="13"/>
                  </a:lnTo>
                  <a:lnTo>
                    <a:pt x="1384" y="13"/>
                  </a:lnTo>
                  <a:lnTo>
                    <a:pt x="1384"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9"/>
            <p:cNvSpPr/>
            <p:nvPr/>
          </p:nvSpPr>
          <p:spPr>
            <a:xfrm>
              <a:off x="3923436" y="3933686"/>
              <a:ext cx="315839" cy="2738"/>
            </a:xfrm>
            <a:custGeom>
              <a:avLst/>
              <a:gdLst/>
              <a:ahLst/>
              <a:cxnLst/>
              <a:rect l="l" t="t" r="r" b="b"/>
              <a:pathLst>
                <a:path w="1384" h="12" extrusionOk="0">
                  <a:moveTo>
                    <a:pt x="0" y="1"/>
                  </a:moveTo>
                  <a:lnTo>
                    <a:pt x="0" y="11"/>
                  </a:lnTo>
                  <a:lnTo>
                    <a:pt x="1384" y="11"/>
                  </a:lnTo>
                  <a:lnTo>
                    <a:pt x="1384"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9"/>
            <p:cNvSpPr/>
            <p:nvPr/>
          </p:nvSpPr>
          <p:spPr>
            <a:xfrm>
              <a:off x="3923436" y="3940988"/>
              <a:ext cx="315839" cy="2738"/>
            </a:xfrm>
            <a:custGeom>
              <a:avLst/>
              <a:gdLst/>
              <a:ahLst/>
              <a:cxnLst/>
              <a:rect l="l" t="t" r="r" b="b"/>
              <a:pathLst>
                <a:path w="1384" h="12" extrusionOk="0">
                  <a:moveTo>
                    <a:pt x="0" y="1"/>
                  </a:moveTo>
                  <a:lnTo>
                    <a:pt x="0" y="11"/>
                  </a:lnTo>
                  <a:lnTo>
                    <a:pt x="1384" y="11"/>
                  </a:lnTo>
                  <a:lnTo>
                    <a:pt x="1384"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9"/>
            <p:cNvSpPr/>
            <p:nvPr/>
          </p:nvSpPr>
          <p:spPr>
            <a:xfrm>
              <a:off x="3923436" y="3946009"/>
              <a:ext cx="315839" cy="2510"/>
            </a:xfrm>
            <a:custGeom>
              <a:avLst/>
              <a:gdLst/>
              <a:ahLst/>
              <a:cxnLst/>
              <a:rect l="l" t="t" r="r" b="b"/>
              <a:pathLst>
                <a:path w="1384" h="11" extrusionOk="0">
                  <a:moveTo>
                    <a:pt x="0" y="0"/>
                  </a:moveTo>
                  <a:lnTo>
                    <a:pt x="0" y="11"/>
                  </a:lnTo>
                  <a:lnTo>
                    <a:pt x="1384" y="11"/>
                  </a:lnTo>
                  <a:lnTo>
                    <a:pt x="1384"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9"/>
            <p:cNvSpPr/>
            <p:nvPr/>
          </p:nvSpPr>
          <p:spPr>
            <a:xfrm>
              <a:off x="3923436" y="3950801"/>
              <a:ext cx="315839" cy="2738"/>
            </a:xfrm>
            <a:custGeom>
              <a:avLst/>
              <a:gdLst/>
              <a:ahLst/>
              <a:cxnLst/>
              <a:rect l="l" t="t" r="r" b="b"/>
              <a:pathLst>
                <a:path w="1384" h="12" extrusionOk="0">
                  <a:moveTo>
                    <a:pt x="0" y="1"/>
                  </a:moveTo>
                  <a:lnTo>
                    <a:pt x="0" y="11"/>
                  </a:lnTo>
                  <a:lnTo>
                    <a:pt x="1384" y="11"/>
                  </a:lnTo>
                  <a:lnTo>
                    <a:pt x="1384"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9"/>
            <p:cNvSpPr/>
            <p:nvPr/>
          </p:nvSpPr>
          <p:spPr>
            <a:xfrm>
              <a:off x="3923436" y="3958104"/>
              <a:ext cx="315839" cy="3195"/>
            </a:xfrm>
            <a:custGeom>
              <a:avLst/>
              <a:gdLst/>
              <a:ahLst/>
              <a:cxnLst/>
              <a:rect l="l" t="t" r="r" b="b"/>
              <a:pathLst>
                <a:path w="1384" h="14" extrusionOk="0">
                  <a:moveTo>
                    <a:pt x="0" y="1"/>
                  </a:moveTo>
                  <a:lnTo>
                    <a:pt x="0" y="13"/>
                  </a:lnTo>
                  <a:lnTo>
                    <a:pt x="1384" y="13"/>
                  </a:lnTo>
                  <a:lnTo>
                    <a:pt x="1384"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9"/>
            <p:cNvSpPr/>
            <p:nvPr/>
          </p:nvSpPr>
          <p:spPr>
            <a:xfrm>
              <a:off x="3923436" y="3965863"/>
              <a:ext cx="315839" cy="2738"/>
            </a:xfrm>
            <a:custGeom>
              <a:avLst/>
              <a:gdLst/>
              <a:ahLst/>
              <a:cxnLst/>
              <a:rect l="l" t="t" r="r" b="b"/>
              <a:pathLst>
                <a:path w="1384" h="12" extrusionOk="0">
                  <a:moveTo>
                    <a:pt x="0" y="1"/>
                  </a:moveTo>
                  <a:lnTo>
                    <a:pt x="0" y="12"/>
                  </a:lnTo>
                  <a:lnTo>
                    <a:pt x="1384" y="12"/>
                  </a:lnTo>
                  <a:lnTo>
                    <a:pt x="1384"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9"/>
            <p:cNvSpPr/>
            <p:nvPr/>
          </p:nvSpPr>
          <p:spPr>
            <a:xfrm>
              <a:off x="3891943" y="3901509"/>
              <a:ext cx="354178" cy="86262"/>
            </a:xfrm>
            <a:custGeom>
              <a:avLst/>
              <a:gdLst/>
              <a:ahLst/>
              <a:cxnLst/>
              <a:rect l="l" t="t" r="r" b="b"/>
              <a:pathLst>
                <a:path w="1552" h="378" extrusionOk="0">
                  <a:moveTo>
                    <a:pt x="194" y="0"/>
                  </a:moveTo>
                  <a:cubicBezTo>
                    <a:pt x="164" y="0"/>
                    <a:pt x="144" y="9"/>
                    <a:pt x="132" y="22"/>
                  </a:cubicBezTo>
                  <a:cubicBezTo>
                    <a:pt x="129" y="22"/>
                    <a:pt x="129" y="24"/>
                    <a:pt x="127" y="24"/>
                  </a:cubicBezTo>
                  <a:cubicBezTo>
                    <a:pt x="127" y="24"/>
                    <a:pt x="125" y="26"/>
                    <a:pt x="125" y="26"/>
                  </a:cubicBezTo>
                  <a:cubicBezTo>
                    <a:pt x="99" y="52"/>
                    <a:pt x="1" y="169"/>
                    <a:pt x="114" y="336"/>
                  </a:cubicBezTo>
                  <a:cubicBezTo>
                    <a:pt x="127" y="358"/>
                    <a:pt x="151" y="377"/>
                    <a:pt x="194" y="377"/>
                  </a:cubicBezTo>
                  <a:lnTo>
                    <a:pt x="1552" y="377"/>
                  </a:lnTo>
                  <a:lnTo>
                    <a:pt x="1552" y="304"/>
                  </a:lnTo>
                  <a:lnTo>
                    <a:pt x="207" y="304"/>
                  </a:lnTo>
                  <a:cubicBezTo>
                    <a:pt x="207" y="304"/>
                    <a:pt x="205" y="305"/>
                    <a:pt x="203" y="305"/>
                  </a:cubicBezTo>
                  <a:cubicBezTo>
                    <a:pt x="191" y="305"/>
                    <a:pt x="155" y="300"/>
                    <a:pt x="155" y="247"/>
                  </a:cubicBezTo>
                  <a:lnTo>
                    <a:pt x="155" y="212"/>
                  </a:lnTo>
                  <a:lnTo>
                    <a:pt x="155" y="165"/>
                  </a:lnTo>
                  <a:lnTo>
                    <a:pt x="155" y="131"/>
                  </a:lnTo>
                  <a:cubicBezTo>
                    <a:pt x="155" y="76"/>
                    <a:pt x="195" y="73"/>
                    <a:pt x="204" y="73"/>
                  </a:cubicBezTo>
                  <a:cubicBezTo>
                    <a:pt x="206" y="73"/>
                    <a:pt x="207" y="73"/>
                    <a:pt x="207" y="73"/>
                  </a:cubicBezTo>
                  <a:lnTo>
                    <a:pt x="1552" y="73"/>
                  </a:lnTo>
                  <a:lnTo>
                    <a:pt x="1552"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9"/>
            <p:cNvSpPr/>
            <p:nvPr/>
          </p:nvSpPr>
          <p:spPr>
            <a:xfrm>
              <a:off x="3910200" y="3550070"/>
              <a:ext cx="186446" cy="352581"/>
            </a:xfrm>
            <a:custGeom>
              <a:avLst/>
              <a:gdLst/>
              <a:ahLst/>
              <a:cxnLst/>
              <a:rect l="l" t="t" r="r" b="b"/>
              <a:pathLst>
                <a:path w="817" h="1545" extrusionOk="0">
                  <a:moveTo>
                    <a:pt x="572" y="0"/>
                  </a:moveTo>
                  <a:cubicBezTo>
                    <a:pt x="556" y="0"/>
                    <a:pt x="538" y="2"/>
                    <a:pt x="521" y="5"/>
                  </a:cubicBezTo>
                  <a:lnTo>
                    <a:pt x="0" y="1437"/>
                  </a:lnTo>
                  <a:lnTo>
                    <a:pt x="296" y="1544"/>
                  </a:lnTo>
                  <a:lnTo>
                    <a:pt x="816" y="110"/>
                  </a:lnTo>
                  <a:cubicBezTo>
                    <a:pt x="816" y="110"/>
                    <a:pt x="721" y="0"/>
                    <a:pt x="572"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9"/>
            <p:cNvSpPr/>
            <p:nvPr/>
          </p:nvSpPr>
          <p:spPr>
            <a:xfrm>
              <a:off x="3966338" y="3567642"/>
              <a:ext cx="113191" cy="216341"/>
            </a:xfrm>
            <a:custGeom>
              <a:avLst/>
              <a:gdLst/>
              <a:ahLst/>
              <a:cxnLst/>
              <a:rect l="l" t="t" r="r" b="b"/>
              <a:pathLst>
                <a:path w="496" h="948" extrusionOk="0">
                  <a:moveTo>
                    <a:pt x="309" y="0"/>
                  </a:moveTo>
                  <a:lnTo>
                    <a:pt x="0" y="881"/>
                  </a:lnTo>
                  <a:lnTo>
                    <a:pt x="187" y="947"/>
                  </a:lnTo>
                  <a:lnTo>
                    <a:pt x="495" y="69"/>
                  </a:lnTo>
                  <a:lnTo>
                    <a:pt x="309"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9"/>
            <p:cNvSpPr/>
            <p:nvPr/>
          </p:nvSpPr>
          <p:spPr>
            <a:xfrm>
              <a:off x="3938497" y="3784210"/>
              <a:ext cx="73483" cy="41306"/>
            </a:xfrm>
            <a:custGeom>
              <a:avLst/>
              <a:gdLst/>
              <a:ahLst/>
              <a:cxnLst/>
              <a:rect l="l" t="t" r="r" b="b"/>
              <a:pathLst>
                <a:path w="322" h="181" extrusionOk="0">
                  <a:moveTo>
                    <a:pt x="26" y="0"/>
                  </a:moveTo>
                  <a:lnTo>
                    <a:pt x="0" y="73"/>
                  </a:lnTo>
                  <a:lnTo>
                    <a:pt x="296" y="180"/>
                  </a:lnTo>
                  <a:lnTo>
                    <a:pt x="322" y="107"/>
                  </a:lnTo>
                  <a:lnTo>
                    <a:pt x="26"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9"/>
            <p:cNvSpPr/>
            <p:nvPr/>
          </p:nvSpPr>
          <p:spPr>
            <a:xfrm>
              <a:off x="3929597" y="3807487"/>
              <a:ext cx="73711" cy="41990"/>
            </a:xfrm>
            <a:custGeom>
              <a:avLst/>
              <a:gdLst/>
              <a:ahLst/>
              <a:cxnLst/>
              <a:rect l="l" t="t" r="r" b="b"/>
              <a:pathLst>
                <a:path w="323" h="184" extrusionOk="0">
                  <a:moveTo>
                    <a:pt x="29" y="1"/>
                  </a:moveTo>
                  <a:lnTo>
                    <a:pt x="1" y="76"/>
                  </a:lnTo>
                  <a:lnTo>
                    <a:pt x="296" y="183"/>
                  </a:lnTo>
                  <a:lnTo>
                    <a:pt x="322" y="108"/>
                  </a:lnTo>
                  <a:lnTo>
                    <a:pt x="29"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9"/>
            <p:cNvSpPr/>
            <p:nvPr/>
          </p:nvSpPr>
          <p:spPr>
            <a:xfrm>
              <a:off x="4077247" y="3612599"/>
              <a:ext cx="82383" cy="289139"/>
            </a:xfrm>
            <a:custGeom>
              <a:avLst/>
              <a:gdLst/>
              <a:ahLst/>
              <a:cxnLst/>
              <a:rect l="l" t="t" r="r" b="b"/>
              <a:pathLst>
                <a:path w="361" h="1267" extrusionOk="0">
                  <a:moveTo>
                    <a:pt x="185" y="1"/>
                  </a:moveTo>
                  <a:cubicBezTo>
                    <a:pt x="79" y="1"/>
                    <a:pt x="1" y="39"/>
                    <a:pt x="1" y="39"/>
                  </a:cubicBezTo>
                  <a:lnTo>
                    <a:pt x="1" y="1266"/>
                  </a:lnTo>
                  <a:lnTo>
                    <a:pt x="360" y="1266"/>
                  </a:lnTo>
                  <a:lnTo>
                    <a:pt x="360" y="41"/>
                  </a:lnTo>
                  <a:cubicBezTo>
                    <a:pt x="300" y="11"/>
                    <a:pt x="239" y="1"/>
                    <a:pt x="185" y="1"/>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9"/>
            <p:cNvSpPr/>
            <p:nvPr/>
          </p:nvSpPr>
          <p:spPr>
            <a:xfrm>
              <a:off x="4077247" y="3822321"/>
              <a:ext cx="81926" cy="20310"/>
            </a:xfrm>
            <a:custGeom>
              <a:avLst/>
              <a:gdLst/>
              <a:ahLst/>
              <a:cxnLst/>
              <a:rect l="l" t="t" r="r" b="b"/>
              <a:pathLst>
                <a:path w="359" h="89" extrusionOk="0">
                  <a:moveTo>
                    <a:pt x="1" y="0"/>
                  </a:moveTo>
                  <a:lnTo>
                    <a:pt x="1" y="88"/>
                  </a:lnTo>
                  <a:lnTo>
                    <a:pt x="358" y="88"/>
                  </a:lnTo>
                  <a:lnTo>
                    <a:pt x="358"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9"/>
            <p:cNvSpPr/>
            <p:nvPr/>
          </p:nvSpPr>
          <p:spPr>
            <a:xfrm>
              <a:off x="4077247" y="3851075"/>
              <a:ext cx="81926" cy="20767"/>
            </a:xfrm>
            <a:custGeom>
              <a:avLst/>
              <a:gdLst/>
              <a:ahLst/>
              <a:cxnLst/>
              <a:rect l="l" t="t" r="r" b="b"/>
              <a:pathLst>
                <a:path w="359" h="91" extrusionOk="0">
                  <a:moveTo>
                    <a:pt x="1" y="1"/>
                  </a:moveTo>
                  <a:lnTo>
                    <a:pt x="1" y="91"/>
                  </a:lnTo>
                  <a:lnTo>
                    <a:pt x="358" y="91"/>
                  </a:lnTo>
                  <a:lnTo>
                    <a:pt x="358"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9"/>
            <p:cNvSpPr/>
            <p:nvPr/>
          </p:nvSpPr>
          <p:spPr>
            <a:xfrm>
              <a:off x="4077247" y="3647743"/>
              <a:ext cx="81926" cy="20310"/>
            </a:xfrm>
            <a:custGeom>
              <a:avLst/>
              <a:gdLst/>
              <a:ahLst/>
              <a:cxnLst/>
              <a:rect l="l" t="t" r="r" b="b"/>
              <a:pathLst>
                <a:path w="359" h="89" extrusionOk="0">
                  <a:moveTo>
                    <a:pt x="1" y="1"/>
                  </a:moveTo>
                  <a:lnTo>
                    <a:pt x="1" y="88"/>
                  </a:lnTo>
                  <a:lnTo>
                    <a:pt x="358" y="88"/>
                  </a:lnTo>
                  <a:lnTo>
                    <a:pt x="358"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9"/>
            <p:cNvSpPr/>
            <p:nvPr/>
          </p:nvSpPr>
          <p:spPr>
            <a:xfrm>
              <a:off x="4077247" y="3676725"/>
              <a:ext cx="81926" cy="20539"/>
            </a:xfrm>
            <a:custGeom>
              <a:avLst/>
              <a:gdLst/>
              <a:ahLst/>
              <a:cxnLst/>
              <a:rect l="l" t="t" r="r" b="b"/>
              <a:pathLst>
                <a:path w="359" h="90" extrusionOk="0">
                  <a:moveTo>
                    <a:pt x="1" y="0"/>
                  </a:moveTo>
                  <a:lnTo>
                    <a:pt x="1" y="90"/>
                  </a:lnTo>
                  <a:lnTo>
                    <a:pt x="358" y="90"/>
                  </a:lnTo>
                  <a:lnTo>
                    <a:pt x="358"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9"/>
            <p:cNvSpPr/>
            <p:nvPr/>
          </p:nvSpPr>
          <p:spPr>
            <a:xfrm>
              <a:off x="4159402" y="3612599"/>
              <a:ext cx="81926" cy="289139"/>
            </a:xfrm>
            <a:custGeom>
              <a:avLst/>
              <a:gdLst/>
              <a:ahLst/>
              <a:cxnLst/>
              <a:rect l="l" t="t" r="r" b="b"/>
              <a:pathLst>
                <a:path w="359" h="1267" extrusionOk="0">
                  <a:moveTo>
                    <a:pt x="183" y="1"/>
                  </a:moveTo>
                  <a:cubicBezTo>
                    <a:pt x="78" y="1"/>
                    <a:pt x="0" y="39"/>
                    <a:pt x="0" y="39"/>
                  </a:cubicBezTo>
                  <a:lnTo>
                    <a:pt x="0" y="1266"/>
                  </a:lnTo>
                  <a:lnTo>
                    <a:pt x="358" y="1266"/>
                  </a:lnTo>
                  <a:lnTo>
                    <a:pt x="358" y="41"/>
                  </a:lnTo>
                  <a:cubicBezTo>
                    <a:pt x="297" y="11"/>
                    <a:pt x="237" y="1"/>
                    <a:pt x="183"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9"/>
            <p:cNvSpPr/>
            <p:nvPr/>
          </p:nvSpPr>
          <p:spPr>
            <a:xfrm>
              <a:off x="4177430" y="3647743"/>
              <a:ext cx="45185" cy="224100"/>
            </a:xfrm>
            <a:custGeom>
              <a:avLst/>
              <a:gdLst/>
              <a:ahLst/>
              <a:cxnLst/>
              <a:rect l="l" t="t" r="r" b="b"/>
              <a:pathLst>
                <a:path w="198" h="982" extrusionOk="0">
                  <a:moveTo>
                    <a:pt x="1" y="1"/>
                  </a:moveTo>
                  <a:lnTo>
                    <a:pt x="1" y="982"/>
                  </a:lnTo>
                  <a:lnTo>
                    <a:pt x="198" y="982"/>
                  </a:lnTo>
                  <a:lnTo>
                    <a:pt x="198"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9"/>
            <p:cNvSpPr/>
            <p:nvPr/>
          </p:nvSpPr>
          <p:spPr>
            <a:xfrm>
              <a:off x="4247946" y="3687907"/>
              <a:ext cx="82155" cy="289139"/>
            </a:xfrm>
            <a:custGeom>
              <a:avLst/>
              <a:gdLst/>
              <a:ahLst/>
              <a:cxnLst/>
              <a:rect l="l" t="t" r="r" b="b"/>
              <a:pathLst>
                <a:path w="360" h="1267" extrusionOk="0">
                  <a:moveTo>
                    <a:pt x="184" y="0"/>
                  </a:moveTo>
                  <a:cubicBezTo>
                    <a:pt x="79" y="0"/>
                    <a:pt x="0" y="39"/>
                    <a:pt x="0" y="39"/>
                  </a:cubicBezTo>
                  <a:lnTo>
                    <a:pt x="0" y="1266"/>
                  </a:lnTo>
                  <a:lnTo>
                    <a:pt x="360" y="1266"/>
                  </a:lnTo>
                  <a:lnTo>
                    <a:pt x="360" y="41"/>
                  </a:lnTo>
                  <a:cubicBezTo>
                    <a:pt x="299" y="10"/>
                    <a:pt x="238" y="0"/>
                    <a:pt x="184"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9"/>
            <p:cNvSpPr/>
            <p:nvPr/>
          </p:nvSpPr>
          <p:spPr>
            <a:xfrm>
              <a:off x="4247946" y="3897629"/>
              <a:ext cx="82155" cy="20767"/>
            </a:xfrm>
            <a:custGeom>
              <a:avLst/>
              <a:gdLst/>
              <a:ahLst/>
              <a:cxnLst/>
              <a:rect l="l" t="t" r="r" b="b"/>
              <a:pathLst>
                <a:path w="360" h="91" extrusionOk="0">
                  <a:moveTo>
                    <a:pt x="0" y="0"/>
                  </a:moveTo>
                  <a:lnTo>
                    <a:pt x="0" y="90"/>
                  </a:lnTo>
                  <a:lnTo>
                    <a:pt x="360" y="90"/>
                  </a:lnTo>
                  <a:lnTo>
                    <a:pt x="360"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9"/>
            <p:cNvSpPr/>
            <p:nvPr/>
          </p:nvSpPr>
          <p:spPr>
            <a:xfrm>
              <a:off x="4247946" y="3926840"/>
              <a:ext cx="82155" cy="20310"/>
            </a:xfrm>
            <a:custGeom>
              <a:avLst/>
              <a:gdLst/>
              <a:ahLst/>
              <a:cxnLst/>
              <a:rect l="l" t="t" r="r" b="b"/>
              <a:pathLst>
                <a:path w="360" h="89" extrusionOk="0">
                  <a:moveTo>
                    <a:pt x="0" y="1"/>
                  </a:moveTo>
                  <a:lnTo>
                    <a:pt x="0" y="88"/>
                  </a:lnTo>
                  <a:lnTo>
                    <a:pt x="360" y="88"/>
                  </a:lnTo>
                  <a:lnTo>
                    <a:pt x="360"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9"/>
            <p:cNvSpPr/>
            <p:nvPr/>
          </p:nvSpPr>
          <p:spPr>
            <a:xfrm>
              <a:off x="4247946" y="3723051"/>
              <a:ext cx="82155" cy="20310"/>
            </a:xfrm>
            <a:custGeom>
              <a:avLst/>
              <a:gdLst/>
              <a:ahLst/>
              <a:cxnLst/>
              <a:rect l="l" t="t" r="r" b="b"/>
              <a:pathLst>
                <a:path w="360" h="89" extrusionOk="0">
                  <a:moveTo>
                    <a:pt x="0" y="0"/>
                  </a:moveTo>
                  <a:lnTo>
                    <a:pt x="0" y="88"/>
                  </a:lnTo>
                  <a:lnTo>
                    <a:pt x="360" y="88"/>
                  </a:lnTo>
                  <a:lnTo>
                    <a:pt x="360"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9"/>
            <p:cNvSpPr/>
            <p:nvPr/>
          </p:nvSpPr>
          <p:spPr>
            <a:xfrm>
              <a:off x="4247946" y="3751805"/>
              <a:ext cx="82155" cy="20767"/>
            </a:xfrm>
            <a:custGeom>
              <a:avLst/>
              <a:gdLst/>
              <a:ahLst/>
              <a:cxnLst/>
              <a:rect l="l" t="t" r="r" b="b"/>
              <a:pathLst>
                <a:path w="360" h="91" extrusionOk="0">
                  <a:moveTo>
                    <a:pt x="0" y="1"/>
                  </a:moveTo>
                  <a:lnTo>
                    <a:pt x="0" y="91"/>
                  </a:lnTo>
                  <a:lnTo>
                    <a:pt x="360" y="91"/>
                  </a:lnTo>
                  <a:lnTo>
                    <a:pt x="360"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9"/>
            <p:cNvSpPr/>
            <p:nvPr/>
          </p:nvSpPr>
          <p:spPr>
            <a:xfrm>
              <a:off x="4329872" y="3687907"/>
              <a:ext cx="81926" cy="289139"/>
            </a:xfrm>
            <a:custGeom>
              <a:avLst/>
              <a:gdLst/>
              <a:ahLst/>
              <a:cxnLst/>
              <a:rect l="l" t="t" r="r" b="b"/>
              <a:pathLst>
                <a:path w="359" h="1267" extrusionOk="0">
                  <a:moveTo>
                    <a:pt x="184" y="0"/>
                  </a:moveTo>
                  <a:cubicBezTo>
                    <a:pt x="80" y="0"/>
                    <a:pt x="1" y="39"/>
                    <a:pt x="1" y="39"/>
                  </a:cubicBezTo>
                  <a:lnTo>
                    <a:pt x="1" y="1266"/>
                  </a:lnTo>
                  <a:lnTo>
                    <a:pt x="359" y="1266"/>
                  </a:lnTo>
                  <a:lnTo>
                    <a:pt x="359" y="41"/>
                  </a:lnTo>
                  <a:cubicBezTo>
                    <a:pt x="298" y="10"/>
                    <a:pt x="238" y="0"/>
                    <a:pt x="184"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9"/>
            <p:cNvSpPr/>
            <p:nvPr/>
          </p:nvSpPr>
          <p:spPr>
            <a:xfrm>
              <a:off x="4348129" y="3723051"/>
              <a:ext cx="45185" cy="231402"/>
            </a:xfrm>
            <a:custGeom>
              <a:avLst/>
              <a:gdLst/>
              <a:ahLst/>
              <a:cxnLst/>
              <a:rect l="l" t="t" r="r" b="b"/>
              <a:pathLst>
                <a:path w="198" h="1014" extrusionOk="0">
                  <a:moveTo>
                    <a:pt x="0" y="0"/>
                  </a:moveTo>
                  <a:lnTo>
                    <a:pt x="0" y="1014"/>
                  </a:lnTo>
                  <a:lnTo>
                    <a:pt x="197" y="1014"/>
                  </a:lnTo>
                  <a:lnTo>
                    <a:pt x="197"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9"/>
            <p:cNvSpPr/>
            <p:nvPr/>
          </p:nvSpPr>
          <p:spPr>
            <a:xfrm>
              <a:off x="4426632" y="3687907"/>
              <a:ext cx="82383" cy="289139"/>
            </a:xfrm>
            <a:custGeom>
              <a:avLst/>
              <a:gdLst/>
              <a:ahLst/>
              <a:cxnLst/>
              <a:rect l="l" t="t" r="r" b="b"/>
              <a:pathLst>
                <a:path w="361" h="1267" extrusionOk="0">
                  <a:moveTo>
                    <a:pt x="185" y="0"/>
                  </a:moveTo>
                  <a:cubicBezTo>
                    <a:pt x="80" y="0"/>
                    <a:pt x="1" y="39"/>
                    <a:pt x="1" y="39"/>
                  </a:cubicBezTo>
                  <a:lnTo>
                    <a:pt x="1" y="1266"/>
                  </a:lnTo>
                  <a:lnTo>
                    <a:pt x="361" y="1266"/>
                  </a:lnTo>
                  <a:lnTo>
                    <a:pt x="361" y="41"/>
                  </a:lnTo>
                  <a:cubicBezTo>
                    <a:pt x="300" y="10"/>
                    <a:pt x="239" y="0"/>
                    <a:pt x="185"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9"/>
            <p:cNvSpPr/>
            <p:nvPr/>
          </p:nvSpPr>
          <p:spPr>
            <a:xfrm>
              <a:off x="4426632" y="3897629"/>
              <a:ext cx="82383" cy="20767"/>
            </a:xfrm>
            <a:custGeom>
              <a:avLst/>
              <a:gdLst/>
              <a:ahLst/>
              <a:cxnLst/>
              <a:rect l="l" t="t" r="r" b="b"/>
              <a:pathLst>
                <a:path w="361" h="91" extrusionOk="0">
                  <a:moveTo>
                    <a:pt x="1" y="0"/>
                  </a:moveTo>
                  <a:lnTo>
                    <a:pt x="1" y="90"/>
                  </a:lnTo>
                  <a:lnTo>
                    <a:pt x="361" y="90"/>
                  </a:lnTo>
                  <a:lnTo>
                    <a:pt x="361"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9"/>
            <p:cNvSpPr/>
            <p:nvPr/>
          </p:nvSpPr>
          <p:spPr>
            <a:xfrm>
              <a:off x="4426632" y="3926840"/>
              <a:ext cx="82383" cy="20310"/>
            </a:xfrm>
            <a:custGeom>
              <a:avLst/>
              <a:gdLst/>
              <a:ahLst/>
              <a:cxnLst/>
              <a:rect l="l" t="t" r="r" b="b"/>
              <a:pathLst>
                <a:path w="361" h="89" extrusionOk="0">
                  <a:moveTo>
                    <a:pt x="1" y="1"/>
                  </a:moveTo>
                  <a:lnTo>
                    <a:pt x="1" y="88"/>
                  </a:lnTo>
                  <a:lnTo>
                    <a:pt x="361" y="88"/>
                  </a:lnTo>
                  <a:lnTo>
                    <a:pt x="361"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9"/>
            <p:cNvSpPr/>
            <p:nvPr/>
          </p:nvSpPr>
          <p:spPr>
            <a:xfrm>
              <a:off x="4426632" y="3723051"/>
              <a:ext cx="82383" cy="20310"/>
            </a:xfrm>
            <a:custGeom>
              <a:avLst/>
              <a:gdLst/>
              <a:ahLst/>
              <a:cxnLst/>
              <a:rect l="l" t="t" r="r" b="b"/>
              <a:pathLst>
                <a:path w="361" h="89" extrusionOk="0">
                  <a:moveTo>
                    <a:pt x="1" y="0"/>
                  </a:moveTo>
                  <a:lnTo>
                    <a:pt x="1" y="88"/>
                  </a:lnTo>
                  <a:lnTo>
                    <a:pt x="361" y="88"/>
                  </a:lnTo>
                  <a:lnTo>
                    <a:pt x="361"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9"/>
            <p:cNvSpPr/>
            <p:nvPr/>
          </p:nvSpPr>
          <p:spPr>
            <a:xfrm>
              <a:off x="4426632" y="3751805"/>
              <a:ext cx="82383" cy="20767"/>
            </a:xfrm>
            <a:custGeom>
              <a:avLst/>
              <a:gdLst/>
              <a:ahLst/>
              <a:cxnLst/>
              <a:rect l="l" t="t" r="r" b="b"/>
              <a:pathLst>
                <a:path w="361" h="91" extrusionOk="0">
                  <a:moveTo>
                    <a:pt x="1" y="1"/>
                  </a:moveTo>
                  <a:lnTo>
                    <a:pt x="1" y="91"/>
                  </a:lnTo>
                  <a:lnTo>
                    <a:pt x="361" y="91"/>
                  </a:lnTo>
                  <a:lnTo>
                    <a:pt x="361"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9"/>
            <p:cNvSpPr/>
            <p:nvPr/>
          </p:nvSpPr>
          <p:spPr>
            <a:xfrm>
              <a:off x="4508787" y="3687907"/>
              <a:ext cx="82383" cy="289139"/>
            </a:xfrm>
            <a:custGeom>
              <a:avLst/>
              <a:gdLst/>
              <a:ahLst/>
              <a:cxnLst/>
              <a:rect l="l" t="t" r="r" b="b"/>
              <a:pathLst>
                <a:path w="361" h="1267" extrusionOk="0">
                  <a:moveTo>
                    <a:pt x="185" y="0"/>
                  </a:moveTo>
                  <a:cubicBezTo>
                    <a:pt x="79" y="0"/>
                    <a:pt x="1" y="39"/>
                    <a:pt x="1" y="39"/>
                  </a:cubicBezTo>
                  <a:lnTo>
                    <a:pt x="1" y="1266"/>
                  </a:lnTo>
                  <a:lnTo>
                    <a:pt x="361" y="1266"/>
                  </a:lnTo>
                  <a:lnTo>
                    <a:pt x="361" y="41"/>
                  </a:lnTo>
                  <a:cubicBezTo>
                    <a:pt x="300" y="10"/>
                    <a:pt x="239" y="0"/>
                    <a:pt x="18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9"/>
            <p:cNvSpPr/>
            <p:nvPr/>
          </p:nvSpPr>
          <p:spPr>
            <a:xfrm>
              <a:off x="4527500" y="3723051"/>
              <a:ext cx="45185" cy="231402"/>
            </a:xfrm>
            <a:custGeom>
              <a:avLst/>
              <a:gdLst/>
              <a:ahLst/>
              <a:cxnLst/>
              <a:rect l="l" t="t" r="r" b="b"/>
              <a:pathLst>
                <a:path w="198" h="1014" extrusionOk="0">
                  <a:moveTo>
                    <a:pt x="0" y="0"/>
                  </a:moveTo>
                  <a:lnTo>
                    <a:pt x="0" y="1014"/>
                  </a:lnTo>
                  <a:lnTo>
                    <a:pt x="197" y="1014"/>
                  </a:lnTo>
                  <a:lnTo>
                    <a:pt x="197"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9"/>
            <p:cNvSpPr/>
            <p:nvPr/>
          </p:nvSpPr>
          <p:spPr>
            <a:xfrm>
              <a:off x="4765976" y="3765497"/>
              <a:ext cx="957102" cy="326793"/>
            </a:xfrm>
            <a:custGeom>
              <a:avLst/>
              <a:gdLst/>
              <a:ahLst/>
              <a:cxnLst/>
              <a:rect l="l" t="t" r="r" b="b"/>
              <a:pathLst>
                <a:path w="4194" h="1432" extrusionOk="0">
                  <a:moveTo>
                    <a:pt x="322" y="1"/>
                  </a:moveTo>
                  <a:cubicBezTo>
                    <a:pt x="144" y="1"/>
                    <a:pt x="0" y="146"/>
                    <a:pt x="0" y="322"/>
                  </a:cubicBezTo>
                  <a:lnTo>
                    <a:pt x="0" y="1110"/>
                  </a:lnTo>
                  <a:cubicBezTo>
                    <a:pt x="0" y="1286"/>
                    <a:pt x="144" y="1431"/>
                    <a:pt x="322" y="1431"/>
                  </a:cubicBezTo>
                  <a:lnTo>
                    <a:pt x="3873" y="1431"/>
                  </a:lnTo>
                  <a:cubicBezTo>
                    <a:pt x="4050" y="1431"/>
                    <a:pt x="4194" y="1286"/>
                    <a:pt x="4194" y="1110"/>
                  </a:cubicBezTo>
                  <a:lnTo>
                    <a:pt x="4194" y="322"/>
                  </a:lnTo>
                  <a:cubicBezTo>
                    <a:pt x="4194" y="146"/>
                    <a:pt x="4050" y="1"/>
                    <a:pt x="3873"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9"/>
            <p:cNvSpPr/>
            <p:nvPr/>
          </p:nvSpPr>
          <p:spPr>
            <a:xfrm>
              <a:off x="4868669" y="3829624"/>
              <a:ext cx="789598" cy="183935"/>
            </a:xfrm>
            <a:custGeom>
              <a:avLst/>
              <a:gdLst/>
              <a:ahLst/>
              <a:cxnLst/>
              <a:rect l="l" t="t" r="r" b="b"/>
              <a:pathLst>
                <a:path w="3460" h="806" extrusionOk="0">
                  <a:moveTo>
                    <a:pt x="321" y="0"/>
                  </a:moveTo>
                  <a:cubicBezTo>
                    <a:pt x="144" y="0"/>
                    <a:pt x="0" y="144"/>
                    <a:pt x="0" y="322"/>
                  </a:cubicBezTo>
                  <a:lnTo>
                    <a:pt x="0" y="484"/>
                  </a:lnTo>
                  <a:cubicBezTo>
                    <a:pt x="0" y="662"/>
                    <a:pt x="144" y="806"/>
                    <a:pt x="321" y="806"/>
                  </a:cubicBezTo>
                  <a:lnTo>
                    <a:pt x="3138" y="806"/>
                  </a:lnTo>
                  <a:cubicBezTo>
                    <a:pt x="3316" y="806"/>
                    <a:pt x="3459" y="662"/>
                    <a:pt x="3459" y="484"/>
                  </a:cubicBezTo>
                  <a:lnTo>
                    <a:pt x="3459" y="322"/>
                  </a:lnTo>
                  <a:cubicBezTo>
                    <a:pt x="3459" y="144"/>
                    <a:pt x="3316" y="0"/>
                    <a:pt x="31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9"/>
            <p:cNvSpPr/>
            <p:nvPr/>
          </p:nvSpPr>
          <p:spPr>
            <a:xfrm>
              <a:off x="4918647" y="3880970"/>
              <a:ext cx="673669" cy="81014"/>
            </a:xfrm>
            <a:custGeom>
              <a:avLst/>
              <a:gdLst/>
              <a:ahLst/>
              <a:cxnLst/>
              <a:rect l="l" t="t" r="r" b="b"/>
              <a:pathLst>
                <a:path w="2952" h="355" extrusionOk="0">
                  <a:moveTo>
                    <a:pt x="1440" y="213"/>
                  </a:moveTo>
                  <a:lnTo>
                    <a:pt x="1440" y="213"/>
                  </a:lnTo>
                  <a:cubicBezTo>
                    <a:pt x="1409" y="261"/>
                    <a:pt x="1359" y="297"/>
                    <a:pt x="1302" y="305"/>
                  </a:cubicBezTo>
                  <a:lnTo>
                    <a:pt x="1302" y="305"/>
                  </a:lnTo>
                  <a:cubicBezTo>
                    <a:pt x="1339" y="258"/>
                    <a:pt x="1388" y="227"/>
                    <a:pt x="1440" y="213"/>
                  </a:cubicBezTo>
                  <a:close/>
                  <a:moveTo>
                    <a:pt x="1471" y="0"/>
                  </a:moveTo>
                  <a:cubicBezTo>
                    <a:pt x="1468" y="0"/>
                    <a:pt x="1465" y="1"/>
                    <a:pt x="1462" y="2"/>
                  </a:cubicBezTo>
                  <a:cubicBezTo>
                    <a:pt x="1379" y="45"/>
                    <a:pt x="1334" y="122"/>
                    <a:pt x="1274" y="189"/>
                  </a:cubicBezTo>
                  <a:cubicBezTo>
                    <a:pt x="1236" y="231"/>
                    <a:pt x="1186" y="275"/>
                    <a:pt x="1127" y="275"/>
                  </a:cubicBezTo>
                  <a:cubicBezTo>
                    <a:pt x="1123" y="275"/>
                    <a:pt x="1119" y="275"/>
                    <a:pt x="1115" y="274"/>
                  </a:cubicBezTo>
                  <a:cubicBezTo>
                    <a:pt x="1058" y="270"/>
                    <a:pt x="1000" y="197"/>
                    <a:pt x="1041" y="145"/>
                  </a:cubicBezTo>
                  <a:lnTo>
                    <a:pt x="1041" y="145"/>
                  </a:lnTo>
                  <a:cubicBezTo>
                    <a:pt x="1044" y="143"/>
                    <a:pt x="1047" y="140"/>
                    <a:pt x="1049" y="137"/>
                  </a:cubicBezTo>
                  <a:lnTo>
                    <a:pt x="1049" y="137"/>
                  </a:lnTo>
                  <a:cubicBezTo>
                    <a:pt x="1049" y="137"/>
                    <a:pt x="1049" y="137"/>
                    <a:pt x="1049" y="137"/>
                  </a:cubicBezTo>
                  <a:cubicBezTo>
                    <a:pt x="1059" y="127"/>
                    <a:pt x="1048" y="112"/>
                    <a:pt x="1037" y="112"/>
                  </a:cubicBezTo>
                  <a:cubicBezTo>
                    <a:pt x="1034" y="112"/>
                    <a:pt x="1030" y="113"/>
                    <a:pt x="1028" y="116"/>
                  </a:cubicBezTo>
                  <a:cubicBezTo>
                    <a:pt x="1023" y="120"/>
                    <a:pt x="1020" y="124"/>
                    <a:pt x="1016" y="128"/>
                  </a:cubicBezTo>
                  <a:lnTo>
                    <a:pt x="1016" y="128"/>
                  </a:lnTo>
                  <a:cubicBezTo>
                    <a:pt x="989" y="156"/>
                    <a:pt x="958" y="185"/>
                    <a:pt x="918" y="193"/>
                  </a:cubicBezTo>
                  <a:cubicBezTo>
                    <a:pt x="913" y="194"/>
                    <a:pt x="906" y="195"/>
                    <a:pt x="900" y="195"/>
                  </a:cubicBezTo>
                  <a:cubicBezTo>
                    <a:pt x="860" y="195"/>
                    <a:pt x="815" y="168"/>
                    <a:pt x="810" y="130"/>
                  </a:cubicBezTo>
                  <a:lnTo>
                    <a:pt x="810" y="130"/>
                  </a:lnTo>
                  <a:cubicBezTo>
                    <a:pt x="816" y="114"/>
                    <a:pt x="820" y="98"/>
                    <a:pt x="822" y="82"/>
                  </a:cubicBezTo>
                  <a:cubicBezTo>
                    <a:pt x="822" y="72"/>
                    <a:pt x="815" y="67"/>
                    <a:pt x="807" y="67"/>
                  </a:cubicBezTo>
                  <a:cubicBezTo>
                    <a:pt x="803" y="67"/>
                    <a:pt x="799" y="69"/>
                    <a:pt x="796" y="73"/>
                  </a:cubicBezTo>
                  <a:cubicBezTo>
                    <a:pt x="786" y="90"/>
                    <a:pt x="782" y="108"/>
                    <a:pt x="783" y="125"/>
                  </a:cubicBezTo>
                  <a:lnTo>
                    <a:pt x="783" y="125"/>
                  </a:lnTo>
                  <a:cubicBezTo>
                    <a:pt x="762" y="173"/>
                    <a:pt x="715" y="209"/>
                    <a:pt x="663" y="209"/>
                  </a:cubicBezTo>
                  <a:cubicBezTo>
                    <a:pt x="654" y="209"/>
                    <a:pt x="646" y="208"/>
                    <a:pt x="638" y="206"/>
                  </a:cubicBezTo>
                  <a:cubicBezTo>
                    <a:pt x="569" y="191"/>
                    <a:pt x="529" y="122"/>
                    <a:pt x="535" y="56"/>
                  </a:cubicBezTo>
                  <a:cubicBezTo>
                    <a:pt x="535" y="47"/>
                    <a:pt x="529" y="42"/>
                    <a:pt x="522" y="42"/>
                  </a:cubicBezTo>
                  <a:cubicBezTo>
                    <a:pt x="517" y="42"/>
                    <a:pt x="511" y="46"/>
                    <a:pt x="509" y="52"/>
                  </a:cubicBezTo>
                  <a:cubicBezTo>
                    <a:pt x="509" y="53"/>
                    <a:pt x="508" y="55"/>
                    <a:pt x="507" y="56"/>
                  </a:cubicBezTo>
                  <a:lnTo>
                    <a:pt x="507" y="56"/>
                  </a:lnTo>
                  <a:cubicBezTo>
                    <a:pt x="507" y="56"/>
                    <a:pt x="507" y="56"/>
                    <a:pt x="507" y="56"/>
                  </a:cubicBezTo>
                  <a:cubicBezTo>
                    <a:pt x="507" y="56"/>
                    <a:pt x="507" y="56"/>
                    <a:pt x="507" y="57"/>
                  </a:cubicBezTo>
                  <a:lnTo>
                    <a:pt x="507" y="57"/>
                  </a:lnTo>
                  <a:cubicBezTo>
                    <a:pt x="469" y="145"/>
                    <a:pt x="419" y="243"/>
                    <a:pt x="314" y="264"/>
                  </a:cubicBezTo>
                  <a:cubicBezTo>
                    <a:pt x="306" y="265"/>
                    <a:pt x="296" y="266"/>
                    <a:pt x="287" y="266"/>
                  </a:cubicBezTo>
                  <a:cubicBezTo>
                    <a:pt x="244" y="266"/>
                    <a:pt x="201" y="248"/>
                    <a:pt x="184" y="204"/>
                  </a:cubicBezTo>
                  <a:cubicBezTo>
                    <a:pt x="172" y="177"/>
                    <a:pt x="171" y="146"/>
                    <a:pt x="184" y="122"/>
                  </a:cubicBezTo>
                  <a:lnTo>
                    <a:pt x="184" y="122"/>
                  </a:lnTo>
                  <a:cubicBezTo>
                    <a:pt x="196" y="109"/>
                    <a:pt x="208" y="96"/>
                    <a:pt x="220" y="84"/>
                  </a:cubicBezTo>
                  <a:cubicBezTo>
                    <a:pt x="227" y="77"/>
                    <a:pt x="221" y="67"/>
                    <a:pt x="213" y="67"/>
                  </a:cubicBezTo>
                  <a:cubicBezTo>
                    <a:pt x="211" y="67"/>
                    <a:pt x="209" y="68"/>
                    <a:pt x="207" y="69"/>
                  </a:cubicBezTo>
                  <a:cubicBezTo>
                    <a:pt x="207" y="69"/>
                    <a:pt x="206" y="69"/>
                    <a:pt x="206" y="70"/>
                  </a:cubicBezTo>
                  <a:lnTo>
                    <a:pt x="206" y="70"/>
                  </a:lnTo>
                  <a:lnTo>
                    <a:pt x="205" y="69"/>
                  </a:lnTo>
                  <a:cubicBezTo>
                    <a:pt x="204" y="70"/>
                    <a:pt x="204" y="70"/>
                    <a:pt x="203" y="71"/>
                  </a:cubicBezTo>
                  <a:lnTo>
                    <a:pt x="203" y="71"/>
                  </a:lnTo>
                  <a:cubicBezTo>
                    <a:pt x="183" y="82"/>
                    <a:pt x="169" y="99"/>
                    <a:pt x="161" y="117"/>
                  </a:cubicBezTo>
                  <a:lnTo>
                    <a:pt x="161" y="117"/>
                  </a:lnTo>
                  <a:cubicBezTo>
                    <a:pt x="109" y="173"/>
                    <a:pt x="58" y="228"/>
                    <a:pt x="6" y="285"/>
                  </a:cubicBezTo>
                  <a:cubicBezTo>
                    <a:pt x="1" y="290"/>
                    <a:pt x="5" y="298"/>
                    <a:pt x="11" y="298"/>
                  </a:cubicBezTo>
                  <a:cubicBezTo>
                    <a:pt x="13" y="298"/>
                    <a:pt x="15" y="297"/>
                    <a:pt x="17" y="296"/>
                  </a:cubicBezTo>
                  <a:cubicBezTo>
                    <a:pt x="62" y="249"/>
                    <a:pt x="107" y="202"/>
                    <a:pt x="152" y="155"/>
                  </a:cubicBezTo>
                  <a:lnTo>
                    <a:pt x="152" y="155"/>
                  </a:lnTo>
                  <a:cubicBezTo>
                    <a:pt x="149" y="205"/>
                    <a:pt x="178" y="259"/>
                    <a:pt x="229" y="281"/>
                  </a:cubicBezTo>
                  <a:cubicBezTo>
                    <a:pt x="251" y="290"/>
                    <a:pt x="273" y="294"/>
                    <a:pt x="294" y="294"/>
                  </a:cubicBezTo>
                  <a:cubicBezTo>
                    <a:pt x="393" y="294"/>
                    <a:pt x="466" y="197"/>
                    <a:pt x="511" y="107"/>
                  </a:cubicBezTo>
                  <a:lnTo>
                    <a:pt x="511" y="107"/>
                  </a:lnTo>
                  <a:cubicBezTo>
                    <a:pt x="526" y="172"/>
                    <a:pt x="579" y="229"/>
                    <a:pt x="651" y="234"/>
                  </a:cubicBezTo>
                  <a:cubicBezTo>
                    <a:pt x="655" y="234"/>
                    <a:pt x="660" y="234"/>
                    <a:pt x="665" y="234"/>
                  </a:cubicBezTo>
                  <a:cubicBezTo>
                    <a:pt x="718" y="234"/>
                    <a:pt x="764" y="205"/>
                    <a:pt x="793" y="163"/>
                  </a:cubicBezTo>
                  <a:lnTo>
                    <a:pt x="793" y="163"/>
                  </a:lnTo>
                  <a:cubicBezTo>
                    <a:pt x="803" y="185"/>
                    <a:pt x="822" y="203"/>
                    <a:pt x="846" y="214"/>
                  </a:cubicBezTo>
                  <a:cubicBezTo>
                    <a:pt x="862" y="222"/>
                    <a:pt x="878" y="226"/>
                    <a:pt x="894" y="226"/>
                  </a:cubicBezTo>
                  <a:cubicBezTo>
                    <a:pt x="930" y="226"/>
                    <a:pt x="965" y="208"/>
                    <a:pt x="996" y="185"/>
                  </a:cubicBezTo>
                  <a:lnTo>
                    <a:pt x="996" y="185"/>
                  </a:lnTo>
                  <a:cubicBezTo>
                    <a:pt x="997" y="246"/>
                    <a:pt x="1056" y="307"/>
                    <a:pt x="1120" y="309"/>
                  </a:cubicBezTo>
                  <a:cubicBezTo>
                    <a:pt x="1121" y="309"/>
                    <a:pt x="1123" y="309"/>
                    <a:pt x="1125" y="309"/>
                  </a:cubicBezTo>
                  <a:cubicBezTo>
                    <a:pt x="1282" y="309"/>
                    <a:pt x="1340" y="118"/>
                    <a:pt x="1461" y="44"/>
                  </a:cubicBezTo>
                  <a:lnTo>
                    <a:pt x="1461" y="44"/>
                  </a:lnTo>
                  <a:cubicBezTo>
                    <a:pt x="1477" y="86"/>
                    <a:pt x="1475" y="130"/>
                    <a:pt x="1461" y="170"/>
                  </a:cubicBezTo>
                  <a:lnTo>
                    <a:pt x="1461" y="170"/>
                  </a:lnTo>
                  <a:cubicBezTo>
                    <a:pt x="1377" y="184"/>
                    <a:pt x="1298" y="232"/>
                    <a:pt x="1248" y="317"/>
                  </a:cubicBezTo>
                  <a:cubicBezTo>
                    <a:pt x="1242" y="330"/>
                    <a:pt x="1250" y="345"/>
                    <a:pt x="1265" y="345"/>
                  </a:cubicBezTo>
                  <a:cubicBezTo>
                    <a:pt x="1270" y="345"/>
                    <a:pt x="1274" y="345"/>
                    <a:pt x="1279" y="345"/>
                  </a:cubicBezTo>
                  <a:cubicBezTo>
                    <a:pt x="1371" y="345"/>
                    <a:pt x="1449" y="284"/>
                    <a:pt x="1486" y="204"/>
                  </a:cubicBezTo>
                  <a:lnTo>
                    <a:pt x="1486" y="204"/>
                  </a:lnTo>
                  <a:cubicBezTo>
                    <a:pt x="1493" y="204"/>
                    <a:pt x="1501" y="203"/>
                    <a:pt x="1508" y="203"/>
                  </a:cubicBezTo>
                  <a:cubicBezTo>
                    <a:pt x="1600" y="203"/>
                    <a:pt x="1691" y="251"/>
                    <a:pt x="1741" y="345"/>
                  </a:cubicBezTo>
                  <a:cubicBezTo>
                    <a:pt x="1744" y="351"/>
                    <a:pt x="1750" y="355"/>
                    <a:pt x="1757" y="355"/>
                  </a:cubicBezTo>
                  <a:cubicBezTo>
                    <a:pt x="1763" y="355"/>
                    <a:pt x="1770" y="351"/>
                    <a:pt x="1773" y="345"/>
                  </a:cubicBezTo>
                  <a:cubicBezTo>
                    <a:pt x="1806" y="282"/>
                    <a:pt x="1821" y="217"/>
                    <a:pt x="1817" y="148"/>
                  </a:cubicBezTo>
                  <a:lnTo>
                    <a:pt x="1817" y="148"/>
                  </a:lnTo>
                  <a:cubicBezTo>
                    <a:pt x="1843" y="170"/>
                    <a:pt x="1873" y="188"/>
                    <a:pt x="1906" y="188"/>
                  </a:cubicBezTo>
                  <a:cubicBezTo>
                    <a:pt x="1916" y="188"/>
                    <a:pt x="1927" y="186"/>
                    <a:pt x="1938" y="182"/>
                  </a:cubicBezTo>
                  <a:lnTo>
                    <a:pt x="1938" y="182"/>
                  </a:lnTo>
                  <a:cubicBezTo>
                    <a:pt x="1943" y="188"/>
                    <a:pt x="1948" y="193"/>
                    <a:pt x="1955" y="197"/>
                  </a:cubicBezTo>
                  <a:cubicBezTo>
                    <a:pt x="1971" y="208"/>
                    <a:pt x="1987" y="212"/>
                    <a:pt x="2003" y="212"/>
                  </a:cubicBezTo>
                  <a:cubicBezTo>
                    <a:pt x="2075" y="212"/>
                    <a:pt x="2142" y="122"/>
                    <a:pt x="2206" y="91"/>
                  </a:cubicBezTo>
                  <a:lnTo>
                    <a:pt x="2206" y="91"/>
                  </a:lnTo>
                  <a:cubicBezTo>
                    <a:pt x="2201" y="132"/>
                    <a:pt x="2196" y="173"/>
                    <a:pt x="2193" y="214"/>
                  </a:cubicBezTo>
                  <a:cubicBezTo>
                    <a:pt x="2191" y="221"/>
                    <a:pt x="2197" y="227"/>
                    <a:pt x="2201" y="232"/>
                  </a:cubicBezTo>
                  <a:cubicBezTo>
                    <a:pt x="2219" y="241"/>
                    <a:pt x="2237" y="245"/>
                    <a:pt x="2254" y="245"/>
                  </a:cubicBezTo>
                  <a:cubicBezTo>
                    <a:pt x="2285" y="245"/>
                    <a:pt x="2315" y="232"/>
                    <a:pt x="2340" y="210"/>
                  </a:cubicBezTo>
                  <a:cubicBezTo>
                    <a:pt x="2404" y="156"/>
                    <a:pt x="2437" y="64"/>
                    <a:pt x="2513" y="64"/>
                  </a:cubicBezTo>
                  <a:cubicBezTo>
                    <a:pt x="2533" y="64"/>
                    <a:pt x="2558" y="71"/>
                    <a:pt x="2587" y="88"/>
                  </a:cubicBezTo>
                  <a:cubicBezTo>
                    <a:pt x="2662" y="132"/>
                    <a:pt x="2754" y="240"/>
                    <a:pt x="2847" y="240"/>
                  </a:cubicBezTo>
                  <a:cubicBezTo>
                    <a:pt x="2877" y="240"/>
                    <a:pt x="2906" y="229"/>
                    <a:pt x="2936" y="202"/>
                  </a:cubicBezTo>
                  <a:cubicBezTo>
                    <a:pt x="2951" y="188"/>
                    <a:pt x="2937" y="169"/>
                    <a:pt x="2921" y="169"/>
                  </a:cubicBezTo>
                  <a:cubicBezTo>
                    <a:pt x="2917" y="169"/>
                    <a:pt x="2912" y="171"/>
                    <a:pt x="2908" y="174"/>
                  </a:cubicBezTo>
                  <a:cubicBezTo>
                    <a:pt x="2888" y="192"/>
                    <a:pt x="2866" y="199"/>
                    <a:pt x="2844" y="199"/>
                  </a:cubicBezTo>
                  <a:cubicBezTo>
                    <a:pt x="2776" y="199"/>
                    <a:pt x="2704" y="128"/>
                    <a:pt x="2655" y="90"/>
                  </a:cubicBezTo>
                  <a:cubicBezTo>
                    <a:pt x="2614" y="56"/>
                    <a:pt x="2564" y="24"/>
                    <a:pt x="2511" y="24"/>
                  </a:cubicBezTo>
                  <a:cubicBezTo>
                    <a:pt x="2503" y="24"/>
                    <a:pt x="2496" y="25"/>
                    <a:pt x="2488" y="26"/>
                  </a:cubicBezTo>
                  <a:cubicBezTo>
                    <a:pt x="2435" y="35"/>
                    <a:pt x="2400" y="73"/>
                    <a:pt x="2370" y="114"/>
                  </a:cubicBezTo>
                  <a:cubicBezTo>
                    <a:pt x="2347" y="146"/>
                    <a:pt x="2317" y="202"/>
                    <a:pt x="2272" y="206"/>
                  </a:cubicBezTo>
                  <a:cubicBezTo>
                    <a:pt x="2269" y="206"/>
                    <a:pt x="2267" y="206"/>
                    <a:pt x="2264" y="206"/>
                  </a:cubicBezTo>
                  <a:cubicBezTo>
                    <a:pt x="2218" y="206"/>
                    <a:pt x="2236" y="168"/>
                    <a:pt x="2238" y="139"/>
                  </a:cubicBezTo>
                  <a:cubicBezTo>
                    <a:pt x="2242" y="114"/>
                    <a:pt x="2244" y="88"/>
                    <a:pt x="2246" y="65"/>
                  </a:cubicBezTo>
                  <a:cubicBezTo>
                    <a:pt x="2248" y="53"/>
                    <a:pt x="2236" y="45"/>
                    <a:pt x="2226" y="45"/>
                  </a:cubicBezTo>
                  <a:cubicBezTo>
                    <a:pt x="2225" y="45"/>
                    <a:pt x="2224" y="45"/>
                    <a:pt x="2223" y="45"/>
                  </a:cubicBezTo>
                  <a:cubicBezTo>
                    <a:pt x="2169" y="56"/>
                    <a:pt x="2135" y="90"/>
                    <a:pt x="2094" y="127"/>
                  </a:cubicBezTo>
                  <a:cubicBezTo>
                    <a:pt x="2081" y="137"/>
                    <a:pt x="2064" y="154"/>
                    <a:pt x="2047" y="161"/>
                  </a:cubicBezTo>
                  <a:lnTo>
                    <a:pt x="1970" y="163"/>
                  </a:lnTo>
                  <a:cubicBezTo>
                    <a:pt x="1970" y="163"/>
                    <a:pt x="1969" y="162"/>
                    <a:pt x="1969" y="162"/>
                  </a:cubicBezTo>
                  <a:lnTo>
                    <a:pt x="1969" y="162"/>
                  </a:lnTo>
                  <a:cubicBezTo>
                    <a:pt x="1991" y="139"/>
                    <a:pt x="1997" y="106"/>
                    <a:pt x="1981" y="75"/>
                  </a:cubicBezTo>
                  <a:cubicBezTo>
                    <a:pt x="1978" y="71"/>
                    <a:pt x="1972" y="67"/>
                    <a:pt x="1967" y="67"/>
                  </a:cubicBezTo>
                  <a:cubicBezTo>
                    <a:pt x="1965" y="67"/>
                    <a:pt x="1963" y="68"/>
                    <a:pt x="1961" y="69"/>
                  </a:cubicBezTo>
                  <a:cubicBezTo>
                    <a:pt x="1927" y="82"/>
                    <a:pt x="1914" y="117"/>
                    <a:pt x="1922" y="149"/>
                  </a:cubicBezTo>
                  <a:lnTo>
                    <a:pt x="1922" y="149"/>
                  </a:lnTo>
                  <a:cubicBezTo>
                    <a:pt x="1916" y="151"/>
                    <a:pt x="1911" y="152"/>
                    <a:pt x="1906" y="154"/>
                  </a:cubicBezTo>
                  <a:cubicBezTo>
                    <a:pt x="1884" y="152"/>
                    <a:pt x="1865" y="144"/>
                    <a:pt x="1850" y="131"/>
                  </a:cubicBezTo>
                  <a:cubicBezTo>
                    <a:pt x="1833" y="120"/>
                    <a:pt x="1820" y="105"/>
                    <a:pt x="1807" y="92"/>
                  </a:cubicBezTo>
                  <a:cubicBezTo>
                    <a:pt x="1804" y="89"/>
                    <a:pt x="1800" y="87"/>
                    <a:pt x="1796" y="87"/>
                  </a:cubicBezTo>
                  <a:cubicBezTo>
                    <a:pt x="1787" y="87"/>
                    <a:pt x="1778" y="98"/>
                    <a:pt x="1779" y="109"/>
                  </a:cubicBezTo>
                  <a:cubicBezTo>
                    <a:pt x="1789" y="176"/>
                    <a:pt x="1780" y="238"/>
                    <a:pt x="1755" y="298"/>
                  </a:cubicBezTo>
                  <a:lnTo>
                    <a:pt x="1755" y="298"/>
                  </a:lnTo>
                  <a:cubicBezTo>
                    <a:pt x="1696" y="211"/>
                    <a:pt x="1602" y="167"/>
                    <a:pt x="1507" y="167"/>
                  </a:cubicBezTo>
                  <a:cubicBezTo>
                    <a:pt x="1505" y="167"/>
                    <a:pt x="1502" y="167"/>
                    <a:pt x="1499" y="167"/>
                  </a:cubicBezTo>
                  <a:lnTo>
                    <a:pt x="1499" y="167"/>
                  </a:lnTo>
                  <a:cubicBezTo>
                    <a:pt x="1514" y="116"/>
                    <a:pt x="1511" y="60"/>
                    <a:pt x="1486" y="9"/>
                  </a:cubicBezTo>
                  <a:cubicBezTo>
                    <a:pt x="1483" y="3"/>
                    <a:pt x="1477" y="0"/>
                    <a:pt x="1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18"/>
        <p:cNvGrpSpPr/>
        <p:nvPr/>
      </p:nvGrpSpPr>
      <p:grpSpPr>
        <a:xfrm>
          <a:off x="0" y="0"/>
          <a:ext cx="0" cy="0"/>
          <a:chOff x="0" y="0"/>
          <a:chExt cx="0" cy="0"/>
        </a:xfrm>
      </p:grpSpPr>
      <p:sp>
        <p:nvSpPr>
          <p:cNvPr id="6120" name="Google Shape;6120;p46"/>
          <p:cNvSpPr txBox="1">
            <a:spLocks noGrp="1"/>
          </p:cNvSpPr>
          <p:nvPr>
            <p:ph type="title"/>
          </p:nvPr>
        </p:nvSpPr>
        <p:spPr>
          <a:xfrm>
            <a:off x="311700" y="368825"/>
            <a:ext cx="8520600" cy="572700"/>
          </a:xfrm>
          <a:prstGeom prst="rect">
            <a:avLst/>
          </a:prstGeom>
        </p:spPr>
        <p:txBody>
          <a:bodyPr spcFirstLastPara="1" wrap="square" lIns="91425" tIns="91425" rIns="91425" bIns="91425" anchor="ctr" anchorCtr="0">
            <a:noAutofit/>
          </a:bodyPr>
          <a:lstStyle/>
          <a:p>
            <a:r>
              <a:rPr lang="en"/>
              <a:t>"If you keep asking questions, you'll keep getting answers!"</a:t>
            </a:r>
            <a:br>
              <a:rPr lang="en"/>
            </a:br>
            <a:r>
              <a:rPr lang="en" sz="1800"/>
              <a:t>Wrap-Up and Q&amp;A</a:t>
            </a:r>
            <a:endParaRPr lang="en-US" sz="1800"/>
          </a:p>
        </p:txBody>
      </p:sp>
      <p:sp>
        <p:nvSpPr>
          <p:cNvPr id="6158" name="Google Shape;6158;p46"/>
          <p:cNvSpPr txBox="1"/>
          <p:nvPr/>
        </p:nvSpPr>
        <p:spPr>
          <a:xfrm>
            <a:off x="6443437" y="890923"/>
            <a:ext cx="2640317" cy="590100"/>
          </a:xfrm>
          <a:prstGeom prst="rect">
            <a:avLst/>
          </a:prstGeom>
          <a:noFill/>
          <a:ln>
            <a:noFill/>
          </a:ln>
        </p:spPr>
        <p:txBody>
          <a:bodyPr spcFirstLastPara="1" wrap="square" lIns="91425" tIns="91425" rIns="91425" bIns="91425" anchor="ctr" anchorCtr="0">
            <a:noAutofit/>
          </a:bodyPr>
          <a:lstStyle/>
          <a:p>
            <a:endParaRPr lang="en" sz="1200">
              <a:latin typeface="Roboto"/>
              <a:ea typeface="Roboto"/>
              <a:cs typeface="Roboto"/>
            </a:endParaRPr>
          </a:p>
        </p:txBody>
      </p:sp>
      <p:sp>
        <p:nvSpPr>
          <p:cNvPr id="6159" name="Google Shape;6159;p46"/>
          <p:cNvSpPr txBox="1"/>
          <p:nvPr/>
        </p:nvSpPr>
        <p:spPr>
          <a:xfrm>
            <a:off x="534343" y="1531656"/>
            <a:ext cx="2661883" cy="343817"/>
          </a:xfrm>
          <a:prstGeom prst="rect">
            <a:avLst/>
          </a:prstGeom>
          <a:noFill/>
          <a:ln>
            <a:noFill/>
          </a:ln>
        </p:spPr>
        <p:txBody>
          <a:bodyPr spcFirstLastPara="1" wrap="square" lIns="91425" tIns="91425" rIns="91425" bIns="91425" anchor="ctr" anchorCtr="0">
            <a:noAutofit/>
          </a:bodyPr>
          <a:lstStyle/>
          <a:p>
            <a:r>
              <a:rPr lang="en" sz="3000">
                <a:solidFill>
                  <a:schemeClr val="accent2"/>
                </a:solidFill>
                <a:latin typeface="Fira Sans Extra Condensed Medium"/>
                <a:ea typeface="Fira Sans Extra Condensed Medium"/>
                <a:cs typeface="Fira Sans Extra Condensed Medium"/>
              </a:rPr>
              <a:t>Jennifer Pate</a:t>
            </a:r>
          </a:p>
        </p:txBody>
      </p:sp>
      <p:sp>
        <p:nvSpPr>
          <p:cNvPr id="6160" name="Google Shape;6160;p46"/>
          <p:cNvSpPr txBox="1"/>
          <p:nvPr/>
        </p:nvSpPr>
        <p:spPr>
          <a:xfrm>
            <a:off x="534343" y="2273175"/>
            <a:ext cx="2769713" cy="590100"/>
          </a:xfrm>
          <a:prstGeom prst="rect">
            <a:avLst/>
          </a:prstGeom>
          <a:noFill/>
          <a:ln>
            <a:noFill/>
          </a:ln>
        </p:spPr>
        <p:txBody>
          <a:bodyPr spcFirstLastPara="1" wrap="square" lIns="91425" tIns="91425" rIns="91425" bIns="91425" anchor="ctr" anchorCtr="0">
            <a:noAutofit/>
          </a:bodyPr>
          <a:lstStyle/>
          <a:p>
            <a:r>
              <a:rPr lang="en" sz="1200">
                <a:latin typeface="Roboto"/>
                <a:ea typeface="Roboto"/>
                <a:cs typeface="Roboto"/>
              </a:rPr>
              <a:t>Open Education Resources &amp; Scholarly Communications Librarian</a:t>
            </a:r>
          </a:p>
          <a:p>
            <a:r>
              <a:rPr lang="en" sz="1200">
                <a:latin typeface="Roboto"/>
                <a:ea typeface="Roboto"/>
                <a:cs typeface="Roboto"/>
              </a:rPr>
              <a:t>Collier Library &amp; Information Services</a:t>
            </a:r>
          </a:p>
          <a:p>
            <a:r>
              <a:rPr lang="en" sz="1200">
                <a:latin typeface="Roboto"/>
                <a:ea typeface="Roboto"/>
                <a:cs typeface="Roboto"/>
              </a:rPr>
              <a:t>University of North Alabama</a:t>
            </a:r>
            <a:endParaRPr lang="en"/>
          </a:p>
          <a:p>
            <a:r>
              <a:rPr lang="en" sz="1200">
                <a:latin typeface="Roboto"/>
                <a:ea typeface="Roboto"/>
                <a:cs typeface="Roboto"/>
                <a:hlinkClick r:id="rId3"/>
              </a:rPr>
              <a:t>Jpate1@una.edu</a:t>
            </a:r>
            <a:endParaRPr lang="en" sz="1200">
              <a:latin typeface="Roboto"/>
              <a:ea typeface="Roboto"/>
              <a:cs typeface="Roboto"/>
            </a:endParaRPr>
          </a:p>
          <a:p>
            <a:endParaRPr lang="en" sz="1200">
              <a:latin typeface="Roboto"/>
              <a:ea typeface="Roboto"/>
              <a:cs typeface="Roboto"/>
            </a:endParaRPr>
          </a:p>
        </p:txBody>
      </p:sp>
      <p:sp>
        <p:nvSpPr>
          <p:cNvPr id="6162" name="Google Shape;6162;p46"/>
          <p:cNvSpPr txBox="1"/>
          <p:nvPr/>
        </p:nvSpPr>
        <p:spPr>
          <a:xfrm>
            <a:off x="5581153" y="2109405"/>
            <a:ext cx="3265730" cy="590100"/>
          </a:xfrm>
          <a:prstGeom prst="rect">
            <a:avLst/>
          </a:prstGeom>
          <a:noFill/>
          <a:ln>
            <a:noFill/>
          </a:ln>
        </p:spPr>
        <p:txBody>
          <a:bodyPr spcFirstLastPara="1" wrap="square" lIns="91425" tIns="91425" rIns="91425" bIns="91425" anchor="ctr" anchorCtr="0">
            <a:noAutofit/>
          </a:bodyPr>
          <a:lstStyle/>
          <a:p>
            <a:pPr algn="r"/>
            <a:r>
              <a:rPr lang="en" sz="1200">
                <a:latin typeface="Roboto"/>
                <a:ea typeface="Roboto"/>
                <a:cs typeface="Roboto"/>
                <a:sym typeface="Roboto"/>
              </a:rPr>
              <a:t>Program Coordinator &amp; Associate Professor of Instructional Technology &amp; Design</a:t>
            </a:r>
            <a:endParaRPr lang="en" sz="1200">
              <a:latin typeface="Roboto"/>
              <a:ea typeface="Roboto"/>
              <a:cs typeface="Roboto"/>
            </a:endParaRPr>
          </a:p>
          <a:p>
            <a:pPr algn="r"/>
            <a:r>
              <a:rPr lang="en" sz="1200">
                <a:latin typeface="Roboto"/>
                <a:ea typeface="Roboto"/>
                <a:cs typeface="Roboto"/>
              </a:rPr>
              <a:t>College of Education &amp; Human Sciences</a:t>
            </a:r>
            <a:endParaRPr lang="en" sz="1200">
              <a:latin typeface="Roboto"/>
              <a:ea typeface="Roboto"/>
              <a:cs typeface="Roboto"/>
              <a:sym typeface="Roboto"/>
            </a:endParaRPr>
          </a:p>
          <a:p>
            <a:pPr algn="r"/>
            <a:r>
              <a:rPr lang="en" sz="1200">
                <a:latin typeface="Roboto"/>
                <a:ea typeface="Roboto"/>
                <a:cs typeface="Roboto"/>
                <a:sym typeface="Roboto"/>
              </a:rPr>
              <a:t>University of North Alabama</a:t>
            </a:r>
          </a:p>
          <a:p>
            <a:pPr algn="r"/>
            <a:r>
              <a:rPr lang="en" sz="1200">
                <a:latin typeface="Roboto"/>
                <a:ea typeface="Roboto"/>
                <a:cs typeface="Roboto"/>
                <a:hlinkClick r:id="rId4"/>
              </a:rPr>
              <a:t>Nslindsey@una.edu</a:t>
            </a:r>
            <a:endParaRPr lang="en" sz="1200">
              <a:latin typeface="Roboto"/>
              <a:ea typeface="Roboto"/>
              <a:cs typeface="Roboto"/>
            </a:endParaRPr>
          </a:p>
        </p:txBody>
      </p:sp>
      <p:sp>
        <p:nvSpPr>
          <p:cNvPr id="6163" name="Google Shape;6163;p46"/>
          <p:cNvSpPr txBox="1"/>
          <p:nvPr/>
        </p:nvSpPr>
        <p:spPr>
          <a:xfrm>
            <a:off x="5753681" y="1531656"/>
            <a:ext cx="3093203" cy="354600"/>
          </a:xfrm>
          <a:prstGeom prst="rect">
            <a:avLst/>
          </a:prstGeom>
          <a:noFill/>
          <a:ln>
            <a:noFill/>
          </a:ln>
        </p:spPr>
        <p:txBody>
          <a:bodyPr spcFirstLastPara="1" wrap="square" lIns="91425" tIns="91425" rIns="91425" bIns="91425" anchor="ctr" anchorCtr="0">
            <a:noAutofit/>
          </a:bodyPr>
          <a:lstStyle/>
          <a:p>
            <a:pPr algn="r"/>
            <a:r>
              <a:rPr lang="en" sz="3000">
                <a:solidFill>
                  <a:schemeClr val="accent6"/>
                </a:solidFill>
                <a:latin typeface="Fira Sans Extra Condensed Medium"/>
              </a:rPr>
              <a:t>Dr. Natasha Lindsey</a:t>
            </a:r>
            <a:endParaRPr lang="en-US" sz="3000">
              <a:solidFill>
                <a:schemeClr val="accent6"/>
              </a:solidFill>
            </a:endParaRPr>
          </a:p>
        </p:txBody>
      </p:sp>
      <p:sp>
        <p:nvSpPr>
          <p:cNvPr id="2" name="TextBox 1">
            <a:extLst>
              <a:ext uri="{FF2B5EF4-FFF2-40B4-BE49-F238E27FC236}">
                <a16:creationId xmlns:a16="http://schemas.microsoft.com/office/drawing/2014/main" id="{359ADFA2-4FC7-5E1A-3B7E-8D0D96657055}"/>
              </a:ext>
            </a:extLst>
          </p:cNvPr>
          <p:cNvSpPr txBox="1"/>
          <p:nvPr/>
        </p:nvSpPr>
        <p:spPr>
          <a:xfrm>
            <a:off x="-74140" y="4899454"/>
            <a:ext cx="9215050" cy="24622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000" i="1">
                <a:latin typeface="Roboto"/>
              </a:rPr>
              <a:t>The Magic School Bus Quotes.</a:t>
            </a:r>
            <a:r>
              <a:rPr lang="en-US" sz="1000">
                <a:latin typeface="Roboto"/>
              </a:rPr>
              <a:t> (n.d.). </a:t>
            </a:r>
            <a:r>
              <a:rPr lang="en-US" sz="1000" i="1">
                <a:latin typeface="Roboto"/>
              </a:rPr>
              <a:t>Quotes.net.</a:t>
            </a:r>
            <a:r>
              <a:rPr lang="en-US" sz="1000">
                <a:latin typeface="Roboto"/>
              </a:rPr>
              <a:t> Retrieved November 2, 2022, from </a:t>
            </a:r>
            <a:r>
              <a:rPr lang="en-US" sz="1000">
                <a:latin typeface="Roboto"/>
                <a:hlinkClick r:id="rId5"/>
              </a:rPr>
              <a:t>https://www.quotes.net/movies/the_magic_school_bus_quotes_107503</a:t>
            </a:r>
            <a:r>
              <a:rPr lang="en-US" sz="1000">
                <a:latin typeface="Roboto"/>
              </a:rPr>
              <a:t>.</a:t>
            </a:r>
          </a:p>
        </p:txBody>
      </p:sp>
      <p:pic>
        <p:nvPicPr>
          <p:cNvPr id="3" name="Picture 3" descr="Logo&#10;&#10;Description automatically generated">
            <a:extLst>
              <a:ext uri="{FF2B5EF4-FFF2-40B4-BE49-F238E27FC236}">
                <a16:creationId xmlns:a16="http://schemas.microsoft.com/office/drawing/2014/main" id="{5B843046-9E90-BBEB-68A9-F958587899BD}"/>
              </a:ext>
            </a:extLst>
          </p:cNvPr>
          <p:cNvPicPr>
            <a:picLocks noChangeAspect="1"/>
          </p:cNvPicPr>
          <p:nvPr/>
        </p:nvPicPr>
        <p:blipFill>
          <a:blip r:embed="rId6"/>
          <a:stretch>
            <a:fillRect/>
          </a:stretch>
        </p:blipFill>
        <p:spPr>
          <a:xfrm>
            <a:off x="1712344" y="1992662"/>
            <a:ext cx="5093897" cy="27432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311700" y="368825"/>
            <a:ext cx="8520600" cy="572700"/>
          </a:xfrm>
          <a:prstGeom prst="rect">
            <a:avLst/>
          </a:prstGeom>
        </p:spPr>
        <p:txBody>
          <a:bodyPr spcFirstLastPara="1" wrap="square" lIns="91425" tIns="91425" rIns="91425" bIns="91425" anchor="ctr" anchorCtr="0">
            <a:noAutofit/>
          </a:bodyPr>
          <a:lstStyle/>
          <a:p>
            <a:r>
              <a:rPr lang="en"/>
              <a:t>“As I always say, for every trip, there’s a road map.”</a:t>
            </a:r>
            <a:endParaRPr lang="en-US"/>
          </a:p>
        </p:txBody>
      </p:sp>
      <p:grpSp>
        <p:nvGrpSpPr>
          <p:cNvPr id="62" name="Google Shape;62;p17"/>
          <p:cNvGrpSpPr/>
          <p:nvPr/>
        </p:nvGrpSpPr>
        <p:grpSpPr>
          <a:xfrm>
            <a:off x="560848" y="1333371"/>
            <a:ext cx="3651343" cy="3191364"/>
            <a:chOff x="2746320" y="1649702"/>
            <a:chExt cx="3651343" cy="3191364"/>
          </a:xfrm>
        </p:grpSpPr>
        <p:sp>
          <p:nvSpPr>
            <p:cNvPr id="63" name="Google Shape;63;p17"/>
            <p:cNvSpPr/>
            <p:nvPr/>
          </p:nvSpPr>
          <p:spPr>
            <a:xfrm>
              <a:off x="4217621" y="3420981"/>
              <a:ext cx="1007521" cy="561108"/>
            </a:xfrm>
            <a:custGeom>
              <a:avLst/>
              <a:gdLst/>
              <a:ahLst/>
              <a:cxnLst/>
              <a:rect l="l" t="t" r="r" b="b"/>
              <a:pathLst>
                <a:path w="38695" h="21550" extrusionOk="0">
                  <a:moveTo>
                    <a:pt x="18747" y="1"/>
                  </a:moveTo>
                  <a:cubicBezTo>
                    <a:pt x="18047" y="1"/>
                    <a:pt x="17346" y="34"/>
                    <a:pt x="16679" y="101"/>
                  </a:cubicBezTo>
                  <a:lnTo>
                    <a:pt x="16679" y="501"/>
                  </a:lnTo>
                  <a:cubicBezTo>
                    <a:pt x="17379" y="468"/>
                    <a:pt x="18080" y="434"/>
                    <a:pt x="18747" y="434"/>
                  </a:cubicBezTo>
                  <a:lnTo>
                    <a:pt x="18747" y="1"/>
                  </a:lnTo>
                  <a:close/>
                  <a:moveTo>
                    <a:pt x="21282" y="67"/>
                  </a:moveTo>
                  <a:lnTo>
                    <a:pt x="21249" y="468"/>
                  </a:lnTo>
                  <a:cubicBezTo>
                    <a:pt x="21949" y="501"/>
                    <a:pt x="22650" y="568"/>
                    <a:pt x="23317" y="634"/>
                  </a:cubicBezTo>
                  <a:lnTo>
                    <a:pt x="23350" y="234"/>
                  </a:lnTo>
                  <a:cubicBezTo>
                    <a:pt x="22683" y="167"/>
                    <a:pt x="21983" y="101"/>
                    <a:pt x="21282" y="67"/>
                  </a:cubicBezTo>
                  <a:close/>
                  <a:moveTo>
                    <a:pt x="14177" y="401"/>
                  </a:moveTo>
                  <a:cubicBezTo>
                    <a:pt x="13477" y="501"/>
                    <a:pt x="12776" y="634"/>
                    <a:pt x="12109" y="768"/>
                  </a:cubicBezTo>
                  <a:lnTo>
                    <a:pt x="12209" y="1201"/>
                  </a:lnTo>
                  <a:cubicBezTo>
                    <a:pt x="12843" y="1035"/>
                    <a:pt x="13543" y="901"/>
                    <a:pt x="14244" y="801"/>
                  </a:cubicBezTo>
                  <a:lnTo>
                    <a:pt x="14177" y="401"/>
                  </a:lnTo>
                  <a:close/>
                  <a:moveTo>
                    <a:pt x="25852" y="634"/>
                  </a:moveTo>
                  <a:lnTo>
                    <a:pt x="25785" y="1035"/>
                  </a:lnTo>
                  <a:cubicBezTo>
                    <a:pt x="26453" y="1168"/>
                    <a:pt x="27120" y="1335"/>
                    <a:pt x="27787" y="1502"/>
                  </a:cubicBezTo>
                  <a:lnTo>
                    <a:pt x="27887" y="1101"/>
                  </a:lnTo>
                  <a:cubicBezTo>
                    <a:pt x="27253" y="935"/>
                    <a:pt x="26553" y="768"/>
                    <a:pt x="25852" y="634"/>
                  </a:cubicBezTo>
                  <a:close/>
                  <a:moveTo>
                    <a:pt x="9674" y="1435"/>
                  </a:moveTo>
                  <a:cubicBezTo>
                    <a:pt x="8973" y="1668"/>
                    <a:pt x="8340" y="1902"/>
                    <a:pt x="7706" y="2169"/>
                  </a:cubicBezTo>
                  <a:lnTo>
                    <a:pt x="7873" y="2536"/>
                  </a:lnTo>
                  <a:cubicBezTo>
                    <a:pt x="8473" y="2302"/>
                    <a:pt x="9140" y="2069"/>
                    <a:pt x="9807" y="1835"/>
                  </a:cubicBezTo>
                  <a:lnTo>
                    <a:pt x="9674" y="1435"/>
                  </a:lnTo>
                  <a:close/>
                  <a:moveTo>
                    <a:pt x="30289" y="1869"/>
                  </a:moveTo>
                  <a:lnTo>
                    <a:pt x="30155" y="2269"/>
                  </a:lnTo>
                  <a:cubicBezTo>
                    <a:pt x="30822" y="2536"/>
                    <a:pt x="31456" y="2803"/>
                    <a:pt x="32057" y="3103"/>
                  </a:cubicBezTo>
                  <a:lnTo>
                    <a:pt x="32223" y="2736"/>
                  </a:lnTo>
                  <a:cubicBezTo>
                    <a:pt x="31623" y="2436"/>
                    <a:pt x="30956" y="2135"/>
                    <a:pt x="30289" y="1869"/>
                  </a:cubicBezTo>
                  <a:close/>
                  <a:moveTo>
                    <a:pt x="5438" y="3270"/>
                  </a:moveTo>
                  <a:cubicBezTo>
                    <a:pt x="4804" y="3636"/>
                    <a:pt x="4203" y="4037"/>
                    <a:pt x="3670" y="4437"/>
                  </a:cubicBezTo>
                  <a:lnTo>
                    <a:pt x="3937" y="4771"/>
                  </a:lnTo>
                  <a:cubicBezTo>
                    <a:pt x="4437" y="4370"/>
                    <a:pt x="5037" y="4003"/>
                    <a:pt x="5638" y="3636"/>
                  </a:cubicBezTo>
                  <a:lnTo>
                    <a:pt x="5438" y="3270"/>
                  </a:lnTo>
                  <a:close/>
                  <a:moveTo>
                    <a:pt x="34425" y="4003"/>
                  </a:moveTo>
                  <a:lnTo>
                    <a:pt x="34158" y="4337"/>
                  </a:lnTo>
                  <a:cubicBezTo>
                    <a:pt x="34759" y="4771"/>
                    <a:pt x="35292" y="5171"/>
                    <a:pt x="35759" y="5638"/>
                  </a:cubicBezTo>
                  <a:lnTo>
                    <a:pt x="36059" y="5338"/>
                  </a:lnTo>
                  <a:cubicBezTo>
                    <a:pt x="35559" y="4871"/>
                    <a:pt x="35025" y="4437"/>
                    <a:pt x="34425" y="4003"/>
                  </a:cubicBezTo>
                  <a:close/>
                  <a:moveTo>
                    <a:pt x="1835" y="6205"/>
                  </a:moveTo>
                  <a:cubicBezTo>
                    <a:pt x="1335" y="6772"/>
                    <a:pt x="968" y="7372"/>
                    <a:pt x="668" y="7973"/>
                  </a:cubicBezTo>
                  <a:lnTo>
                    <a:pt x="1034" y="8173"/>
                  </a:lnTo>
                  <a:cubicBezTo>
                    <a:pt x="1301" y="7573"/>
                    <a:pt x="1702" y="7006"/>
                    <a:pt x="2135" y="6472"/>
                  </a:cubicBezTo>
                  <a:lnTo>
                    <a:pt x="1835" y="6205"/>
                  </a:lnTo>
                  <a:close/>
                  <a:moveTo>
                    <a:pt x="37661" y="7306"/>
                  </a:moveTo>
                  <a:lnTo>
                    <a:pt x="37327" y="7506"/>
                  </a:lnTo>
                  <a:cubicBezTo>
                    <a:pt x="37661" y="8106"/>
                    <a:pt x="37927" y="8740"/>
                    <a:pt x="38094" y="9374"/>
                  </a:cubicBezTo>
                  <a:lnTo>
                    <a:pt x="38495" y="9274"/>
                  </a:lnTo>
                  <a:cubicBezTo>
                    <a:pt x="38328" y="8607"/>
                    <a:pt x="38061" y="7940"/>
                    <a:pt x="37661" y="7306"/>
                  </a:cubicBezTo>
                  <a:close/>
                  <a:moveTo>
                    <a:pt x="0" y="10475"/>
                  </a:moveTo>
                  <a:cubicBezTo>
                    <a:pt x="0" y="10575"/>
                    <a:pt x="0" y="10675"/>
                    <a:pt x="0" y="10775"/>
                  </a:cubicBezTo>
                  <a:cubicBezTo>
                    <a:pt x="0" y="11375"/>
                    <a:pt x="100" y="11976"/>
                    <a:pt x="267" y="12576"/>
                  </a:cubicBezTo>
                  <a:lnTo>
                    <a:pt x="668" y="12476"/>
                  </a:lnTo>
                  <a:cubicBezTo>
                    <a:pt x="501" y="11909"/>
                    <a:pt x="434" y="11342"/>
                    <a:pt x="434" y="10775"/>
                  </a:cubicBezTo>
                  <a:cubicBezTo>
                    <a:pt x="434" y="10675"/>
                    <a:pt x="434" y="10575"/>
                    <a:pt x="434" y="10475"/>
                  </a:cubicBezTo>
                  <a:close/>
                  <a:moveTo>
                    <a:pt x="38261" y="10775"/>
                  </a:moveTo>
                  <a:cubicBezTo>
                    <a:pt x="38261" y="11442"/>
                    <a:pt x="38161" y="12109"/>
                    <a:pt x="37927" y="12743"/>
                  </a:cubicBezTo>
                  <a:lnTo>
                    <a:pt x="38328" y="12876"/>
                  </a:lnTo>
                  <a:cubicBezTo>
                    <a:pt x="38561" y="12176"/>
                    <a:pt x="38695" y="11475"/>
                    <a:pt x="38695" y="10775"/>
                  </a:cubicBezTo>
                  <a:close/>
                  <a:moveTo>
                    <a:pt x="1768" y="14611"/>
                  </a:moveTo>
                  <a:lnTo>
                    <a:pt x="1435" y="14878"/>
                  </a:lnTo>
                  <a:cubicBezTo>
                    <a:pt x="1835" y="15412"/>
                    <a:pt x="2335" y="15945"/>
                    <a:pt x="2869" y="16446"/>
                  </a:cubicBezTo>
                  <a:lnTo>
                    <a:pt x="3136" y="16112"/>
                  </a:lnTo>
                  <a:cubicBezTo>
                    <a:pt x="2636" y="15645"/>
                    <a:pt x="2169" y="15145"/>
                    <a:pt x="1768" y="14611"/>
                  </a:cubicBezTo>
                  <a:close/>
                  <a:moveTo>
                    <a:pt x="36727" y="14844"/>
                  </a:moveTo>
                  <a:cubicBezTo>
                    <a:pt x="36360" y="15345"/>
                    <a:pt x="35859" y="15845"/>
                    <a:pt x="35326" y="16312"/>
                  </a:cubicBezTo>
                  <a:lnTo>
                    <a:pt x="35592" y="16646"/>
                  </a:lnTo>
                  <a:cubicBezTo>
                    <a:pt x="36160" y="16145"/>
                    <a:pt x="36660" y="15645"/>
                    <a:pt x="37060" y="15111"/>
                  </a:cubicBezTo>
                  <a:lnTo>
                    <a:pt x="36727" y="14844"/>
                  </a:lnTo>
                  <a:close/>
                  <a:moveTo>
                    <a:pt x="5104" y="17580"/>
                  </a:moveTo>
                  <a:lnTo>
                    <a:pt x="4904" y="17947"/>
                  </a:lnTo>
                  <a:cubicBezTo>
                    <a:pt x="5471" y="18314"/>
                    <a:pt x="6105" y="18647"/>
                    <a:pt x="6739" y="18947"/>
                  </a:cubicBezTo>
                  <a:lnTo>
                    <a:pt x="6939" y="18580"/>
                  </a:lnTo>
                  <a:cubicBezTo>
                    <a:pt x="6272" y="18280"/>
                    <a:pt x="5671" y="17947"/>
                    <a:pt x="5104" y="17580"/>
                  </a:cubicBezTo>
                  <a:close/>
                  <a:moveTo>
                    <a:pt x="33324" y="17747"/>
                  </a:moveTo>
                  <a:cubicBezTo>
                    <a:pt x="32757" y="18080"/>
                    <a:pt x="32123" y="18414"/>
                    <a:pt x="31490" y="18714"/>
                  </a:cubicBezTo>
                  <a:lnTo>
                    <a:pt x="31656" y="19081"/>
                  </a:lnTo>
                  <a:cubicBezTo>
                    <a:pt x="32323" y="18781"/>
                    <a:pt x="32957" y="18447"/>
                    <a:pt x="33524" y="18113"/>
                  </a:cubicBezTo>
                  <a:lnTo>
                    <a:pt x="33324" y="17747"/>
                  </a:lnTo>
                  <a:close/>
                  <a:moveTo>
                    <a:pt x="9240" y="19514"/>
                  </a:moveTo>
                  <a:lnTo>
                    <a:pt x="9074" y="19915"/>
                  </a:lnTo>
                  <a:cubicBezTo>
                    <a:pt x="9741" y="20148"/>
                    <a:pt x="10408" y="20348"/>
                    <a:pt x="11108" y="20515"/>
                  </a:cubicBezTo>
                  <a:lnTo>
                    <a:pt x="11208" y="20115"/>
                  </a:lnTo>
                  <a:cubicBezTo>
                    <a:pt x="10541" y="19948"/>
                    <a:pt x="9874" y="19748"/>
                    <a:pt x="9240" y="19514"/>
                  </a:cubicBezTo>
                  <a:close/>
                  <a:moveTo>
                    <a:pt x="29188" y="19615"/>
                  </a:moveTo>
                  <a:cubicBezTo>
                    <a:pt x="28554" y="19815"/>
                    <a:pt x="27887" y="20015"/>
                    <a:pt x="27186" y="20182"/>
                  </a:cubicBezTo>
                  <a:lnTo>
                    <a:pt x="27287" y="20615"/>
                  </a:lnTo>
                  <a:cubicBezTo>
                    <a:pt x="27987" y="20415"/>
                    <a:pt x="28688" y="20248"/>
                    <a:pt x="29321" y="20015"/>
                  </a:cubicBezTo>
                  <a:lnTo>
                    <a:pt x="29188" y="19615"/>
                  </a:lnTo>
                  <a:close/>
                  <a:moveTo>
                    <a:pt x="13643" y="20649"/>
                  </a:moveTo>
                  <a:lnTo>
                    <a:pt x="13543" y="21049"/>
                  </a:lnTo>
                  <a:cubicBezTo>
                    <a:pt x="14244" y="21182"/>
                    <a:pt x="14944" y="21282"/>
                    <a:pt x="15645" y="21349"/>
                  </a:cubicBezTo>
                  <a:lnTo>
                    <a:pt x="15678" y="20949"/>
                  </a:lnTo>
                  <a:cubicBezTo>
                    <a:pt x="14978" y="20849"/>
                    <a:pt x="14311" y="20749"/>
                    <a:pt x="13643" y="20649"/>
                  </a:cubicBezTo>
                  <a:close/>
                  <a:moveTo>
                    <a:pt x="24785" y="20715"/>
                  </a:moveTo>
                  <a:cubicBezTo>
                    <a:pt x="24084" y="20815"/>
                    <a:pt x="23417" y="20916"/>
                    <a:pt x="22717" y="20982"/>
                  </a:cubicBezTo>
                  <a:lnTo>
                    <a:pt x="22750" y="21383"/>
                  </a:lnTo>
                  <a:cubicBezTo>
                    <a:pt x="23450" y="21316"/>
                    <a:pt x="24151" y="21216"/>
                    <a:pt x="24851" y="21116"/>
                  </a:cubicBezTo>
                  <a:lnTo>
                    <a:pt x="24785" y="20715"/>
                  </a:lnTo>
                  <a:close/>
                  <a:moveTo>
                    <a:pt x="18147" y="21116"/>
                  </a:moveTo>
                  <a:lnTo>
                    <a:pt x="18147" y="21516"/>
                  </a:lnTo>
                  <a:cubicBezTo>
                    <a:pt x="18547" y="21549"/>
                    <a:pt x="18947" y="21549"/>
                    <a:pt x="19348" y="21549"/>
                  </a:cubicBezTo>
                  <a:lnTo>
                    <a:pt x="20248" y="21549"/>
                  </a:lnTo>
                  <a:lnTo>
                    <a:pt x="20248" y="21116"/>
                  </a:lnTo>
                  <a:cubicBezTo>
                    <a:pt x="19898" y="21132"/>
                    <a:pt x="19548" y="21141"/>
                    <a:pt x="19197" y="21141"/>
                  </a:cubicBezTo>
                  <a:cubicBezTo>
                    <a:pt x="18847" y="21141"/>
                    <a:pt x="18497" y="21132"/>
                    <a:pt x="18147" y="21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7"/>
            <p:cNvSpPr/>
            <p:nvPr/>
          </p:nvSpPr>
          <p:spPr>
            <a:xfrm>
              <a:off x="2991255" y="2726144"/>
              <a:ext cx="1006662" cy="561108"/>
            </a:xfrm>
            <a:custGeom>
              <a:avLst/>
              <a:gdLst/>
              <a:ahLst/>
              <a:cxnLst/>
              <a:rect l="l" t="t" r="r" b="b"/>
              <a:pathLst>
                <a:path w="38662" h="21550" extrusionOk="0">
                  <a:moveTo>
                    <a:pt x="18747" y="1"/>
                  </a:moveTo>
                  <a:cubicBezTo>
                    <a:pt x="18046" y="1"/>
                    <a:pt x="17346" y="34"/>
                    <a:pt x="16645" y="101"/>
                  </a:cubicBezTo>
                  <a:lnTo>
                    <a:pt x="16679" y="534"/>
                  </a:lnTo>
                  <a:cubicBezTo>
                    <a:pt x="17346" y="468"/>
                    <a:pt x="18046" y="434"/>
                    <a:pt x="18747" y="434"/>
                  </a:cubicBezTo>
                  <a:lnTo>
                    <a:pt x="18747" y="1"/>
                  </a:lnTo>
                  <a:close/>
                  <a:moveTo>
                    <a:pt x="21249" y="67"/>
                  </a:moveTo>
                  <a:lnTo>
                    <a:pt x="21249" y="468"/>
                  </a:lnTo>
                  <a:cubicBezTo>
                    <a:pt x="21916" y="501"/>
                    <a:pt x="22616" y="568"/>
                    <a:pt x="23317" y="635"/>
                  </a:cubicBezTo>
                  <a:lnTo>
                    <a:pt x="23350" y="234"/>
                  </a:lnTo>
                  <a:cubicBezTo>
                    <a:pt x="22650" y="168"/>
                    <a:pt x="21949" y="101"/>
                    <a:pt x="21249" y="67"/>
                  </a:cubicBezTo>
                  <a:close/>
                  <a:moveTo>
                    <a:pt x="14144" y="401"/>
                  </a:moveTo>
                  <a:cubicBezTo>
                    <a:pt x="13443" y="501"/>
                    <a:pt x="12776" y="635"/>
                    <a:pt x="12075" y="768"/>
                  </a:cubicBezTo>
                  <a:lnTo>
                    <a:pt x="12175" y="1202"/>
                  </a:lnTo>
                  <a:cubicBezTo>
                    <a:pt x="12843" y="1035"/>
                    <a:pt x="13510" y="901"/>
                    <a:pt x="14210" y="801"/>
                  </a:cubicBezTo>
                  <a:lnTo>
                    <a:pt x="14144" y="401"/>
                  </a:lnTo>
                  <a:close/>
                  <a:moveTo>
                    <a:pt x="25852" y="635"/>
                  </a:moveTo>
                  <a:lnTo>
                    <a:pt x="25752" y="1035"/>
                  </a:lnTo>
                  <a:cubicBezTo>
                    <a:pt x="26452" y="1168"/>
                    <a:pt x="27119" y="1335"/>
                    <a:pt x="27787" y="1502"/>
                  </a:cubicBezTo>
                  <a:lnTo>
                    <a:pt x="27887" y="1102"/>
                  </a:lnTo>
                  <a:cubicBezTo>
                    <a:pt x="27220" y="935"/>
                    <a:pt x="26519" y="768"/>
                    <a:pt x="25852" y="635"/>
                  </a:cubicBezTo>
                  <a:close/>
                  <a:moveTo>
                    <a:pt x="9640" y="1435"/>
                  </a:moveTo>
                  <a:cubicBezTo>
                    <a:pt x="8973" y="1669"/>
                    <a:pt x="8306" y="1902"/>
                    <a:pt x="7672" y="2169"/>
                  </a:cubicBezTo>
                  <a:lnTo>
                    <a:pt x="7839" y="2536"/>
                  </a:lnTo>
                  <a:cubicBezTo>
                    <a:pt x="8473" y="2302"/>
                    <a:pt x="9107" y="2069"/>
                    <a:pt x="9774" y="1835"/>
                  </a:cubicBezTo>
                  <a:lnTo>
                    <a:pt x="9640" y="1435"/>
                  </a:lnTo>
                  <a:close/>
                  <a:moveTo>
                    <a:pt x="30288" y="1902"/>
                  </a:moveTo>
                  <a:lnTo>
                    <a:pt x="30122" y="2269"/>
                  </a:lnTo>
                  <a:cubicBezTo>
                    <a:pt x="30789" y="2536"/>
                    <a:pt x="31423" y="2803"/>
                    <a:pt x="32023" y="3103"/>
                  </a:cubicBezTo>
                  <a:lnTo>
                    <a:pt x="32190" y="2736"/>
                  </a:lnTo>
                  <a:cubicBezTo>
                    <a:pt x="31589" y="2436"/>
                    <a:pt x="30956" y="2136"/>
                    <a:pt x="30288" y="1902"/>
                  </a:cubicBezTo>
                  <a:close/>
                  <a:moveTo>
                    <a:pt x="5404" y="3270"/>
                  </a:moveTo>
                  <a:cubicBezTo>
                    <a:pt x="4770" y="3637"/>
                    <a:pt x="4203" y="4037"/>
                    <a:pt x="3669" y="4437"/>
                  </a:cubicBezTo>
                  <a:lnTo>
                    <a:pt x="3903" y="4771"/>
                  </a:lnTo>
                  <a:cubicBezTo>
                    <a:pt x="4437" y="4371"/>
                    <a:pt x="5004" y="4004"/>
                    <a:pt x="5637" y="3637"/>
                  </a:cubicBezTo>
                  <a:lnTo>
                    <a:pt x="5404" y="3270"/>
                  </a:lnTo>
                  <a:close/>
                  <a:moveTo>
                    <a:pt x="34391" y="4004"/>
                  </a:moveTo>
                  <a:lnTo>
                    <a:pt x="34158" y="4337"/>
                  </a:lnTo>
                  <a:cubicBezTo>
                    <a:pt x="34725" y="4771"/>
                    <a:pt x="35292" y="5204"/>
                    <a:pt x="35759" y="5638"/>
                  </a:cubicBezTo>
                  <a:lnTo>
                    <a:pt x="36026" y="5338"/>
                  </a:lnTo>
                  <a:cubicBezTo>
                    <a:pt x="35559" y="4871"/>
                    <a:pt x="34992" y="4437"/>
                    <a:pt x="34391" y="4004"/>
                  </a:cubicBezTo>
                  <a:close/>
                  <a:moveTo>
                    <a:pt x="1801" y="6205"/>
                  </a:moveTo>
                  <a:cubicBezTo>
                    <a:pt x="1334" y="6772"/>
                    <a:pt x="934" y="7373"/>
                    <a:pt x="634" y="7973"/>
                  </a:cubicBezTo>
                  <a:lnTo>
                    <a:pt x="1034" y="8173"/>
                  </a:lnTo>
                  <a:cubicBezTo>
                    <a:pt x="1301" y="7573"/>
                    <a:pt x="1668" y="7006"/>
                    <a:pt x="2135" y="6472"/>
                  </a:cubicBezTo>
                  <a:lnTo>
                    <a:pt x="1801" y="6205"/>
                  </a:lnTo>
                  <a:close/>
                  <a:moveTo>
                    <a:pt x="37660" y="7306"/>
                  </a:moveTo>
                  <a:lnTo>
                    <a:pt x="37293" y="7506"/>
                  </a:lnTo>
                  <a:cubicBezTo>
                    <a:pt x="37660" y="8107"/>
                    <a:pt x="37927" y="8740"/>
                    <a:pt x="38094" y="9374"/>
                  </a:cubicBezTo>
                  <a:lnTo>
                    <a:pt x="38494" y="9274"/>
                  </a:lnTo>
                  <a:cubicBezTo>
                    <a:pt x="38327" y="8607"/>
                    <a:pt x="38027" y="7940"/>
                    <a:pt x="37660" y="7306"/>
                  </a:cubicBezTo>
                  <a:close/>
                  <a:moveTo>
                    <a:pt x="0" y="10475"/>
                  </a:moveTo>
                  <a:cubicBezTo>
                    <a:pt x="0" y="10575"/>
                    <a:pt x="0" y="10675"/>
                    <a:pt x="0" y="10775"/>
                  </a:cubicBezTo>
                  <a:cubicBezTo>
                    <a:pt x="0" y="11376"/>
                    <a:pt x="67" y="12009"/>
                    <a:pt x="267" y="12576"/>
                  </a:cubicBezTo>
                  <a:lnTo>
                    <a:pt x="667" y="12476"/>
                  </a:lnTo>
                  <a:cubicBezTo>
                    <a:pt x="500" y="11909"/>
                    <a:pt x="400" y="11342"/>
                    <a:pt x="400" y="10775"/>
                  </a:cubicBezTo>
                  <a:cubicBezTo>
                    <a:pt x="400" y="10675"/>
                    <a:pt x="400" y="10575"/>
                    <a:pt x="400" y="10475"/>
                  </a:cubicBezTo>
                  <a:close/>
                  <a:moveTo>
                    <a:pt x="38261" y="10775"/>
                  </a:moveTo>
                  <a:cubicBezTo>
                    <a:pt x="38261" y="11442"/>
                    <a:pt x="38127" y="12109"/>
                    <a:pt x="37927" y="12743"/>
                  </a:cubicBezTo>
                  <a:lnTo>
                    <a:pt x="38294" y="12877"/>
                  </a:lnTo>
                  <a:cubicBezTo>
                    <a:pt x="38561" y="12209"/>
                    <a:pt x="38661" y="11476"/>
                    <a:pt x="38661" y="10775"/>
                  </a:cubicBezTo>
                  <a:close/>
                  <a:moveTo>
                    <a:pt x="1768" y="14611"/>
                  </a:moveTo>
                  <a:lnTo>
                    <a:pt x="1434" y="14878"/>
                  </a:lnTo>
                  <a:cubicBezTo>
                    <a:pt x="1835" y="15412"/>
                    <a:pt x="2302" y="15946"/>
                    <a:pt x="2869" y="16446"/>
                  </a:cubicBezTo>
                  <a:lnTo>
                    <a:pt x="3136" y="16112"/>
                  </a:lnTo>
                  <a:cubicBezTo>
                    <a:pt x="2602" y="15645"/>
                    <a:pt x="2135" y="15145"/>
                    <a:pt x="1768" y="14611"/>
                  </a:cubicBezTo>
                  <a:close/>
                  <a:moveTo>
                    <a:pt x="36726" y="14845"/>
                  </a:moveTo>
                  <a:cubicBezTo>
                    <a:pt x="36326" y="15345"/>
                    <a:pt x="35859" y="15845"/>
                    <a:pt x="35292" y="16312"/>
                  </a:cubicBezTo>
                  <a:lnTo>
                    <a:pt x="35592" y="16646"/>
                  </a:lnTo>
                  <a:cubicBezTo>
                    <a:pt x="36126" y="16146"/>
                    <a:pt x="36626" y="15645"/>
                    <a:pt x="37060" y="15112"/>
                  </a:cubicBezTo>
                  <a:lnTo>
                    <a:pt x="36726" y="14845"/>
                  </a:lnTo>
                  <a:close/>
                  <a:moveTo>
                    <a:pt x="5104" y="17613"/>
                  </a:moveTo>
                  <a:lnTo>
                    <a:pt x="4870" y="17947"/>
                  </a:lnTo>
                  <a:cubicBezTo>
                    <a:pt x="5471" y="18314"/>
                    <a:pt x="6071" y="18647"/>
                    <a:pt x="6738" y="18948"/>
                  </a:cubicBezTo>
                  <a:lnTo>
                    <a:pt x="6905" y="18581"/>
                  </a:lnTo>
                  <a:cubicBezTo>
                    <a:pt x="6271" y="18281"/>
                    <a:pt x="5671" y="17947"/>
                    <a:pt x="5104" y="17613"/>
                  </a:cubicBezTo>
                  <a:close/>
                  <a:moveTo>
                    <a:pt x="33291" y="17747"/>
                  </a:moveTo>
                  <a:cubicBezTo>
                    <a:pt x="32723" y="18080"/>
                    <a:pt x="32123" y="18414"/>
                    <a:pt x="31489" y="18714"/>
                  </a:cubicBezTo>
                  <a:lnTo>
                    <a:pt x="31656" y="19081"/>
                  </a:lnTo>
                  <a:cubicBezTo>
                    <a:pt x="32323" y="18781"/>
                    <a:pt x="32924" y="18447"/>
                    <a:pt x="33524" y="18114"/>
                  </a:cubicBezTo>
                  <a:lnTo>
                    <a:pt x="33291" y="17747"/>
                  </a:lnTo>
                  <a:close/>
                  <a:moveTo>
                    <a:pt x="9207" y="19515"/>
                  </a:moveTo>
                  <a:lnTo>
                    <a:pt x="9073" y="19915"/>
                  </a:lnTo>
                  <a:cubicBezTo>
                    <a:pt x="9707" y="20149"/>
                    <a:pt x="10374" y="20349"/>
                    <a:pt x="11075" y="20515"/>
                  </a:cubicBezTo>
                  <a:lnTo>
                    <a:pt x="11175" y="20115"/>
                  </a:lnTo>
                  <a:cubicBezTo>
                    <a:pt x="10508" y="19948"/>
                    <a:pt x="9840" y="19748"/>
                    <a:pt x="9207" y="19515"/>
                  </a:cubicBezTo>
                  <a:close/>
                  <a:moveTo>
                    <a:pt x="29154" y="19615"/>
                  </a:moveTo>
                  <a:cubicBezTo>
                    <a:pt x="28520" y="19815"/>
                    <a:pt x="27853" y="20015"/>
                    <a:pt x="27186" y="20182"/>
                  </a:cubicBezTo>
                  <a:lnTo>
                    <a:pt x="27286" y="20616"/>
                  </a:lnTo>
                  <a:cubicBezTo>
                    <a:pt x="27987" y="20415"/>
                    <a:pt x="28654" y="20249"/>
                    <a:pt x="29288" y="20015"/>
                  </a:cubicBezTo>
                  <a:lnTo>
                    <a:pt x="29154" y="19615"/>
                  </a:lnTo>
                  <a:close/>
                  <a:moveTo>
                    <a:pt x="13610" y="20649"/>
                  </a:moveTo>
                  <a:lnTo>
                    <a:pt x="13543" y="21049"/>
                  </a:lnTo>
                  <a:cubicBezTo>
                    <a:pt x="14210" y="21183"/>
                    <a:pt x="14911" y="21283"/>
                    <a:pt x="15611" y="21349"/>
                  </a:cubicBezTo>
                  <a:lnTo>
                    <a:pt x="15645" y="20949"/>
                  </a:lnTo>
                  <a:cubicBezTo>
                    <a:pt x="14977" y="20849"/>
                    <a:pt x="14277" y="20749"/>
                    <a:pt x="13610" y="20649"/>
                  </a:cubicBezTo>
                  <a:close/>
                  <a:moveTo>
                    <a:pt x="24751" y="20716"/>
                  </a:moveTo>
                  <a:cubicBezTo>
                    <a:pt x="24084" y="20816"/>
                    <a:pt x="23383" y="20882"/>
                    <a:pt x="22683" y="20982"/>
                  </a:cubicBezTo>
                  <a:lnTo>
                    <a:pt x="22750" y="21383"/>
                  </a:lnTo>
                  <a:cubicBezTo>
                    <a:pt x="23450" y="21316"/>
                    <a:pt x="24151" y="21216"/>
                    <a:pt x="24818" y="21116"/>
                  </a:cubicBezTo>
                  <a:lnTo>
                    <a:pt x="24751" y="20716"/>
                  </a:lnTo>
                  <a:close/>
                  <a:moveTo>
                    <a:pt x="18146" y="21116"/>
                  </a:moveTo>
                  <a:lnTo>
                    <a:pt x="18146" y="21516"/>
                  </a:lnTo>
                  <a:cubicBezTo>
                    <a:pt x="18513" y="21550"/>
                    <a:pt x="18914" y="21550"/>
                    <a:pt x="19347" y="21550"/>
                  </a:cubicBezTo>
                  <a:lnTo>
                    <a:pt x="20215" y="21550"/>
                  </a:lnTo>
                  <a:lnTo>
                    <a:pt x="20215" y="21116"/>
                  </a:lnTo>
                  <a:cubicBezTo>
                    <a:pt x="19864" y="21133"/>
                    <a:pt x="19514" y="21141"/>
                    <a:pt x="19168" y="21141"/>
                  </a:cubicBezTo>
                  <a:cubicBezTo>
                    <a:pt x="18822" y="21141"/>
                    <a:pt x="18480" y="21133"/>
                    <a:pt x="18146" y="2111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7"/>
            <p:cNvSpPr/>
            <p:nvPr/>
          </p:nvSpPr>
          <p:spPr>
            <a:xfrm>
              <a:off x="5390142" y="4083687"/>
              <a:ext cx="1007521" cy="561082"/>
            </a:xfrm>
            <a:custGeom>
              <a:avLst/>
              <a:gdLst/>
              <a:ahLst/>
              <a:cxnLst/>
              <a:rect l="l" t="t" r="r" b="b"/>
              <a:pathLst>
                <a:path w="38695" h="21549" extrusionOk="0">
                  <a:moveTo>
                    <a:pt x="18747" y="0"/>
                  </a:moveTo>
                  <a:cubicBezTo>
                    <a:pt x="18047" y="0"/>
                    <a:pt x="17346" y="33"/>
                    <a:pt x="16679" y="100"/>
                  </a:cubicBezTo>
                  <a:lnTo>
                    <a:pt x="16712" y="500"/>
                  </a:lnTo>
                  <a:cubicBezTo>
                    <a:pt x="17380" y="434"/>
                    <a:pt x="18080" y="434"/>
                    <a:pt x="18747" y="400"/>
                  </a:cubicBezTo>
                  <a:lnTo>
                    <a:pt x="18747" y="0"/>
                  </a:lnTo>
                  <a:close/>
                  <a:moveTo>
                    <a:pt x="21282" y="33"/>
                  </a:moveTo>
                  <a:lnTo>
                    <a:pt x="21249" y="467"/>
                  </a:lnTo>
                  <a:cubicBezTo>
                    <a:pt x="21950" y="500"/>
                    <a:pt x="22650" y="567"/>
                    <a:pt x="23317" y="634"/>
                  </a:cubicBezTo>
                  <a:lnTo>
                    <a:pt x="23351" y="234"/>
                  </a:lnTo>
                  <a:cubicBezTo>
                    <a:pt x="22683" y="134"/>
                    <a:pt x="21983" y="67"/>
                    <a:pt x="21282" y="33"/>
                  </a:cubicBezTo>
                  <a:close/>
                  <a:moveTo>
                    <a:pt x="14177" y="367"/>
                  </a:moveTo>
                  <a:cubicBezTo>
                    <a:pt x="13477" y="467"/>
                    <a:pt x="12776" y="601"/>
                    <a:pt x="12109" y="767"/>
                  </a:cubicBezTo>
                  <a:lnTo>
                    <a:pt x="12209" y="1168"/>
                  </a:lnTo>
                  <a:cubicBezTo>
                    <a:pt x="12843" y="1034"/>
                    <a:pt x="13544" y="901"/>
                    <a:pt x="14211" y="801"/>
                  </a:cubicBezTo>
                  <a:lnTo>
                    <a:pt x="14177" y="367"/>
                  </a:lnTo>
                  <a:close/>
                  <a:moveTo>
                    <a:pt x="25852" y="601"/>
                  </a:moveTo>
                  <a:lnTo>
                    <a:pt x="25786" y="1001"/>
                  </a:lnTo>
                  <a:cubicBezTo>
                    <a:pt x="26453" y="1168"/>
                    <a:pt x="27120" y="1301"/>
                    <a:pt x="27787" y="1501"/>
                  </a:cubicBezTo>
                  <a:lnTo>
                    <a:pt x="27887" y="1068"/>
                  </a:lnTo>
                  <a:cubicBezTo>
                    <a:pt x="27253" y="901"/>
                    <a:pt x="26553" y="734"/>
                    <a:pt x="25852" y="601"/>
                  </a:cubicBezTo>
                  <a:close/>
                  <a:moveTo>
                    <a:pt x="9674" y="1434"/>
                  </a:moveTo>
                  <a:cubicBezTo>
                    <a:pt x="8974" y="1635"/>
                    <a:pt x="8340" y="1901"/>
                    <a:pt x="7706" y="2135"/>
                  </a:cubicBezTo>
                  <a:lnTo>
                    <a:pt x="7873" y="2535"/>
                  </a:lnTo>
                  <a:cubicBezTo>
                    <a:pt x="8473" y="2268"/>
                    <a:pt x="9140" y="2035"/>
                    <a:pt x="9808" y="1801"/>
                  </a:cubicBezTo>
                  <a:lnTo>
                    <a:pt x="9674" y="1434"/>
                  </a:lnTo>
                  <a:close/>
                  <a:moveTo>
                    <a:pt x="30289" y="1868"/>
                  </a:moveTo>
                  <a:lnTo>
                    <a:pt x="30155" y="2268"/>
                  </a:lnTo>
                  <a:cubicBezTo>
                    <a:pt x="30823" y="2502"/>
                    <a:pt x="31456" y="2802"/>
                    <a:pt x="32057" y="3069"/>
                  </a:cubicBezTo>
                  <a:lnTo>
                    <a:pt x="32224" y="2702"/>
                  </a:lnTo>
                  <a:cubicBezTo>
                    <a:pt x="31623" y="2402"/>
                    <a:pt x="30956" y="2135"/>
                    <a:pt x="30289" y="1868"/>
                  </a:cubicBezTo>
                  <a:close/>
                  <a:moveTo>
                    <a:pt x="5438" y="3269"/>
                  </a:moveTo>
                  <a:cubicBezTo>
                    <a:pt x="4804" y="3636"/>
                    <a:pt x="4204" y="4036"/>
                    <a:pt x="3670" y="4437"/>
                  </a:cubicBezTo>
                  <a:lnTo>
                    <a:pt x="3937" y="4770"/>
                  </a:lnTo>
                  <a:cubicBezTo>
                    <a:pt x="4437" y="4370"/>
                    <a:pt x="5037" y="3970"/>
                    <a:pt x="5638" y="3636"/>
                  </a:cubicBezTo>
                  <a:lnTo>
                    <a:pt x="5438" y="3269"/>
                  </a:lnTo>
                  <a:close/>
                  <a:moveTo>
                    <a:pt x="34425" y="4003"/>
                  </a:moveTo>
                  <a:lnTo>
                    <a:pt x="34158" y="4337"/>
                  </a:lnTo>
                  <a:cubicBezTo>
                    <a:pt x="34759" y="4737"/>
                    <a:pt x="35292" y="5170"/>
                    <a:pt x="35759" y="5604"/>
                  </a:cubicBezTo>
                  <a:lnTo>
                    <a:pt x="36060" y="5304"/>
                  </a:lnTo>
                  <a:cubicBezTo>
                    <a:pt x="35559" y="4837"/>
                    <a:pt x="35026" y="4403"/>
                    <a:pt x="34425" y="4003"/>
                  </a:cubicBezTo>
                  <a:close/>
                  <a:moveTo>
                    <a:pt x="1835" y="6171"/>
                  </a:moveTo>
                  <a:cubicBezTo>
                    <a:pt x="1335" y="6738"/>
                    <a:pt x="968" y="7339"/>
                    <a:pt x="668" y="7972"/>
                  </a:cubicBezTo>
                  <a:lnTo>
                    <a:pt x="1035" y="8139"/>
                  </a:lnTo>
                  <a:cubicBezTo>
                    <a:pt x="1301" y="7572"/>
                    <a:pt x="1702" y="7005"/>
                    <a:pt x="2135" y="6438"/>
                  </a:cubicBezTo>
                  <a:lnTo>
                    <a:pt x="1835" y="6171"/>
                  </a:lnTo>
                  <a:close/>
                  <a:moveTo>
                    <a:pt x="37661" y="7272"/>
                  </a:moveTo>
                  <a:lnTo>
                    <a:pt x="37327" y="7505"/>
                  </a:lnTo>
                  <a:cubicBezTo>
                    <a:pt x="37661" y="8106"/>
                    <a:pt x="37928" y="8740"/>
                    <a:pt x="38094" y="9340"/>
                  </a:cubicBezTo>
                  <a:lnTo>
                    <a:pt x="38495" y="9240"/>
                  </a:lnTo>
                  <a:cubicBezTo>
                    <a:pt x="38328" y="8573"/>
                    <a:pt x="38061" y="7939"/>
                    <a:pt x="37661" y="7272"/>
                  </a:cubicBezTo>
                  <a:close/>
                  <a:moveTo>
                    <a:pt x="1" y="10441"/>
                  </a:moveTo>
                  <a:cubicBezTo>
                    <a:pt x="1" y="10541"/>
                    <a:pt x="1" y="10641"/>
                    <a:pt x="1" y="10774"/>
                  </a:cubicBezTo>
                  <a:cubicBezTo>
                    <a:pt x="1" y="11375"/>
                    <a:pt x="101" y="11975"/>
                    <a:pt x="267" y="12576"/>
                  </a:cubicBezTo>
                  <a:lnTo>
                    <a:pt x="668" y="12442"/>
                  </a:lnTo>
                  <a:cubicBezTo>
                    <a:pt x="501" y="11909"/>
                    <a:pt x="434" y="11342"/>
                    <a:pt x="434" y="10774"/>
                  </a:cubicBezTo>
                  <a:cubicBezTo>
                    <a:pt x="434" y="10674"/>
                    <a:pt x="434" y="10574"/>
                    <a:pt x="434" y="10474"/>
                  </a:cubicBezTo>
                  <a:lnTo>
                    <a:pt x="1" y="10441"/>
                  </a:lnTo>
                  <a:close/>
                  <a:moveTo>
                    <a:pt x="38261" y="10774"/>
                  </a:moveTo>
                  <a:cubicBezTo>
                    <a:pt x="38261" y="11408"/>
                    <a:pt x="38161" y="12075"/>
                    <a:pt x="37928" y="12743"/>
                  </a:cubicBezTo>
                  <a:lnTo>
                    <a:pt x="38328" y="12876"/>
                  </a:lnTo>
                  <a:cubicBezTo>
                    <a:pt x="38561" y="12175"/>
                    <a:pt x="38695" y="11475"/>
                    <a:pt x="38695" y="10774"/>
                  </a:cubicBezTo>
                  <a:close/>
                  <a:moveTo>
                    <a:pt x="1768" y="14611"/>
                  </a:moveTo>
                  <a:lnTo>
                    <a:pt x="1435" y="14844"/>
                  </a:lnTo>
                  <a:cubicBezTo>
                    <a:pt x="1835" y="15378"/>
                    <a:pt x="2302" y="15911"/>
                    <a:pt x="2869" y="16412"/>
                  </a:cubicBezTo>
                  <a:lnTo>
                    <a:pt x="3136" y="16112"/>
                  </a:lnTo>
                  <a:cubicBezTo>
                    <a:pt x="2636" y="15611"/>
                    <a:pt x="2169" y="15111"/>
                    <a:pt x="1768" y="14611"/>
                  </a:cubicBezTo>
                  <a:close/>
                  <a:moveTo>
                    <a:pt x="36727" y="14844"/>
                  </a:moveTo>
                  <a:cubicBezTo>
                    <a:pt x="36360" y="15344"/>
                    <a:pt x="35859" y="15845"/>
                    <a:pt x="35326" y="16312"/>
                  </a:cubicBezTo>
                  <a:lnTo>
                    <a:pt x="35593" y="16612"/>
                  </a:lnTo>
                  <a:cubicBezTo>
                    <a:pt x="36160" y="16145"/>
                    <a:pt x="36660" y="15611"/>
                    <a:pt x="37060" y="15078"/>
                  </a:cubicBezTo>
                  <a:lnTo>
                    <a:pt x="36727" y="14844"/>
                  </a:lnTo>
                  <a:close/>
                  <a:moveTo>
                    <a:pt x="5104" y="17579"/>
                  </a:moveTo>
                  <a:lnTo>
                    <a:pt x="4904" y="17946"/>
                  </a:lnTo>
                  <a:cubicBezTo>
                    <a:pt x="5471" y="18280"/>
                    <a:pt x="6105" y="18647"/>
                    <a:pt x="6739" y="18947"/>
                  </a:cubicBezTo>
                  <a:lnTo>
                    <a:pt x="6939" y="18580"/>
                  </a:lnTo>
                  <a:cubicBezTo>
                    <a:pt x="6272" y="18246"/>
                    <a:pt x="5671" y="17913"/>
                    <a:pt x="5104" y="17579"/>
                  </a:cubicBezTo>
                  <a:close/>
                  <a:moveTo>
                    <a:pt x="33324" y="17746"/>
                  </a:moveTo>
                  <a:cubicBezTo>
                    <a:pt x="32757" y="18080"/>
                    <a:pt x="32123" y="18413"/>
                    <a:pt x="31490" y="18680"/>
                  </a:cubicBezTo>
                  <a:lnTo>
                    <a:pt x="31656" y="19080"/>
                  </a:lnTo>
                  <a:cubicBezTo>
                    <a:pt x="32324" y="18780"/>
                    <a:pt x="32957" y="18447"/>
                    <a:pt x="33524" y="18080"/>
                  </a:cubicBezTo>
                  <a:lnTo>
                    <a:pt x="33324" y="17746"/>
                  </a:lnTo>
                  <a:close/>
                  <a:moveTo>
                    <a:pt x="9240" y="19514"/>
                  </a:moveTo>
                  <a:lnTo>
                    <a:pt x="9074" y="19914"/>
                  </a:lnTo>
                  <a:cubicBezTo>
                    <a:pt x="9741" y="20114"/>
                    <a:pt x="10408" y="20315"/>
                    <a:pt x="11108" y="20515"/>
                  </a:cubicBezTo>
                  <a:lnTo>
                    <a:pt x="11209" y="20114"/>
                  </a:lnTo>
                  <a:cubicBezTo>
                    <a:pt x="10541" y="19914"/>
                    <a:pt x="9874" y="19714"/>
                    <a:pt x="9240" y="19514"/>
                  </a:cubicBezTo>
                  <a:close/>
                  <a:moveTo>
                    <a:pt x="29188" y="19614"/>
                  </a:moveTo>
                  <a:cubicBezTo>
                    <a:pt x="28554" y="19814"/>
                    <a:pt x="27887" y="20014"/>
                    <a:pt x="27187" y="20181"/>
                  </a:cubicBezTo>
                  <a:lnTo>
                    <a:pt x="27287" y="20581"/>
                  </a:lnTo>
                  <a:cubicBezTo>
                    <a:pt x="27987" y="20415"/>
                    <a:pt x="28688" y="20215"/>
                    <a:pt x="29321" y="20014"/>
                  </a:cubicBezTo>
                  <a:lnTo>
                    <a:pt x="29188" y="19614"/>
                  </a:lnTo>
                  <a:close/>
                  <a:moveTo>
                    <a:pt x="13644" y="20648"/>
                  </a:moveTo>
                  <a:lnTo>
                    <a:pt x="13544" y="21048"/>
                  </a:lnTo>
                  <a:cubicBezTo>
                    <a:pt x="14244" y="21149"/>
                    <a:pt x="14945" y="21249"/>
                    <a:pt x="15645" y="21349"/>
                  </a:cubicBezTo>
                  <a:lnTo>
                    <a:pt x="15678" y="20915"/>
                  </a:lnTo>
                  <a:cubicBezTo>
                    <a:pt x="14978" y="20848"/>
                    <a:pt x="14311" y="20748"/>
                    <a:pt x="13644" y="20648"/>
                  </a:cubicBezTo>
                  <a:close/>
                  <a:moveTo>
                    <a:pt x="24785" y="20682"/>
                  </a:moveTo>
                  <a:cubicBezTo>
                    <a:pt x="24084" y="20782"/>
                    <a:pt x="23417" y="20882"/>
                    <a:pt x="22717" y="20948"/>
                  </a:cubicBezTo>
                  <a:lnTo>
                    <a:pt x="22750" y="21382"/>
                  </a:lnTo>
                  <a:cubicBezTo>
                    <a:pt x="23451" y="21282"/>
                    <a:pt x="24151" y="21215"/>
                    <a:pt x="24852" y="21082"/>
                  </a:cubicBezTo>
                  <a:lnTo>
                    <a:pt x="24785" y="20682"/>
                  </a:lnTo>
                  <a:close/>
                  <a:moveTo>
                    <a:pt x="18147" y="21082"/>
                  </a:moveTo>
                  <a:lnTo>
                    <a:pt x="18147" y="21515"/>
                  </a:lnTo>
                  <a:cubicBezTo>
                    <a:pt x="18547" y="21515"/>
                    <a:pt x="18947" y="21549"/>
                    <a:pt x="19348" y="21549"/>
                  </a:cubicBezTo>
                  <a:cubicBezTo>
                    <a:pt x="19648" y="21549"/>
                    <a:pt x="19948" y="21515"/>
                    <a:pt x="20248" y="21515"/>
                  </a:cubicBezTo>
                  <a:lnTo>
                    <a:pt x="20248" y="21115"/>
                  </a:lnTo>
                  <a:cubicBezTo>
                    <a:pt x="19548" y="21115"/>
                    <a:pt x="18847" y="21115"/>
                    <a:pt x="18147" y="210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7"/>
            <p:cNvSpPr/>
            <p:nvPr/>
          </p:nvSpPr>
          <p:spPr>
            <a:xfrm>
              <a:off x="5064439" y="2921582"/>
              <a:ext cx="1007521" cy="561082"/>
            </a:xfrm>
            <a:custGeom>
              <a:avLst/>
              <a:gdLst/>
              <a:ahLst/>
              <a:cxnLst/>
              <a:rect l="l" t="t" r="r" b="b"/>
              <a:pathLst>
                <a:path w="38695" h="21549" extrusionOk="0">
                  <a:moveTo>
                    <a:pt x="18747" y="0"/>
                  </a:moveTo>
                  <a:cubicBezTo>
                    <a:pt x="18047" y="0"/>
                    <a:pt x="17346" y="33"/>
                    <a:pt x="16679" y="100"/>
                  </a:cubicBezTo>
                  <a:lnTo>
                    <a:pt x="16713" y="534"/>
                  </a:lnTo>
                  <a:cubicBezTo>
                    <a:pt x="17380" y="467"/>
                    <a:pt x="18080" y="434"/>
                    <a:pt x="18747" y="434"/>
                  </a:cubicBezTo>
                  <a:lnTo>
                    <a:pt x="18747" y="0"/>
                  </a:lnTo>
                  <a:close/>
                  <a:moveTo>
                    <a:pt x="21282" y="67"/>
                  </a:moveTo>
                  <a:lnTo>
                    <a:pt x="21249" y="467"/>
                  </a:lnTo>
                  <a:cubicBezTo>
                    <a:pt x="21950" y="500"/>
                    <a:pt x="22650" y="567"/>
                    <a:pt x="23317" y="634"/>
                  </a:cubicBezTo>
                  <a:lnTo>
                    <a:pt x="23351" y="234"/>
                  </a:lnTo>
                  <a:cubicBezTo>
                    <a:pt x="22683" y="167"/>
                    <a:pt x="21983" y="100"/>
                    <a:pt x="21282" y="67"/>
                  </a:cubicBezTo>
                  <a:close/>
                  <a:moveTo>
                    <a:pt x="14177" y="400"/>
                  </a:moveTo>
                  <a:cubicBezTo>
                    <a:pt x="13477" y="500"/>
                    <a:pt x="12776" y="634"/>
                    <a:pt x="12109" y="767"/>
                  </a:cubicBezTo>
                  <a:lnTo>
                    <a:pt x="12209" y="1201"/>
                  </a:lnTo>
                  <a:cubicBezTo>
                    <a:pt x="12843" y="1034"/>
                    <a:pt x="13544" y="901"/>
                    <a:pt x="14211" y="801"/>
                  </a:cubicBezTo>
                  <a:lnTo>
                    <a:pt x="14177" y="400"/>
                  </a:lnTo>
                  <a:close/>
                  <a:moveTo>
                    <a:pt x="25852" y="634"/>
                  </a:moveTo>
                  <a:lnTo>
                    <a:pt x="25786" y="1034"/>
                  </a:lnTo>
                  <a:cubicBezTo>
                    <a:pt x="26453" y="1168"/>
                    <a:pt x="27153" y="1334"/>
                    <a:pt x="27787" y="1501"/>
                  </a:cubicBezTo>
                  <a:lnTo>
                    <a:pt x="27887" y="1101"/>
                  </a:lnTo>
                  <a:cubicBezTo>
                    <a:pt x="27253" y="934"/>
                    <a:pt x="26553" y="767"/>
                    <a:pt x="25852" y="634"/>
                  </a:cubicBezTo>
                  <a:close/>
                  <a:moveTo>
                    <a:pt x="9674" y="1434"/>
                  </a:moveTo>
                  <a:cubicBezTo>
                    <a:pt x="8974" y="1668"/>
                    <a:pt x="8340" y="1901"/>
                    <a:pt x="7706" y="2168"/>
                  </a:cubicBezTo>
                  <a:lnTo>
                    <a:pt x="7873" y="2535"/>
                  </a:lnTo>
                  <a:cubicBezTo>
                    <a:pt x="8473" y="2302"/>
                    <a:pt x="9140" y="2068"/>
                    <a:pt x="9808" y="1835"/>
                  </a:cubicBezTo>
                  <a:lnTo>
                    <a:pt x="9674" y="1434"/>
                  </a:lnTo>
                  <a:close/>
                  <a:moveTo>
                    <a:pt x="30289" y="1901"/>
                  </a:moveTo>
                  <a:lnTo>
                    <a:pt x="30155" y="2268"/>
                  </a:lnTo>
                  <a:cubicBezTo>
                    <a:pt x="30789" y="2535"/>
                    <a:pt x="31456" y="2802"/>
                    <a:pt x="32023" y="3102"/>
                  </a:cubicBezTo>
                  <a:lnTo>
                    <a:pt x="32224" y="2735"/>
                  </a:lnTo>
                  <a:cubicBezTo>
                    <a:pt x="31623" y="2435"/>
                    <a:pt x="30956" y="2135"/>
                    <a:pt x="30289" y="1901"/>
                  </a:cubicBezTo>
                  <a:close/>
                  <a:moveTo>
                    <a:pt x="5438" y="3269"/>
                  </a:moveTo>
                  <a:cubicBezTo>
                    <a:pt x="4804" y="3636"/>
                    <a:pt x="4204" y="4036"/>
                    <a:pt x="3670" y="4437"/>
                  </a:cubicBezTo>
                  <a:lnTo>
                    <a:pt x="3937" y="4770"/>
                  </a:lnTo>
                  <a:cubicBezTo>
                    <a:pt x="4437" y="4370"/>
                    <a:pt x="5004" y="4003"/>
                    <a:pt x="5638" y="3636"/>
                  </a:cubicBezTo>
                  <a:lnTo>
                    <a:pt x="5438" y="3269"/>
                  </a:lnTo>
                  <a:close/>
                  <a:moveTo>
                    <a:pt x="34425" y="4003"/>
                  </a:moveTo>
                  <a:lnTo>
                    <a:pt x="34158" y="4337"/>
                  </a:lnTo>
                  <a:cubicBezTo>
                    <a:pt x="34759" y="4770"/>
                    <a:pt x="35292" y="5170"/>
                    <a:pt x="35759" y="5637"/>
                  </a:cubicBezTo>
                  <a:lnTo>
                    <a:pt x="36060" y="5337"/>
                  </a:lnTo>
                  <a:cubicBezTo>
                    <a:pt x="35559" y="4870"/>
                    <a:pt x="35026" y="4437"/>
                    <a:pt x="34425" y="4003"/>
                  </a:cubicBezTo>
                  <a:close/>
                  <a:moveTo>
                    <a:pt x="1835" y="6205"/>
                  </a:moveTo>
                  <a:cubicBezTo>
                    <a:pt x="1335" y="6772"/>
                    <a:pt x="968" y="7372"/>
                    <a:pt x="668" y="7973"/>
                  </a:cubicBezTo>
                  <a:lnTo>
                    <a:pt x="1035" y="8173"/>
                  </a:lnTo>
                  <a:cubicBezTo>
                    <a:pt x="1302" y="7572"/>
                    <a:pt x="1668" y="7005"/>
                    <a:pt x="2135" y="6471"/>
                  </a:cubicBezTo>
                  <a:lnTo>
                    <a:pt x="1835" y="6205"/>
                  </a:lnTo>
                  <a:close/>
                  <a:moveTo>
                    <a:pt x="37661" y="7305"/>
                  </a:moveTo>
                  <a:lnTo>
                    <a:pt x="37327" y="7506"/>
                  </a:lnTo>
                  <a:cubicBezTo>
                    <a:pt x="37661" y="8106"/>
                    <a:pt x="37928" y="8740"/>
                    <a:pt x="38094" y="9374"/>
                  </a:cubicBezTo>
                  <a:lnTo>
                    <a:pt x="38495" y="9273"/>
                  </a:lnTo>
                  <a:cubicBezTo>
                    <a:pt x="38328" y="8606"/>
                    <a:pt x="38061" y="7939"/>
                    <a:pt x="37661" y="7305"/>
                  </a:cubicBezTo>
                  <a:close/>
                  <a:moveTo>
                    <a:pt x="1" y="10474"/>
                  </a:moveTo>
                  <a:cubicBezTo>
                    <a:pt x="1" y="10574"/>
                    <a:pt x="1" y="10674"/>
                    <a:pt x="1" y="10775"/>
                  </a:cubicBezTo>
                  <a:cubicBezTo>
                    <a:pt x="1" y="11375"/>
                    <a:pt x="101" y="11975"/>
                    <a:pt x="267" y="12576"/>
                  </a:cubicBezTo>
                  <a:lnTo>
                    <a:pt x="668" y="12476"/>
                  </a:lnTo>
                  <a:cubicBezTo>
                    <a:pt x="501" y="11909"/>
                    <a:pt x="434" y="11342"/>
                    <a:pt x="434" y="10775"/>
                  </a:cubicBezTo>
                  <a:cubicBezTo>
                    <a:pt x="434" y="10674"/>
                    <a:pt x="434" y="10574"/>
                    <a:pt x="434" y="10474"/>
                  </a:cubicBezTo>
                  <a:close/>
                  <a:moveTo>
                    <a:pt x="38261" y="10775"/>
                  </a:moveTo>
                  <a:cubicBezTo>
                    <a:pt x="38261" y="11442"/>
                    <a:pt x="38161" y="12109"/>
                    <a:pt x="37928" y="12743"/>
                  </a:cubicBezTo>
                  <a:lnTo>
                    <a:pt x="38328" y="12876"/>
                  </a:lnTo>
                  <a:cubicBezTo>
                    <a:pt x="38561" y="12176"/>
                    <a:pt x="38695" y="11475"/>
                    <a:pt x="38695" y="10775"/>
                  </a:cubicBezTo>
                  <a:close/>
                  <a:moveTo>
                    <a:pt x="1769" y="14611"/>
                  </a:moveTo>
                  <a:lnTo>
                    <a:pt x="1435" y="14877"/>
                  </a:lnTo>
                  <a:cubicBezTo>
                    <a:pt x="1835" y="15411"/>
                    <a:pt x="2302" y="15945"/>
                    <a:pt x="2869" y="16445"/>
                  </a:cubicBezTo>
                  <a:lnTo>
                    <a:pt x="3136" y="16112"/>
                  </a:lnTo>
                  <a:cubicBezTo>
                    <a:pt x="2636" y="15645"/>
                    <a:pt x="2169" y="15144"/>
                    <a:pt x="1769" y="14611"/>
                  </a:cubicBezTo>
                  <a:close/>
                  <a:moveTo>
                    <a:pt x="36727" y="14844"/>
                  </a:moveTo>
                  <a:cubicBezTo>
                    <a:pt x="36360" y="15344"/>
                    <a:pt x="35860" y="15845"/>
                    <a:pt x="35326" y="16312"/>
                  </a:cubicBezTo>
                  <a:lnTo>
                    <a:pt x="35593" y="16645"/>
                  </a:lnTo>
                  <a:cubicBezTo>
                    <a:pt x="36160" y="16145"/>
                    <a:pt x="36660" y="15645"/>
                    <a:pt x="37060" y="15111"/>
                  </a:cubicBezTo>
                  <a:lnTo>
                    <a:pt x="36727" y="14844"/>
                  </a:lnTo>
                  <a:close/>
                  <a:moveTo>
                    <a:pt x="5104" y="17579"/>
                  </a:moveTo>
                  <a:lnTo>
                    <a:pt x="4904" y="17946"/>
                  </a:lnTo>
                  <a:cubicBezTo>
                    <a:pt x="5471" y="18313"/>
                    <a:pt x="6105" y="18647"/>
                    <a:pt x="6739" y="18947"/>
                  </a:cubicBezTo>
                  <a:lnTo>
                    <a:pt x="6939" y="18580"/>
                  </a:lnTo>
                  <a:cubicBezTo>
                    <a:pt x="6272" y="18280"/>
                    <a:pt x="5671" y="17946"/>
                    <a:pt x="5104" y="17579"/>
                  </a:cubicBezTo>
                  <a:close/>
                  <a:moveTo>
                    <a:pt x="33324" y="17746"/>
                  </a:moveTo>
                  <a:cubicBezTo>
                    <a:pt x="32757" y="18080"/>
                    <a:pt x="32124" y="18413"/>
                    <a:pt x="31490" y="18714"/>
                  </a:cubicBezTo>
                  <a:lnTo>
                    <a:pt x="31657" y="19080"/>
                  </a:lnTo>
                  <a:cubicBezTo>
                    <a:pt x="32324" y="18780"/>
                    <a:pt x="32957" y="18447"/>
                    <a:pt x="33525" y="18113"/>
                  </a:cubicBezTo>
                  <a:lnTo>
                    <a:pt x="33324" y="17746"/>
                  </a:lnTo>
                  <a:close/>
                  <a:moveTo>
                    <a:pt x="9241" y="19514"/>
                  </a:moveTo>
                  <a:lnTo>
                    <a:pt x="9074" y="19914"/>
                  </a:lnTo>
                  <a:cubicBezTo>
                    <a:pt x="9741" y="20148"/>
                    <a:pt x="10408" y="20348"/>
                    <a:pt x="11109" y="20515"/>
                  </a:cubicBezTo>
                  <a:lnTo>
                    <a:pt x="11209" y="20115"/>
                  </a:lnTo>
                  <a:cubicBezTo>
                    <a:pt x="10541" y="19948"/>
                    <a:pt x="9874" y="19748"/>
                    <a:pt x="9241" y="19514"/>
                  </a:cubicBezTo>
                  <a:close/>
                  <a:moveTo>
                    <a:pt x="29188" y="19614"/>
                  </a:moveTo>
                  <a:cubicBezTo>
                    <a:pt x="28554" y="19814"/>
                    <a:pt x="27887" y="20014"/>
                    <a:pt x="27187" y="20181"/>
                  </a:cubicBezTo>
                  <a:lnTo>
                    <a:pt x="27287" y="20615"/>
                  </a:lnTo>
                  <a:cubicBezTo>
                    <a:pt x="27987" y="20415"/>
                    <a:pt x="28688" y="20248"/>
                    <a:pt x="29322" y="20014"/>
                  </a:cubicBezTo>
                  <a:lnTo>
                    <a:pt x="29188" y="19614"/>
                  </a:lnTo>
                  <a:close/>
                  <a:moveTo>
                    <a:pt x="13644" y="20648"/>
                  </a:moveTo>
                  <a:lnTo>
                    <a:pt x="13544" y="21049"/>
                  </a:lnTo>
                  <a:cubicBezTo>
                    <a:pt x="14244" y="21182"/>
                    <a:pt x="14945" y="21282"/>
                    <a:pt x="15645" y="21349"/>
                  </a:cubicBezTo>
                  <a:lnTo>
                    <a:pt x="15678" y="20948"/>
                  </a:lnTo>
                  <a:cubicBezTo>
                    <a:pt x="14978" y="20848"/>
                    <a:pt x="14311" y="20748"/>
                    <a:pt x="13644" y="20648"/>
                  </a:cubicBezTo>
                  <a:close/>
                  <a:moveTo>
                    <a:pt x="24785" y="20715"/>
                  </a:moveTo>
                  <a:cubicBezTo>
                    <a:pt x="24084" y="20815"/>
                    <a:pt x="23417" y="20882"/>
                    <a:pt x="22717" y="20982"/>
                  </a:cubicBezTo>
                  <a:lnTo>
                    <a:pt x="22750" y="21382"/>
                  </a:lnTo>
                  <a:cubicBezTo>
                    <a:pt x="23451" y="21315"/>
                    <a:pt x="24151" y="21215"/>
                    <a:pt x="24852" y="21115"/>
                  </a:cubicBezTo>
                  <a:lnTo>
                    <a:pt x="24785" y="20715"/>
                  </a:lnTo>
                  <a:close/>
                  <a:moveTo>
                    <a:pt x="18147" y="21115"/>
                  </a:moveTo>
                  <a:lnTo>
                    <a:pt x="18147" y="21516"/>
                  </a:lnTo>
                  <a:cubicBezTo>
                    <a:pt x="18547" y="21549"/>
                    <a:pt x="18947" y="21549"/>
                    <a:pt x="19348" y="21549"/>
                  </a:cubicBezTo>
                  <a:lnTo>
                    <a:pt x="20248" y="21549"/>
                  </a:lnTo>
                  <a:lnTo>
                    <a:pt x="20248" y="21115"/>
                  </a:lnTo>
                  <a:cubicBezTo>
                    <a:pt x="19898" y="21132"/>
                    <a:pt x="19548" y="21140"/>
                    <a:pt x="19198" y="21140"/>
                  </a:cubicBezTo>
                  <a:cubicBezTo>
                    <a:pt x="18847" y="21140"/>
                    <a:pt x="18497" y="21132"/>
                    <a:pt x="18147" y="2111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7"/>
            <p:cNvSpPr/>
            <p:nvPr/>
          </p:nvSpPr>
          <p:spPr>
            <a:xfrm>
              <a:off x="3935349" y="2226745"/>
              <a:ext cx="1007521" cy="561108"/>
            </a:xfrm>
            <a:custGeom>
              <a:avLst/>
              <a:gdLst/>
              <a:ahLst/>
              <a:cxnLst/>
              <a:rect l="l" t="t" r="r" b="b"/>
              <a:pathLst>
                <a:path w="38695" h="21550" extrusionOk="0">
                  <a:moveTo>
                    <a:pt x="18747" y="0"/>
                  </a:moveTo>
                  <a:cubicBezTo>
                    <a:pt x="18047" y="0"/>
                    <a:pt x="17346" y="34"/>
                    <a:pt x="16679" y="100"/>
                  </a:cubicBezTo>
                  <a:lnTo>
                    <a:pt x="16712" y="534"/>
                  </a:lnTo>
                  <a:cubicBezTo>
                    <a:pt x="17379" y="467"/>
                    <a:pt x="18080" y="434"/>
                    <a:pt x="18780" y="434"/>
                  </a:cubicBezTo>
                  <a:lnTo>
                    <a:pt x="18747" y="0"/>
                  </a:lnTo>
                  <a:close/>
                  <a:moveTo>
                    <a:pt x="21282" y="67"/>
                  </a:moveTo>
                  <a:lnTo>
                    <a:pt x="21249" y="467"/>
                  </a:lnTo>
                  <a:cubicBezTo>
                    <a:pt x="21949" y="501"/>
                    <a:pt x="22650" y="567"/>
                    <a:pt x="23317" y="634"/>
                  </a:cubicBezTo>
                  <a:lnTo>
                    <a:pt x="23350" y="234"/>
                  </a:lnTo>
                  <a:cubicBezTo>
                    <a:pt x="22683" y="167"/>
                    <a:pt x="21983" y="100"/>
                    <a:pt x="21282" y="67"/>
                  </a:cubicBezTo>
                  <a:close/>
                  <a:moveTo>
                    <a:pt x="14177" y="401"/>
                  </a:moveTo>
                  <a:cubicBezTo>
                    <a:pt x="13477" y="501"/>
                    <a:pt x="12776" y="634"/>
                    <a:pt x="12109" y="768"/>
                  </a:cubicBezTo>
                  <a:lnTo>
                    <a:pt x="12209" y="1201"/>
                  </a:lnTo>
                  <a:cubicBezTo>
                    <a:pt x="12843" y="1034"/>
                    <a:pt x="13543" y="901"/>
                    <a:pt x="14244" y="801"/>
                  </a:cubicBezTo>
                  <a:lnTo>
                    <a:pt x="14177" y="401"/>
                  </a:lnTo>
                  <a:close/>
                  <a:moveTo>
                    <a:pt x="25852" y="634"/>
                  </a:moveTo>
                  <a:lnTo>
                    <a:pt x="25785" y="1034"/>
                  </a:lnTo>
                  <a:cubicBezTo>
                    <a:pt x="26453" y="1168"/>
                    <a:pt x="27153" y="1335"/>
                    <a:pt x="27787" y="1501"/>
                  </a:cubicBezTo>
                  <a:lnTo>
                    <a:pt x="27887" y="1101"/>
                  </a:lnTo>
                  <a:cubicBezTo>
                    <a:pt x="27253" y="934"/>
                    <a:pt x="26553" y="768"/>
                    <a:pt x="25852" y="634"/>
                  </a:cubicBezTo>
                  <a:close/>
                  <a:moveTo>
                    <a:pt x="9674" y="1435"/>
                  </a:moveTo>
                  <a:cubicBezTo>
                    <a:pt x="8973" y="1668"/>
                    <a:pt x="8340" y="1902"/>
                    <a:pt x="7706" y="2169"/>
                  </a:cubicBezTo>
                  <a:lnTo>
                    <a:pt x="7873" y="2536"/>
                  </a:lnTo>
                  <a:cubicBezTo>
                    <a:pt x="8473" y="2302"/>
                    <a:pt x="9140" y="2069"/>
                    <a:pt x="9807" y="1835"/>
                  </a:cubicBezTo>
                  <a:lnTo>
                    <a:pt x="9674" y="1435"/>
                  </a:lnTo>
                  <a:close/>
                  <a:moveTo>
                    <a:pt x="30289" y="1902"/>
                  </a:moveTo>
                  <a:lnTo>
                    <a:pt x="30155" y="2269"/>
                  </a:lnTo>
                  <a:cubicBezTo>
                    <a:pt x="30789" y="2536"/>
                    <a:pt x="31456" y="2802"/>
                    <a:pt x="32023" y="3103"/>
                  </a:cubicBezTo>
                  <a:lnTo>
                    <a:pt x="32223" y="2736"/>
                  </a:lnTo>
                  <a:cubicBezTo>
                    <a:pt x="31623" y="2435"/>
                    <a:pt x="30956" y="2135"/>
                    <a:pt x="30289" y="1902"/>
                  </a:cubicBezTo>
                  <a:close/>
                  <a:moveTo>
                    <a:pt x="5438" y="3269"/>
                  </a:moveTo>
                  <a:cubicBezTo>
                    <a:pt x="4804" y="3636"/>
                    <a:pt x="4203" y="4037"/>
                    <a:pt x="3670" y="4437"/>
                  </a:cubicBezTo>
                  <a:lnTo>
                    <a:pt x="3936" y="4770"/>
                  </a:lnTo>
                  <a:cubicBezTo>
                    <a:pt x="4437" y="4370"/>
                    <a:pt x="5037" y="4003"/>
                    <a:pt x="5638" y="3636"/>
                  </a:cubicBezTo>
                  <a:lnTo>
                    <a:pt x="5438" y="3269"/>
                  </a:lnTo>
                  <a:close/>
                  <a:moveTo>
                    <a:pt x="34425" y="4003"/>
                  </a:moveTo>
                  <a:lnTo>
                    <a:pt x="34158" y="4337"/>
                  </a:lnTo>
                  <a:cubicBezTo>
                    <a:pt x="34758" y="4770"/>
                    <a:pt x="35292" y="5171"/>
                    <a:pt x="35759" y="5638"/>
                  </a:cubicBezTo>
                  <a:lnTo>
                    <a:pt x="36059" y="5338"/>
                  </a:lnTo>
                  <a:cubicBezTo>
                    <a:pt x="35559" y="4871"/>
                    <a:pt x="35025" y="4437"/>
                    <a:pt x="34425" y="4003"/>
                  </a:cubicBezTo>
                  <a:close/>
                  <a:moveTo>
                    <a:pt x="1835" y="6205"/>
                  </a:moveTo>
                  <a:cubicBezTo>
                    <a:pt x="1335" y="6772"/>
                    <a:pt x="968" y="7372"/>
                    <a:pt x="667" y="7973"/>
                  </a:cubicBezTo>
                  <a:lnTo>
                    <a:pt x="1034" y="8173"/>
                  </a:lnTo>
                  <a:cubicBezTo>
                    <a:pt x="1301" y="7572"/>
                    <a:pt x="1702" y="7005"/>
                    <a:pt x="2135" y="6472"/>
                  </a:cubicBezTo>
                  <a:lnTo>
                    <a:pt x="1835" y="6205"/>
                  </a:lnTo>
                  <a:close/>
                  <a:moveTo>
                    <a:pt x="37661" y="7306"/>
                  </a:moveTo>
                  <a:lnTo>
                    <a:pt x="37327" y="7506"/>
                  </a:lnTo>
                  <a:cubicBezTo>
                    <a:pt x="37661" y="8106"/>
                    <a:pt x="37927" y="8740"/>
                    <a:pt x="38094" y="9374"/>
                  </a:cubicBezTo>
                  <a:lnTo>
                    <a:pt x="38494" y="9274"/>
                  </a:lnTo>
                  <a:cubicBezTo>
                    <a:pt x="38328" y="8607"/>
                    <a:pt x="38061" y="7939"/>
                    <a:pt x="37661" y="7306"/>
                  </a:cubicBezTo>
                  <a:close/>
                  <a:moveTo>
                    <a:pt x="0" y="10475"/>
                  </a:moveTo>
                  <a:cubicBezTo>
                    <a:pt x="0" y="10575"/>
                    <a:pt x="0" y="10675"/>
                    <a:pt x="0" y="10775"/>
                  </a:cubicBezTo>
                  <a:cubicBezTo>
                    <a:pt x="0" y="11375"/>
                    <a:pt x="100" y="12009"/>
                    <a:pt x="267" y="12576"/>
                  </a:cubicBezTo>
                  <a:lnTo>
                    <a:pt x="667" y="12476"/>
                  </a:lnTo>
                  <a:cubicBezTo>
                    <a:pt x="501" y="11909"/>
                    <a:pt x="434" y="11342"/>
                    <a:pt x="434" y="10775"/>
                  </a:cubicBezTo>
                  <a:cubicBezTo>
                    <a:pt x="434" y="10675"/>
                    <a:pt x="434" y="10575"/>
                    <a:pt x="434" y="10475"/>
                  </a:cubicBezTo>
                  <a:close/>
                  <a:moveTo>
                    <a:pt x="38261" y="10775"/>
                  </a:moveTo>
                  <a:cubicBezTo>
                    <a:pt x="38261" y="11442"/>
                    <a:pt x="38161" y="12109"/>
                    <a:pt x="37927" y="12743"/>
                  </a:cubicBezTo>
                  <a:lnTo>
                    <a:pt x="38328" y="12876"/>
                  </a:lnTo>
                  <a:cubicBezTo>
                    <a:pt x="38561" y="12209"/>
                    <a:pt x="38695" y="11475"/>
                    <a:pt x="38695" y="10775"/>
                  </a:cubicBezTo>
                  <a:close/>
                  <a:moveTo>
                    <a:pt x="1768" y="14611"/>
                  </a:moveTo>
                  <a:lnTo>
                    <a:pt x="1435" y="14878"/>
                  </a:lnTo>
                  <a:cubicBezTo>
                    <a:pt x="1835" y="15411"/>
                    <a:pt x="2335" y="15945"/>
                    <a:pt x="2869" y="16445"/>
                  </a:cubicBezTo>
                  <a:lnTo>
                    <a:pt x="3136" y="16112"/>
                  </a:lnTo>
                  <a:cubicBezTo>
                    <a:pt x="2636" y="15645"/>
                    <a:pt x="2169" y="15145"/>
                    <a:pt x="1768" y="14611"/>
                  </a:cubicBezTo>
                  <a:close/>
                  <a:moveTo>
                    <a:pt x="36727" y="14844"/>
                  </a:moveTo>
                  <a:cubicBezTo>
                    <a:pt x="36360" y="15345"/>
                    <a:pt x="35859" y="15845"/>
                    <a:pt x="35326" y="16312"/>
                  </a:cubicBezTo>
                  <a:lnTo>
                    <a:pt x="35592" y="16646"/>
                  </a:lnTo>
                  <a:cubicBezTo>
                    <a:pt x="36159" y="16145"/>
                    <a:pt x="36660" y="15645"/>
                    <a:pt x="37060" y="15111"/>
                  </a:cubicBezTo>
                  <a:lnTo>
                    <a:pt x="36727" y="14844"/>
                  </a:lnTo>
                  <a:close/>
                  <a:moveTo>
                    <a:pt x="5104" y="17580"/>
                  </a:moveTo>
                  <a:lnTo>
                    <a:pt x="4904" y="17947"/>
                  </a:lnTo>
                  <a:cubicBezTo>
                    <a:pt x="5471" y="18313"/>
                    <a:pt x="6105" y="18647"/>
                    <a:pt x="6738" y="18947"/>
                  </a:cubicBezTo>
                  <a:lnTo>
                    <a:pt x="6939" y="18580"/>
                  </a:lnTo>
                  <a:cubicBezTo>
                    <a:pt x="6271" y="18280"/>
                    <a:pt x="5671" y="17947"/>
                    <a:pt x="5104" y="17580"/>
                  </a:cubicBezTo>
                  <a:close/>
                  <a:moveTo>
                    <a:pt x="33324" y="17746"/>
                  </a:moveTo>
                  <a:cubicBezTo>
                    <a:pt x="32757" y="18080"/>
                    <a:pt x="32123" y="18414"/>
                    <a:pt x="31489" y="18714"/>
                  </a:cubicBezTo>
                  <a:lnTo>
                    <a:pt x="31656" y="19081"/>
                  </a:lnTo>
                  <a:cubicBezTo>
                    <a:pt x="32323" y="18780"/>
                    <a:pt x="32957" y="18447"/>
                    <a:pt x="33524" y="18113"/>
                  </a:cubicBezTo>
                  <a:lnTo>
                    <a:pt x="33324" y="17746"/>
                  </a:lnTo>
                  <a:close/>
                  <a:moveTo>
                    <a:pt x="9207" y="19514"/>
                  </a:moveTo>
                  <a:lnTo>
                    <a:pt x="9073" y="19915"/>
                  </a:lnTo>
                  <a:cubicBezTo>
                    <a:pt x="9741" y="20148"/>
                    <a:pt x="10408" y="20348"/>
                    <a:pt x="11108" y="20515"/>
                  </a:cubicBezTo>
                  <a:lnTo>
                    <a:pt x="11208" y="20115"/>
                  </a:lnTo>
                  <a:cubicBezTo>
                    <a:pt x="10508" y="19948"/>
                    <a:pt x="9841" y="19748"/>
                    <a:pt x="9207" y="19514"/>
                  </a:cubicBezTo>
                  <a:close/>
                  <a:moveTo>
                    <a:pt x="29188" y="19614"/>
                  </a:moveTo>
                  <a:cubicBezTo>
                    <a:pt x="28554" y="19848"/>
                    <a:pt x="27887" y="20015"/>
                    <a:pt x="27186" y="20215"/>
                  </a:cubicBezTo>
                  <a:lnTo>
                    <a:pt x="27286" y="20615"/>
                  </a:lnTo>
                  <a:cubicBezTo>
                    <a:pt x="27987" y="20415"/>
                    <a:pt x="28687" y="20248"/>
                    <a:pt x="29321" y="20015"/>
                  </a:cubicBezTo>
                  <a:lnTo>
                    <a:pt x="29188" y="19614"/>
                  </a:lnTo>
                  <a:close/>
                  <a:moveTo>
                    <a:pt x="13643" y="20648"/>
                  </a:moveTo>
                  <a:lnTo>
                    <a:pt x="13543" y="21049"/>
                  </a:lnTo>
                  <a:cubicBezTo>
                    <a:pt x="14244" y="21182"/>
                    <a:pt x="14944" y="21282"/>
                    <a:pt x="15645" y="21349"/>
                  </a:cubicBezTo>
                  <a:lnTo>
                    <a:pt x="15678" y="20949"/>
                  </a:lnTo>
                  <a:cubicBezTo>
                    <a:pt x="14978" y="20849"/>
                    <a:pt x="14311" y="20749"/>
                    <a:pt x="13643" y="20648"/>
                  </a:cubicBezTo>
                  <a:close/>
                  <a:moveTo>
                    <a:pt x="24785" y="20682"/>
                  </a:moveTo>
                  <a:cubicBezTo>
                    <a:pt x="24084" y="20815"/>
                    <a:pt x="23417" y="20915"/>
                    <a:pt x="22717" y="20982"/>
                  </a:cubicBezTo>
                  <a:lnTo>
                    <a:pt x="22750" y="21382"/>
                  </a:lnTo>
                  <a:cubicBezTo>
                    <a:pt x="23450" y="21316"/>
                    <a:pt x="24151" y="21216"/>
                    <a:pt x="24851" y="21115"/>
                  </a:cubicBezTo>
                  <a:lnTo>
                    <a:pt x="24785" y="20682"/>
                  </a:lnTo>
                  <a:close/>
                  <a:moveTo>
                    <a:pt x="18147" y="21115"/>
                  </a:moveTo>
                  <a:lnTo>
                    <a:pt x="18147" y="21516"/>
                  </a:lnTo>
                  <a:cubicBezTo>
                    <a:pt x="18547" y="21549"/>
                    <a:pt x="18947" y="21549"/>
                    <a:pt x="19347" y="21549"/>
                  </a:cubicBezTo>
                  <a:lnTo>
                    <a:pt x="20248" y="21549"/>
                  </a:lnTo>
                  <a:lnTo>
                    <a:pt x="20248" y="21115"/>
                  </a:lnTo>
                  <a:cubicBezTo>
                    <a:pt x="19898" y="21132"/>
                    <a:pt x="19548" y="21140"/>
                    <a:pt x="19197" y="21140"/>
                  </a:cubicBezTo>
                  <a:cubicBezTo>
                    <a:pt x="18847" y="21140"/>
                    <a:pt x="18497" y="21132"/>
                    <a:pt x="18147" y="2111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7"/>
            <p:cNvSpPr/>
            <p:nvPr/>
          </p:nvSpPr>
          <p:spPr>
            <a:xfrm>
              <a:off x="3373407" y="2925045"/>
              <a:ext cx="257094" cy="207597"/>
            </a:xfrm>
            <a:custGeom>
              <a:avLst/>
              <a:gdLst/>
              <a:ahLst/>
              <a:cxnLst/>
              <a:rect l="l" t="t" r="r" b="b"/>
              <a:pathLst>
                <a:path w="9874" h="7973" extrusionOk="0">
                  <a:moveTo>
                    <a:pt x="3503" y="1"/>
                  </a:moveTo>
                  <a:lnTo>
                    <a:pt x="3581" y="46"/>
                  </a:lnTo>
                  <a:lnTo>
                    <a:pt x="3581" y="46"/>
                  </a:lnTo>
                  <a:cubicBezTo>
                    <a:pt x="3556" y="29"/>
                    <a:pt x="3530" y="14"/>
                    <a:pt x="3503" y="1"/>
                  </a:cubicBezTo>
                  <a:close/>
                  <a:moveTo>
                    <a:pt x="3581" y="46"/>
                  </a:moveTo>
                  <a:cubicBezTo>
                    <a:pt x="3862" y="233"/>
                    <a:pt x="4003" y="611"/>
                    <a:pt x="4003" y="1101"/>
                  </a:cubicBezTo>
                  <a:cubicBezTo>
                    <a:pt x="4003" y="1435"/>
                    <a:pt x="3770" y="1835"/>
                    <a:pt x="3469" y="2035"/>
                  </a:cubicBezTo>
                  <a:lnTo>
                    <a:pt x="267" y="3870"/>
                  </a:lnTo>
                  <a:cubicBezTo>
                    <a:pt x="100" y="3970"/>
                    <a:pt x="0" y="4204"/>
                    <a:pt x="0" y="4370"/>
                  </a:cubicBezTo>
                  <a:cubicBezTo>
                    <a:pt x="0" y="4470"/>
                    <a:pt x="34" y="4537"/>
                    <a:pt x="67" y="4570"/>
                  </a:cubicBezTo>
                  <a:lnTo>
                    <a:pt x="5919" y="7962"/>
                  </a:lnTo>
                  <a:lnTo>
                    <a:pt x="5919" y="7962"/>
                  </a:lnTo>
                  <a:cubicBezTo>
                    <a:pt x="5865" y="7926"/>
                    <a:pt x="5838" y="7863"/>
                    <a:pt x="5838" y="7773"/>
                  </a:cubicBezTo>
                  <a:cubicBezTo>
                    <a:pt x="5838" y="7606"/>
                    <a:pt x="5971" y="7373"/>
                    <a:pt x="6138" y="7272"/>
                  </a:cubicBezTo>
                  <a:lnTo>
                    <a:pt x="9340" y="5438"/>
                  </a:lnTo>
                  <a:cubicBezTo>
                    <a:pt x="9640" y="5271"/>
                    <a:pt x="9874" y="4837"/>
                    <a:pt x="9874" y="4504"/>
                  </a:cubicBezTo>
                  <a:cubicBezTo>
                    <a:pt x="9874" y="3970"/>
                    <a:pt x="9707" y="3570"/>
                    <a:pt x="9374" y="3403"/>
                  </a:cubicBezTo>
                  <a:lnTo>
                    <a:pt x="3581" y="46"/>
                  </a:lnTo>
                  <a:close/>
                  <a:moveTo>
                    <a:pt x="5919" y="7962"/>
                  </a:moveTo>
                  <a:cubicBezTo>
                    <a:pt x="5925" y="7966"/>
                    <a:pt x="5931" y="7970"/>
                    <a:pt x="5938" y="7973"/>
                  </a:cubicBezTo>
                  <a:lnTo>
                    <a:pt x="5919" y="79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7"/>
            <p:cNvSpPr/>
            <p:nvPr/>
          </p:nvSpPr>
          <p:spPr>
            <a:xfrm>
              <a:off x="3356900" y="2844276"/>
              <a:ext cx="163307" cy="107717"/>
            </a:xfrm>
            <a:custGeom>
              <a:avLst/>
              <a:gdLst/>
              <a:ahLst/>
              <a:cxnLst/>
              <a:rect l="l" t="t" r="r" b="b"/>
              <a:pathLst>
                <a:path w="6272" h="4137" extrusionOk="0">
                  <a:moveTo>
                    <a:pt x="434" y="0"/>
                  </a:moveTo>
                  <a:lnTo>
                    <a:pt x="0" y="734"/>
                  </a:lnTo>
                  <a:lnTo>
                    <a:pt x="5871" y="4137"/>
                  </a:lnTo>
                  <a:lnTo>
                    <a:pt x="6272" y="3403"/>
                  </a:lnTo>
                  <a:lnTo>
                    <a:pt x="434" y="0"/>
                  </a:lnTo>
                  <a:close/>
                </a:path>
              </a:pathLst>
            </a:custGeom>
            <a:solidFill>
              <a:srgbClr val="21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7"/>
            <p:cNvSpPr/>
            <p:nvPr/>
          </p:nvSpPr>
          <p:spPr>
            <a:xfrm>
              <a:off x="3368200" y="2844276"/>
              <a:ext cx="259698" cy="150288"/>
            </a:xfrm>
            <a:custGeom>
              <a:avLst/>
              <a:gdLst/>
              <a:ahLst/>
              <a:cxnLst/>
              <a:rect l="l" t="t" r="r" b="b"/>
              <a:pathLst>
                <a:path w="9974" h="5772" extrusionOk="0">
                  <a:moveTo>
                    <a:pt x="0" y="0"/>
                  </a:moveTo>
                  <a:lnTo>
                    <a:pt x="5838" y="3403"/>
                  </a:lnTo>
                  <a:lnTo>
                    <a:pt x="9974" y="5771"/>
                  </a:lnTo>
                  <a:lnTo>
                    <a:pt x="4136" y="2369"/>
                  </a:lnTo>
                  <a:lnTo>
                    <a:pt x="0" y="0"/>
                  </a:lnTo>
                  <a:close/>
                </a:path>
              </a:pathLst>
            </a:custGeom>
            <a:solidFill>
              <a:srgbClr val="1C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7"/>
            <p:cNvSpPr/>
            <p:nvPr/>
          </p:nvSpPr>
          <p:spPr>
            <a:xfrm>
              <a:off x="3509766" y="2932856"/>
              <a:ext cx="132895" cy="200463"/>
            </a:xfrm>
            <a:custGeom>
              <a:avLst/>
              <a:gdLst/>
              <a:ahLst/>
              <a:cxnLst/>
              <a:rect l="l" t="t" r="r" b="b"/>
              <a:pathLst>
                <a:path w="5104" h="7699" extrusionOk="0">
                  <a:moveTo>
                    <a:pt x="401" y="1"/>
                  </a:moveTo>
                  <a:lnTo>
                    <a:pt x="0" y="735"/>
                  </a:lnTo>
                  <a:lnTo>
                    <a:pt x="4137" y="3103"/>
                  </a:lnTo>
                  <a:cubicBezTo>
                    <a:pt x="4470" y="3270"/>
                    <a:pt x="4637" y="3670"/>
                    <a:pt x="4637" y="4204"/>
                  </a:cubicBezTo>
                  <a:cubicBezTo>
                    <a:pt x="4637" y="4537"/>
                    <a:pt x="4403" y="4971"/>
                    <a:pt x="4103" y="5138"/>
                  </a:cubicBezTo>
                  <a:lnTo>
                    <a:pt x="901" y="6972"/>
                  </a:lnTo>
                  <a:cubicBezTo>
                    <a:pt x="734" y="7073"/>
                    <a:pt x="634" y="7306"/>
                    <a:pt x="634" y="7506"/>
                  </a:cubicBezTo>
                  <a:cubicBezTo>
                    <a:pt x="634" y="7630"/>
                    <a:pt x="707" y="7698"/>
                    <a:pt x="800" y="7698"/>
                  </a:cubicBezTo>
                  <a:cubicBezTo>
                    <a:pt x="832" y="7698"/>
                    <a:pt x="866" y="7690"/>
                    <a:pt x="901" y="7673"/>
                  </a:cubicBezTo>
                  <a:lnTo>
                    <a:pt x="4103" y="5805"/>
                  </a:lnTo>
                  <a:cubicBezTo>
                    <a:pt x="4737" y="5438"/>
                    <a:pt x="5104" y="4838"/>
                    <a:pt x="5104" y="4137"/>
                  </a:cubicBezTo>
                  <a:cubicBezTo>
                    <a:pt x="5104" y="3403"/>
                    <a:pt x="4604" y="2636"/>
                    <a:pt x="4170" y="2369"/>
                  </a:cubicBezTo>
                  <a:lnTo>
                    <a:pt x="4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7"/>
            <p:cNvSpPr/>
            <p:nvPr/>
          </p:nvSpPr>
          <p:spPr>
            <a:xfrm>
              <a:off x="3177111" y="2145560"/>
              <a:ext cx="35645" cy="12602"/>
            </a:xfrm>
            <a:custGeom>
              <a:avLst/>
              <a:gdLst/>
              <a:ahLst/>
              <a:cxnLst/>
              <a:rect l="l" t="t" r="r" b="b"/>
              <a:pathLst>
                <a:path w="1369" h="484" extrusionOk="0">
                  <a:moveTo>
                    <a:pt x="884" y="1"/>
                  </a:moveTo>
                  <a:cubicBezTo>
                    <a:pt x="780" y="1"/>
                    <a:pt x="684" y="27"/>
                    <a:pt x="601" y="83"/>
                  </a:cubicBezTo>
                  <a:lnTo>
                    <a:pt x="1" y="416"/>
                  </a:lnTo>
                  <a:cubicBezTo>
                    <a:pt x="88" y="373"/>
                    <a:pt x="194" y="348"/>
                    <a:pt x="311" y="348"/>
                  </a:cubicBezTo>
                  <a:cubicBezTo>
                    <a:pt x="463" y="348"/>
                    <a:pt x="632" y="389"/>
                    <a:pt x="801" y="483"/>
                  </a:cubicBezTo>
                  <a:lnTo>
                    <a:pt x="1368" y="150"/>
                  </a:lnTo>
                  <a:cubicBezTo>
                    <a:pt x="1193" y="52"/>
                    <a:pt x="1030" y="1"/>
                    <a:pt x="884" y="1"/>
                  </a:cubicBezTo>
                  <a:close/>
                </a:path>
              </a:pathLst>
            </a:custGeom>
            <a:solidFill>
              <a:srgbClr val="696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7"/>
            <p:cNvSpPr/>
            <p:nvPr/>
          </p:nvSpPr>
          <p:spPr>
            <a:xfrm>
              <a:off x="3202289" y="2183314"/>
              <a:ext cx="680100" cy="849447"/>
            </a:xfrm>
            <a:custGeom>
              <a:avLst/>
              <a:gdLst/>
              <a:ahLst/>
              <a:cxnLst/>
              <a:rect l="l" t="t" r="r" b="b"/>
              <a:pathLst>
                <a:path w="26120" h="32624" extrusionOk="0">
                  <a:moveTo>
                    <a:pt x="601" y="1"/>
                  </a:moveTo>
                  <a:lnTo>
                    <a:pt x="34" y="334"/>
                  </a:lnTo>
                  <a:lnTo>
                    <a:pt x="1" y="17847"/>
                  </a:lnTo>
                  <a:lnTo>
                    <a:pt x="25519" y="32624"/>
                  </a:lnTo>
                  <a:lnTo>
                    <a:pt x="26120" y="32257"/>
                  </a:lnTo>
                  <a:lnTo>
                    <a:pt x="568" y="17513"/>
                  </a:lnTo>
                  <a:lnTo>
                    <a:pt x="6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7"/>
            <p:cNvSpPr/>
            <p:nvPr/>
          </p:nvSpPr>
          <p:spPr>
            <a:xfrm>
              <a:off x="3890174" y="3083118"/>
              <a:ext cx="23486" cy="79935"/>
            </a:xfrm>
            <a:custGeom>
              <a:avLst/>
              <a:gdLst/>
              <a:ahLst/>
              <a:cxnLst/>
              <a:rect l="l" t="t" r="r" b="b"/>
              <a:pathLst>
                <a:path w="902" h="3070" extrusionOk="0">
                  <a:moveTo>
                    <a:pt x="901" y="1"/>
                  </a:moveTo>
                  <a:lnTo>
                    <a:pt x="301" y="334"/>
                  </a:lnTo>
                  <a:lnTo>
                    <a:pt x="301" y="2336"/>
                  </a:lnTo>
                  <a:cubicBezTo>
                    <a:pt x="301" y="2703"/>
                    <a:pt x="201" y="2936"/>
                    <a:pt x="1" y="3069"/>
                  </a:cubicBezTo>
                  <a:lnTo>
                    <a:pt x="568" y="2703"/>
                  </a:lnTo>
                  <a:cubicBezTo>
                    <a:pt x="768" y="2602"/>
                    <a:pt x="901" y="2369"/>
                    <a:pt x="901" y="2002"/>
                  </a:cubicBezTo>
                  <a:lnTo>
                    <a:pt x="9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7"/>
            <p:cNvSpPr/>
            <p:nvPr/>
          </p:nvSpPr>
          <p:spPr>
            <a:xfrm>
              <a:off x="3167555" y="2670554"/>
              <a:ext cx="730456" cy="499451"/>
            </a:xfrm>
            <a:custGeom>
              <a:avLst/>
              <a:gdLst/>
              <a:ahLst/>
              <a:cxnLst/>
              <a:rect l="l" t="t" r="r" b="b"/>
              <a:pathLst>
                <a:path w="28054" h="19182" extrusionOk="0">
                  <a:moveTo>
                    <a:pt x="28054" y="16179"/>
                  </a:moveTo>
                  <a:lnTo>
                    <a:pt x="1" y="1"/>
                  </a:lnTo>
                  <a:lnTo>
                    <a:pt x="1" y="2002"/>
                  </a:lnTo>
                  <a:cubicBezTo>
                    <a:pt x="1" y="2703"/>
                    <a:pt x="501" y="3570"/>
                    <a:pt x="1101" y="3904"/>
                  </a:cubicBezTo>
                  <a:lnTo>
                    <a:pt x="11042" y="9641"/>
                  </a:lnTo>
                  <a:lnTo>
                    <a:pt x="17079" y="13144"/>
                  </a:lnTo>
                  <a:lnTo>
                    <a:pt x="26953" y="18814"/>
                  </a:lnTo>
                  <a:cubicBezTo>
                    <a:pt x="27554" y="19181"/>
                    <a:pt x="28054" y="18914"/>
                    <a:pt x="28054" y="1818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7"/>
            <p:cNvSpPr/>
            <p:nvPr/>
          </p:nvSpPr>
          <p:spPr>
            <a:xfrm>
              <a:off x="3210985" y="2186777"/>
              <a:ext cx="666195" cy="839918"/>
            </a:xfrm>
            <a:custGeom>
              <a:avLst/>
              <a:gdLst/>
              <a:ahLst/>
              <a:cxnLst/>
              <a:rect l="l" t="t" r="r" b="b"/>
              <a:pathLst>
                <a:path w="25586" h="32258" extrusionOk="0">
                  <a:moveTo>
                    <a:pt x="34" y="1"/>
                  </a:moveTo>
                  <a:lnTo>
                    <a:pt x="0" y="17513"/>
                  </a:lnTo>
                  <a:lnTo>
                    <a:pt x="25552" y="32257"/>
                  </a:lnTo>
                  <a:lnTo>
                    <a:pt x="25585" y="14745"/>
                  </a:lnTo>
                  <a:lnTo>
                    <a:pt x="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7"/>
            <p:cNvSpPr/>
            <p:nvPr/>
          </p:nvSpPr>
          <p:spPr>
            <a:xfrm>
              <a:off x="3866740" y="2567211"/>
              <a:ext cx="16508" cy="465551"/>
            </a:xfrm>
            <a:custGeom>
              <a:avLst/>
              <a:gdLst/>
              <a:ahLst/>
              <a:cxnLst/>
              <a:rect l="l" t="t" r="r" b="b"/>
              <a:pathLst>
                <a:path w="634" h="17880" extrusionOk="0">
                  <a:moveTo>
                    <a:pt x="634" y="0"/>
                  </a:moveTo>
                  <a:lnTo>
                    <a:pt x="67" y="334"/>
                  </a:lnTo>
                  <a:lnTo>
                    <a:pt x="0" y="17880"/>
                  </a:lnTo>
                  <a:lnTo>
                    <a:pt x="0" y="17880"/>
                  </a:lnTo>
                  <a:lnTo>
                    <a:pt x="601" y="17513"/>
                  </a:lnTo>
                  <a:lnTo>
                    <a:pt x="634" y="0"/>
                  </a:lnTo>
                  <a:close/>
                </a:path>
              </a:pathLst>
            </a:custGeom>
            <a:solidFill>
              <a:srgbClr val="AA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p:nvPr/>
          </p:nvSpPr>
          <p:spPr>
            <a:xfrm>
              <a:off x="3203174" y="2183314"/>
              <a:ext cx="680073" cy="392593"/>
            </a:xfrm>
            <a:custGeom>
              <a:avLst/>
              <a:gdLst/>
              <a:ahLst/>
              <a:cxnLst/>
              <a:rect l="l" t="t" r="r" b="b"/>
              <a:pathLst>
                <a:path w="26119" h="15078" extrusionOk="0">
                  <a:moveTo>
                    <a:pt x="567" y="1"/>
                  </a:moveTo>
                  <a:lnTo>
                    <a:pt x="0" y="334"/>
                  </a:lnTo>
                  <a:lnTo>
                    <a:pt x="25552" y="15078"/>
                  </a:lnTo>
                  <a:lnTo>
                    <a:pt x="26119" y="14744"/>
                  </a:lnTo>
                  <a:lnTo>
                    <a:pt x="567"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7"/>
            <p:cNvSpPr/>
            <p:nvPr/>
          </p:nvSpPr>
          <p:spPr>
            <a:xfrm>
              <a:off x="3177111" y="2145560"/>
              <a:ext cx="737408" cy="946281"/>
            </a:xfrm>
            <a:custGeom>
              <a:avLst/>
              <a:gdLst/>
              <a:ahLst/>
              <a:cxnLst/>
              <a:rect l="l" t="t" r="r" b="b"/>
              <a:pathLst>
                <a:path w="28321" h="36343" extrusionOk="0">
                  <a:moveTo>
                    <a:pt x="884" y="1"/>
                  </a:moveTo>
                  <a:cubicBezTo>
                    <a:pt x="780" y="1"/>
                    <a:pt x="684" y="27"/>
                    <a:pt x="601" y="83"/>
                  </a:cubicBezTo>
                  <a:lnTo>
                    <a:pt x="1" y="416"/>
                  </a:lnTo>
                  <a:cubicBezTo>
                    <a:pt x="88" y="373"/>
                    <a:pt x="194" y="348"/>
                    <a:pt x="311" y="348"/>
                  </a:cubicBezTo>
                  <a:cubicBezTo>
                    <a:pt x="463" y="348"/>
                    <a:pt x="632" y="389"/>
                    <a:pt x="801" y="483"/>
                  </a:cubicBezTo>
                  <a:lnTo>
                    <a:pt x="26620" y="15427"/>
                  </a:lnTo>
                  <a:cubicBezTo>
                    <a:pt x="27220" y="15761"/>
                    <a:pt x="27720" y="16595"/>
                    <a:pt x="27720" y="17329"/>
                  </a:cubicBezTo>
                  <a:lnTo>
                    <a:pt x="27687" y="34774"/>
                  </a:lnTo>
                  <a:lnTo>
                    <a:pt x="27687" y="36342"/>
                  </a:lnTo>
                  <a:lnTo>
                    <a:pt x="28287" y="36009"/>
                  </a:lnTo>
                  <a:lnTo>
                    <a:pt x="28287" y="34407"/>
                  </a:lnTo>
                  <a:lnTo>
                    <a:pt x="28321" y="16995"/>
                  </a:lnTo>
                  <a:cubicBezTo>
                    <a:pt x="28321" y="16328"/>
                    <a:pt x="27854" y="15427"/>
                    <a:pt x="27220" y="15060"/>
                  </a:cubicBezTo>
                  <a:lnTo>
                    <a:pt x="1368" y="150"/>
                  </a:lnTo>
                  <a:cubicBezTo>
                    <a:pt x="1193" y="52"/>
                    <a:pt x="1030" y="1"/>
                    <a:pt x="8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7"/>
            <p:cNvSpPr/>
            <p:nvPr/>
          </p:nvSpPr>
          <p:spPr>
            <a:xfrm>
              <a:off x="3167555" y="2154413"/>
              <a:ext cx="731341" cy="937428"/>
            </a:xfrm>
            <a:custGeom>
              <a:avLst/>
              <a:gdLst/>
              <a:ahLst/>
              <a:cxnLst/>
              <a:rect l="l" t="t" r="r" b="b"/>
              <a:pathLst>
                <a:path w="28088" h="36003" extrusionOk="0">
                  <a:moveTo>
                    <a:pt x="1368" y="1444"/>
                  </a:moveTo>
                  <a:lnTo>
                    <a:pt x="26920" y="16188"/>
                  </a:lnTo>
                  <a:lnTo>
                    <a:pt x="26853" y="33734"/>
                  </a:lnTo>
                  <a:lnTo>
                    <a:pt x="1335" y="18957"/>
                  </a:lnTo>
                  <a:lnTo>
                    <a:pt x="1368" y="1444"/>
                  </a:lnTo>
                  <a:close/>
                  <a:moveTo>
                    <a:pt x="682" y="0"/>
                  </a:moveTo>
                  <a:cubicBezTo>
                    <a:pt x="320" y="0"/>
                    <a:pt x="67" y="279"/>
                    <a:pt x="67" y="777"/>
                  </a:cubicBezTo>
                  <a:cubicBezTo>
                    <a:pt x="1" y="19824"/>
                    <a:pt x="1" y="19557"/>
                    <a:pt x="1" y="19824"/>
                  </a:cubicBezTo>
                  <a:lnTo>
                    <a:pt x="28054" y="36002"/>
                  </a:lnTo>
                  <a:lnTo>
                    <a:pt x="28054" y="34701"/>
                  </a:lnTo>
                  <a:lnTo>
                    <a:pt x="28054" y="34401"/>
                  </a:lnTo>
                  <a:lnTo>
                    <a:pt x="28087" y="16989"/>
                  </a:lnTo>
                  <a:cubicBezTo>
                    <a:pt x="28087" y="16288"/>
                    <a:pt x="27620" y="15421"/>
                    <a:pt x="26987" y="15054"/>
                  </a:cubicBezTo>
                  <a:lnTo>
                    <a:pt x="1168" y="143"/>
                  </a:lnTo>
                  <a:cubicBezTo>
                    <a:pt x="994" y="47"/>
                    <a:pt x="829" y="0"/>
                    <a:pt x="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7"/>
            <p:cNvSpPr/>
            <p:nvPr/>
          </p:nvSpPr>
          <p:spPr>
            <a:xfrm>
              <a:off x="4567643" y="3586866"/>
              <a:ext cx="257120" cy="208482"/>
            </a:xfrm>
            <a:custGeom>
              <a:avLst/>
              <a:gdLst/>
              <a:ahLst/>
              <a:cxnLst/>
              <a:rect l="l" t="t" r="r" b="b"/>
              <a:pathLst>
                <a:path w="9875" h="8007" extrusionOk="0">
                  <a:moveTo>
                    <a:pt x="3503" y="1"/>
                  </a:moveTo>
                  <a:cubicBezTo>
                    <a:pt x="3836" y="201"/>
                    <a:pt x="4003" y="601"/>
                    <a:pt x="4003" y="1102"/>
                  </a:cubicBezTo>
                  <a:cubicBezTo>
                    <a:pt x="4003" y="1435"/>
                    <a:pt x="3770" y="1869"/>
                    <a:pt x="3469" y="2036"/>
                  </a:cubicBezTo>
                  <a:lnTo>
                    <a:pt x="267" y="3904"/>
                  </a:lnTo>
                  <a:cubicBezTo>
                    <a:pt x="100" y="3970"/>
                    <a:pt x="0" y="4204"/>
                    <a:pt x="0" y="4404"/>
                  </a:cubicBezTo>
                  <a:cubicBezTo>
                    <a:pt x="0" y="4504"/>
                    <a:pt x="34" y="4571"/>
                    <a:pt x="67" y="4604"/>
                  </a:cubicBezTo>
                  <a:lnTo>
                    <a:pt x="5919" y="7995"/>
                  </a:lnTo>
                  <a:lnTo>
                    <a:pt x="5919" y="7995"/>
                  </a:lnTo>
                  <a:cubicBezTo>
                    <a:pt x="5865" y="7959"/>
                    <a:pt x="5838" y="7896"/>
                    <a:pt x="5838" y="7806"/>
                  </a:cubicBezTo>
                  <a:cubicBezTo>
                    <a:pt x="5838" y="7606"/>
                    <a:pt x="5971" y="7373"/>
                    <a:pt x="6138" y="7306"/>
                  </a:cubicBezTo>
                  <a:lnTo>
                    <a:pt x="9340" y="5438"/>
                  </a:lnTo>
                  <a:cubicBezTo>
                    <a:pt x="9641" y="5271"/>
                    <a:pt x="9874" y="4871"/>
                    <a:pt x="9874" y="4504"/>
                  </a:cubicBezTo>
                  <a:cubicBezTo>
                    <a:pt x="9874" y="4004"/>
                    <a:pt x="9707" y="3603"/>
                    <a:pt x="9374" y="3403"/>
                  </a:cubicBezTo>
                  <a:lnTo>
                    <a:pt x="3503" y="1"/>
                  </a:lnTo>
                  <a:close/>
                  <a:moveTo>
                    <a:pt x="5919" y="7995"/>
                  </a:moveTo>
                  <a:cubicBezTo>
                    <a:pt x="5925" y="7999"/>
                    <a:pt x="5931" y="8003"/>
                    <a:pt x="5938" y="8006"/>
                  </a:cubicBezTo>
                  <a:lnTo>
                    <a:pt x="5919" y="799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7"/>
            <p:cNvSpPr/>
            <p:nvPr/>
          </p:nvSpPr>
          <p:spPr>
            <a:xfrm>
              <a:off x="4551136" y="3506957"/>
              <a:ext cx="163307" cy="106858"/>
            </a:xfrm>
            <a:custGeom>
              <a:avLst/>
              <a:gdLst/>
              <a:ahLst/>
              <a:cxnLst/>
              <a:rect l="l" t="t" r="r" b="b"/>
              <a:pathLst>
                <a:path w="6272" h="4104" extrusionOk="0">
                  <a:moveTo>
                    <a:pt x="434" y="1"/>
                  </a:moveTo>
                  <a:lnTo>
                    <a:pt x="1" y="701"/>
                  </a:lnTo>
                  <a:lnTo>
                    <a:pt x="5871" y="4104"/>
                  </a:lnTo>
                  <a:lnTo>
                    <a:pt x="6272" y="3403"/>
                  </a:lnTo>
                  <a:lnTo>
                    <a:pt x="434" y="1"/>
                  </a:lnTo>
                  <a:close/>
                </a:path>
              </a:pathLst>
            </a:custGeom>
            <a:solidFill>
              <a:srgbClr val="21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7"/>
            <p:cNvSpPr/>
            <p:nvPr/>
          </p:nvSpPr>
          <p:spPr>
            <a:xfrm>
              <a:off x="4562436" y="3506957"/>
              <a:ext cx="259698" cy="150288"/>
            </a:xfrm>
            <a:custGeom>
              <a:avLst/>
              <a:gdLst/>
              <a:ahLst/>
              <a:cxnLst/>
              <a:rect l="l" t="t" r="r" b="b"/>
              <a:pathLst>
                <a:path w="9974" h="5772" extrusionOk="0">
                  <a:moveTo>
                    <a:pt x="0" y="1"/>
                  </a:moveTo>
                  <a:lnTo>
                    <a:pt x="5838" y="3403"/>
                  </a:lnTo>
                  <a:lnTo>
                    <a:pt x="9974" y="5772"/>
                  </a:lnTo>
                  <a:lnTo>
                    <a:pt x="4136" y="2336"/>
                  </a:lnTo>
                  <a:lnTo>
                    <a:pt x="0" y="1"/>
                  </a:lnTo>
                  <a:close/>
                </a:path>
              </a:pathLst>
            </a:custGeom>
            <a:solidFill>
              <a:srgbClr val="1C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7"/>
            <p:cNvSpPr/>
            <p:nvPr/>
          </p:nvSpPr>
          <p:spPr>
            <a:xfrm>
              <a:off x="4704002" y="3595562"/>
              <a:ext cx="132921" cy="200124"/>
            </a:xfrm>
            <a:custGeom>
              <a:avLst/>
              <a:gdLst/>
              <a:ahLst/>
              <a:cxnLst/>
              <a:rect l="l" t="t" r="r" b="b"/>
              <a:pathLst>
                <a:path w="5105" h="7686" extrusionOk="0">
                  <a:moveTo>
                    <a:pt x="401" y="0"/>
                  </a:moveTo>
                  <a:lnTo>
                    <a:pt x="0" y="701"/>
                  </a:lnTo>
                  <a:lnTo>
                    <a:pt x="4137" y="3069"/>
                  </a:lnTo>
                  <a:cubicBezTo>
                    <a:pt x="4437" y="3269"/>
                    <a:pt x="4637" y="3670"/>
                    <a:pt x="4637" y="4170"/>
                  </a:cubicBezTo>
                  <a:cubicBezTo>
                    <a:pt x="4637" y="4537"/>
                    <a:pt x="4404" y="4937"/>
                    <a:pt x="4103" y="5104"/>
                  </a:cubicBezTo>
                  <a:lnTo>
                    <a:pt x="901" y="6972"/>
                  </a:lnTo>
                  <a:cubicBezTo>
                    <a:pt x="734" y="7072"/>
                    <a:pt x="634" y="7272"/>
                    <a:pt x="634" y="7472"/>
                  </a:cubicBezTo>
                  <a:cubicBezTo>
                    <a:pt x="634" y="7611"/>
                    <a:pt x="682" y="7685"/>
                    <a:pt x="766" y="7685"/>
                  </a:cubicBezTo>
                  <a:cubicBezTo>
                    <a:pt x="804" y="7685"/>
                    <a:pt x="849" y="7670"/>
                    <a:pt x="901" y="7639"/>
                  </a:cubicBezTo>
                  <a:lnTo>
                    <a:pt x="4103" y="5804"/>
                  </a:lnTo>
                  <a:cubicBezTo>
                    <a:pt x="4737" y="5438"/>
                    <a:pt x="5104" y="4837"/>
                    <a:pt x="5104" y="4103"/>
                  </a:cubicBezTo>
                  <a:cubicBezTo>
                    <a:pt x="5104" y="3403"/>
                    <a:pt x="4604" y="2602"/>
                    <a:pt x="4170" y="2369"/>
                  </a:cubicBezTo>
                  <a:lnTo>
                    <a:pt x="4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7"/>
            <p:cNvSpPr/>
            <p:nvPr/>
          </p:nvSpPr>
          <p:spPr>
            <a:xfrm>
              <a:off x="4371347" y="2807824"/>
              <a:ext cx="35645" cy="13019"/>
            </a:xfrm>
            <a:custGeom>
              <a:avLst/>
              <a:gdLst/>
              <a:ahLst/>
              <a:cxnLst/>
              <a:rect l="l" t="t" r="r" b="b"/>
              <a:pathLst>
                <a:path w="1369" h="500" extrusionOk="0">
                  <a:moveTo>
                    <a:pt x="31" y="415"/>
                  </a:moveTo>
                  <a:cubicBezTo>
                    <a:pt x="21" y="420"/>
                    <a:pt x="10" y="426"/>
                    <a:pt x="1" y="433"/>
                  </a:cubicBezTo>
                  <a:lnTo>
                    <a:pt x="31" y="415"/>
                  </a:lnTo>
                  <a:close/>
                  <a:moveTo>
                    <a:pt x="882" y="0"/>
                  </a:moveTo>
                  <a:cubicBezTo>
                    <a:pt x="778" y="0"/>
                    <a:pt x="684" y="25"/>
                    <a:pt x="601" y="66"/>
                  </a:cubicBezTo>
                  <a:lnTo>
                    <a:pt x="31" y="415"/>
                  </a:lnTo>
                  <a:lnTo>
                    <a:pt x="31" y="415"/>
                  </a:lnTo>
                  <a:cubicBezTo>
                    <a:pt x="108" y="371"/>
                    <a:pt x="198" y="351"/>
                    <a:pt x="296" y="351"/>
                  </a:cubicBezTo>
                  <a:cubicBezTo>
                    <a:pt x="451" y="351"/>
                    <a:pt x="626" y="403"/>
                    <a:pt x="801" y="500"/>
                  </a:cubicBezTo>
                  <a:lnTo>
                    <a:pt x="1368" y="166"/>
                  </a:lnTo>
                  <a:cubicBezTo>
                    <a:pt x="1192" y="49"/>
                    <a:pt x="1028" y="0"/>
                    <a:pt x="882" y="0"/>
                  </a:cubicBezTo>
                  <a:close/>
                </a:path>
              </a:pathLst>
            </a:custGeom>
            <a:solidFill>
              <a:srgbClr val="696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7"/>
            <p:cNvSpPr/>
            <p:nvPr/>
          </p:nvSpPr>
          <p:spPr>
            <a:xfrm>
              <a:off x="4396525" y="2846021"/>
              <a:ext cx="680100" cy="848588"/>
            </a:xfrm>
            <a:custGeom>
              <a:avLst/>
              <a:gdLst/>
              <a:ahLst/>
              <a:cxnLst/>
              <a:rect l="l" t="t" r="r" b="b"/>
              <a:pathLst>
                <a:path w="26120" h="32591" extrusionOk="0">
                  <a:moveTo>
                    <a:pt x="601" y="0"/>
                  </a:moveTo>
                  <a:lnTo>
                    <a:pt x="34" y="334"/>
                  </a:lnTo>
                  <a:lnTo>
                    <a:pt x="1" y="17846"/>
                  </a:lnTo>
                  <a:lnTo>
                    <a:pt x="25519" y="32590"/>
                  </a:lnTo>
                  <a:lnTo>
                    <a:pt x="26120" y="32256"/>
                  </a:lnTo>
                  <a:lnTo>
                    <a:pt x="568" y="17513"/>
                  </a:lnTo>
                  <a:lnTo>
                    <a:pt x="6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7"/>
            <p:cNvSpPr/>
            <p:nvPr/>
          </p:nvSpPr>
          <p:spPr>
            <a:xfrm>
              <a:off x="5084410" y="3744940"/>
              <a:ext cx="23486" cy="79935"/>
            </a:xfrm>
            <a:custGeom>
              <a:avLst/>
              <a:gdLst/>
              <a:ahLst/>
              <a:cxnLst/>
              <a:rect l="l" t="t" r="r" b="b"/>
              <a:pathLst>
                <a:path w="902" h="3070" extrusionOk="0">
                  <a:moveTo>
                    <a:pt x="901" y="1"/>
                  </a:moveTo>
                  <a:lnTo>
                    <a:pt x="301" y="368"/>
                  </a:lnTo>
                  <a:lnTo>
                    <a:pt x="301" y="2369"/>
                  </a:lnTo>
                  <a:cubicBezTo>
                    <a:pt x="301" y="2703"/>
                    <a:pt x="168" y="2970"/>
                    <a:pt x="1" y="3070"/>
                  </a:cubicBezTo>
                  <a:lnTo>
                    <a:pt x="568" y="2736"/>
                  </a:lnTo>
                  <a:cubicBezTo>
                    <a:pt x="768" y="2603"/>
                    <a:pt x="901" y="2369"/>
                    <a:pt x="901" y="2036"/>
                  </a:cubicBezTo>
                  <a:lnTo>
                    <a:pt x="9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7"/>
            <p:cNvSpPr/>
            <p:nvPr/>
          </p:nvSpPr>
          <p:spPr>
            <a:xfrm>
              <a:off x="4361791" y="3332401"/>
              <a:ext cx="730482" cy="500285"/>
            </a:xfrm>
            <a:custGeom>
              <a:avLst/>
              <a:gdLst/>
              <a:ahLst/>
              <a:cxnLst/>
              <a:rect l="l" t="t" r="r" b="b"/>
              <a:pathLst>
                <a:path w="28055" h="19214" extrusionOk="0">
                  <a:moveTo>
                    <a:pt x="28054" y="16212"/>
                  </a:moveTo>
                  <a:lnTo>
                    <a:pt x="1" y="0"/>
                  </a:lnTo>
                  <a:lnTo>
                    <a:pt x="1" y="2002"/>
                  </a:lnTo>
                  <a:cubicBezTo>
                    <a:pt x="1" y="2735"/>
                    <a:pt x="501" y="3569"/>
                    <a:pt x="1101" y="3936"/>
                  </a:cubicBezTo>
                  <a:lnTo>
                    <a:pt x="11075" y="9674"/>
                  </a:lnTo>
                  <a:lnTo>
                    <a:pt x="17080" y="13143"/>
                  </a:lnTo>
                  <a:lnTo>
                    <a:pt x="26953" y="18847"/>
                  </a:lnTo>
                  <a:cubicBezTo>
                    <a:pt x="27554" y="19214"/>
                    <a:pt x="28054" y="18914"/>
                    <a:pt x="28054" y="1821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7"/>
            <p:cNvSpPr/>
            <p:nvPr/>
          </p:nvSpPr>
          <p:spPr>
            <a:xfrm>
              <a:off x="4405221" y="2848625"/>
              <a:ext cx="666195" cy="840751"/>
            </a:xfrm>
            <a:custGeom>
              <a:avLst/>
              <a:gdLst/>
              <a:ahLst/>
              <a:cxnLst/>
              <a:rect l="l" t="t" r="r" b="b"/>
              <a:pathLst>
                <a:path w="25586" h="32290" extrusionOk="0">
                  <a:moveTo>
                    <a:pt x="34" y="0"/>
                  </a:moveTo>
                  <a:lnTo>
                    <a:pt x="1" y="17546"/>
                  </a:lnTo>
                  <a:lnTo>
                    <a:pt x="25552" y="32290"/>
                  </a:lnTo>
                  <a:lnTo>
                    <a:pt x="25585" y="14744"/>
                  </a:lnTo>
                  <a:lnTo>
                    <a:pt x="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7"/>
            <p:cNvSpPr/>
            <p:nvPr/>
          </p:nvSpPr>
          <p:spPr>
            <a:xfrm>
              <a:off x="5060976" y="3229892"/>
              <a:ext cx="16508" cy="464717"/>
            </a:xfrm>
            <a:custGeom>
              <a:avLst/>
              <a:gdLst/>
              <a:ahLst/>
              <a:cxnLst/>
              <a:rect l="l" t="t" r="r" b="b"/>
              <a:pathLst>
                <a:path w="634" h="17848" extrusionOk="0">
                  <a:moveTo>
                    <a:pt x="634" y="1"/>
                  </a:moveTo>
                  <a:lnTo>
                    <a:pt x="67" y="335"/>
                  </a:lnTo>
                  <a:lnTo>
                    <a:pt x="0" y="17847"/>
                  </a:lnTo>
                  <a:lnTo>
                    <a:pt x="601" y="17513"/>
                  </a:lnTo>
                  <a:lnTo>
                    <a:pt x="634" y="1"/>
                  </a:lnTo>
                  <a:close/>
                </a:path>
              </a:pathLst>
            </a:custGeom>
            <a:solidFill>
              <a:srgbClr val="AA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7"/>
            <p:cNvSpPr/>
            <p:nvPr/>
          </p:nvSpPr>
          <p:spPr>
            <a:xfrm>
              <a:off x="4397410" y="2846021"/>
              <a:ext cx="680073" cy="392593"/>
            </a:xfrm>
            <a:custGeom>
              <a:avLst/>
              <a:gdLst/>
              <a:ahLst/>
              <a:cxnLst/>
              <a:rect l="l" t="t" r="r" b="b"/>
              <a:pathLst>
                <a:path w="26119" h="15078" extrusionOk="0">
                  <a:moveTo>
                    <a:pt x="567" y="0"/>
                  </a:moveTo>
                  <a:lnTo>
                    <a:pt x="0" y="334"/>
                  </a:lnTo>
                  <a:lnTo>
                    <a:pt x="25552" y="15078"/>
                  </a:lnTo>
                  <a:lnTo>
                    <a:pt x="26119" y="14744"/>
                  </a:lnTo>
                  <a:lnTo>
                    <a:pt x="567"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7"/>
            <p:cNvSpPr/>
            <p:nvPr/>
          </p:nvSpPr>
          <p:spPr>
            <a:xfrm>
              <a:off x="4371347" y="2807824"/>
              <a:ext cx="737408" cy="946697"/>
            </a:xfrm>
            <a:custGeom>
              <a:avLst/>
              <a:gdLst/>
              <a:ahLst/>
              <a:cxnLst/>
              <a:rect l="l" t="t" r="r" b="b"/>
              <a:pathLst>
                <a:path w="28321" h="36359" extrusionOk="0">
                  <a:moveTo>
                    <a:pt x="31" y="415"/>
                  </a:moveTo>
                  <a:cubicBezTo>
                    <a:pt x="21" y="420"/>
                    <a:pt x="10" y="426"/>
                    <a:pt x="1" y="433"/>
                  </a:cubicBezTo>
                  <a:lnTo>
                    <a:pt x="31" y="415"/>
                  </a:lnTo>
                  <a:close/>
                  <a:moveTo>
                    <a:pt x="882" y="0"/>
                  </a:moveTo>
                  <a:cubicBezTo>
                    <a:pt x="778" y="0"/>
                    <a:pt x="684" y="25"/>
                    <a:pt x="601" y="66"/>
                  </a:cubicBezTo>
                  <a:lnTo>
                    <a:pt x="31" y="415"/>
                  </a:lnTo>
                  <a:lnTo>
                    <a:pt x="31" y="415"/>
                  </a:lnTo>
                  <a:cubicBezTo>
                    <a:pt x="108" y="371"/>
                    <a:pt x="198" y="351"/>
                    <a:pt x="296" y="351"/>
                  </a:cubicBezTo>
                  <a:cubicBezTo>
                    <a:pt x="451" y="351"/>
                    <a:pt x="626" y="403"/>
                    <a:pt x="801" y="500"/>
                  </a:cubicBezTo>
                  <a:lnTo>
                    <a:pt x="26620" y="15410"/>
                  </a:lnTo>
                  <a:cubicBezTo>
                    <a:pt x="27220" y="15744"/>
                    <a:pt x="27720" y="16611"/>
                    <a:pt x="27720" y="17312"/>
                  </a:cubicBezTo>
                  <a:lnTo>
                    <a:pt x="27687" y="34758"/>
                  </a:lnTo>
                  <a:lnTo>
                    <a:pt x="27687" y="36359"/>
                  </a:lnTo>
                  <a:lnTo>
                    <a:pt x="28287" y="35992"/>
                  </a:lnTo>
                  <a:lnTo>
                    <a:pt x="28287" y="34424"/>
                  </a:lnTo>
                  <a:lnTo>
                    <a:pt x="28321" y="16978"/>
                  </a:lnTo>
                  <a:cubicBezTo>
                    <a:pt x="28321" y="16311"/>
                    <a:pt x="27854" y="15444"/>
                    <a:pt x="27220" y="15077"/>
                  </a:cubicBezTo>
                  <a:lnTo>
                    <a:pt x="1368" y="166"/>
                  </a:lnTo>
                  <a:cubicBezTo>
                    <a:pt x="1192" y="49"/>
                    <a:pt x="1028"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7"/>
            <p:cNvSpPr/>
            <p:nvPr/>
          </p:nvSpPr>
          <p:spPr>
            <a:xfrm>
              <a:off x="4361791" y="2816729"/>
              <a:ext cx="731341" cy="937793"/>
            </a:xfrm>
            <a:custGeom>
              <a:avLst/>
              <a:gdLst/>
              <a:ahLst/>
              <a:cxnLst/>
              <a:rect l="l" t="t" r="r" b="b"/>
              <a:pathLst>
                <a:path w="28088" h="36017" extrusionOk="0">
                  <a:moveTo>
                    <a:pt x="1368" y="1459"/>
                  </a:moveTo>
                  <a:lnTo>
                    <a:pt x="26920" y="16203"/>
                  </a:lnTo>
                  <a:lnTo>
                    <a:pt x="26853" y="33715"/>
                  </a:lnTo>
                  <a:lnTo>
                    <a:pt x="1335" y="18971"/>
                  </a:lnTo>
                  <a:lnTo>
                    <a:pt x="1368" y="1459"/>
                  </a:lnTo>
                  <a:close/>
                  <a:moveTo>
                    <a:pt x="678" y="0"/>
                  </a:moveTo>
                  <a:cubicBezTo>
                    <a:pt x="318" y="0"/>
                    <a:pt x="67" y="296"/>
                    <a:pt x="67" y="791"/>
                  </a:cubicBezTo>
                  <a:cubicBezTo>
                    <a:pt x="1" y="19805"/>
                    <a:pt x="1" y="19572"/>
                    <a:pt x="1" y="19805"/>
                  </a:cubicBezTo>
                  <a:lnTo>
                    <a:pt x="28054" y="36017"/>
                  </a:lnTo>
                  <a:lnTo>
                    <a:pt x="28054" y="34682"/>
                  </a:lnTo>
                  <a:lnTo>
                    <a:pt x="28054" y="34416"/>
                  </a:lnTo>
                  <a:lnTo>
                    <a:pt x="28087" y="16970"/>
                  </a:lnTo>
                  <a:cubicBezTo>
                    <a:pt x="28087" y="16269"/>
                    <a:pt x="27620" y="15435"/>
                    <a:pt x="26987" y="15068"/>
                  </a:cubicBezTo>
                  <a:lnTo>
                    <a:pt x="1168" y="158"/>
                  </a:lnTo>
                  <a:cubicBezTo>
                    <a:pt x="993" y="51"/>
                    <a:pt x="826" y="0"/>
                    <a:pt x="6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p:nvPr/>
          </p:nvSpPr>
          <p:spPr>
            <a:xfrm>
              <a:off x="4241940" y="2436060"/>
              <a:ext cx="257120" cy="208482"/>
            </a:xfrm>
            <a:custGeom>
              <a:avLst/>
              <a:gdLst/>
              <a:ahLst/>
              <a:cxnLst/>
              <a:rect l="l" t="t" r="r" b="b"/>
              <a:pathLst>
                <a:path w="9875" h="8007" extrusionOk="0">
                  <a:moveTo>
                    <a:pt x="3503" y="0"/>
                  </a:moveTo>
                  <a:lnTo>
                    <a:pt x="3503" y="0"/>
                  </a:lnTo>
                  <a:cubicBezTo>
                    <a:pt x="3836" y="201"/>
                    <a:pt x="4003" y="601"/>
                    <a:pt x="4003" y="1101"/>
                  </a:cubicBezTo>
                  <a:cubicBezTo>
                    <a:pt x="4003" y="1435"/>
                    <a:pt x="3770" y="1868"/>
                    <a:pt x="3470" y="2035"/>
                  </a:cubicBezTo>
                  <a:lnTo>
                    <a:pt x="267" y="3903"/>
                  </a:lnTo>
                  <a:cubicBezTo>
                    <a:pt x="100" y="3970"/>
                    <a:pt x="0" y="4203"/>
                    <a:pt x="0" y="4404"/>
                  </a:cubicBezTo>
                  <a:cubicBezTo>
                    <a:pt x="0" y="4504"/>
                    <a:pt x="34" y="4570"/>
                    <a:pt x="67" y="4604"/>
                  </a:cubicBezTo>
                  <a:lnTo>
                    <a:pt x="5919" y="7995"/>
                  </a:lnTo>
                  <a:lnTo>
                    <a:pt x="5919" y="7995"/>
                  </a:lnTo>
                  <a:cubicBezTo>
                    <a:pt x="5865" y="7959"/>
                    <a:pt x="5838" y="7896"/>
                    <a:pt x="5838" y="7806"/>
                  </a:cubicBezTo>
                  <a:cubicBezTo>
                    <a:pt x="5838" y="7606"/>
                    <a:pt x="5971" y="7372"/>
                    <a:pt x="6138" y="7306"/>
                  </a:cubicBezTo>
                  <a:lnTo>
                    <a:pt x="9340" y="5438"/>
                  </a:lnTo>
                  <a:cubicBezTo>
                    <a:pt x="9641" y="5271"/>
                    <a:pt x="9874" y="4871"/>
                    <a:pt x="9874" y="4504"/>
                  </a:cubicBezTo>
                  <a:cubicBezTo>
                    <a:pt x="9874" y="4003"/>
                    <a:pt x="9707" y="3603"/>
                    <a:pt x="9374" y="3403"/>
                  </a:cubicBezTo>
                  <a:lnTo>
                    <a:pt x="3503" y="0"/>
                  </a:lnTo>
                  <a:close/>
                  <a:moveTo>
                    <a:pt x="5919" y="7995"/>
                  </a:moveTo>
                  <a:cubicBezTo>
                    <a:pt x="5925" y="7999"/>
                    <a:pt x="5931" y="8003"/>
                    <a:pt x="5938" y="8006"/>
                  </a:cubicBezTo>
                  <a:lnTo>
                    <a:pt x="5919" y="799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p:nvPr/>
          </p:nvSpPr>
          <p:spPr>
            <a:xfrm>
              <a:off x="4225433" y="2356151"/>
              <a:ext cx="163307" cy="106858"/>
            </a:xfrm>
            <a:custGeom>
              <a:avLst/>
              <a:gdLst/>
              <a:ahLst/>
              <a:cxnLst/>
              <a:rect l="l" t="t" r="r" b="b"/>
              <a:pathLst>
                <a:path w="6272" h="4104" extrusionOk="0">
                  <a:moveTo>
                    <a:pt x="434" y="1"/>
                  </a:moveTo>
                  <a:lnTo>
                    <a:pt x="1" y="701"/>
                  </a:lnTo>
                  <a:lnTo>
                    <a:pt x="5871" y="4104"/>
                  </a:lnTo>
                  <a:lnTo>
                    <a:pt x="6272" y="3403"/>
                  </a:lnTo>
                  <a:lnTo>
                    <a:pt x="434" y="1"/>
                  </a:lnTo>
                  <a:close/>
                </a:path>
              </a:pathLst>
            </a:custGeom>
            <a:solidFill>
              <a:srgbClr val="21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4236733" y="2356151"/>
              <a:ext cx="259724" cy="150288"/>
            </a:xfrm>
            <a:custGeom>
              <a:avLst/>
              <a:gdLst/>
              <a:ahLst/>
              <a:cxnLst/>
              <a:rect l="l" t="t" r="r" b="b"/>
              <a:pathLst>
                <a:path w="9975" h="5772" extrusionOk="0">
                  <a:moveTo>
                    <a:pt x="0" y="1"/>
                  </a:moveTo>
                  <a:lnTo>
                    <a:pt x="5838" y="3403"/>
                  </a:lnTo>
                  <a:lnTo>
                    <a:pt x="9974" y="5771"/>
                  </a:lnTo>
                  <a:lnTo>
                    <a:pt x="9974" y="5771"/>
                  </a:lnTo>
                  <a:lnTo>
                    <a:pt x="4137" y="2336"/>
                  </a:lnTo>
                  <a:lnTo>
                    <a:pt x="0" y="1"/>
                  </a:lnTo>
                  <a:close/>
                </a:path>
              </a:pathLst>
            </a:custGeom>
            <a:solidFill>
              <a:srgbClr val="1C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p:nvPr/>
          </p:nvSpPr>
          <p:spPr>
            <a:xfrm>
              <a:off x="4378299" y="2444757"/>
              <a:ext cx="132921" cy="200098"/>
            </a:xfrm>
            <a:custGeom>
              <a:avLst/>
              <a:gdLst/>
              <a:ahLst/>
              <a:cxnLst/>
              <a:rect l="l" t="t" r="r" b="b"/>
              <a:pathLst>
                <a:path w="5105" h="7685" extrusionOk="0">
                  <a:moveTo>
                    <a:pt x="401" y="0"/>
                  </a:moveTo>
                  <a:lnTo>
                    <a:pt x="0" y="701"/>
                  </a:lnTo>
                  <a:lnTo>
                    <a:pt x="4137" y="3069"/>
                  </a:lnTo>
                  <a:cubicBezTo>
                    <a:pt x="4470" y="3269"/>
                    <a:pt x="4637" y="3669"/>
                    <a:pt x="4637" y="4170"/>
                  </a:cubicBezTo>
                  <a:cubicBezTo>
                    <a:pt x="4637" y="4537"/>
                    <a:pt x="4404" y="4937"/>
                    <a:pt x="4103" y="5104"/>
                  </a:cubicBezTo>
                  <a:lnTo>
                    <a:pt x="901" y="6972"/>
                  </a:lnTo>
                  <a:cubicBezTo>
                    <a:pt x="734" y="7072"/>
                    <a:pt x="634" y="7272"/>
                    <a:pt x="634" y="7472"/>
                  </a:cubicBezTo>
                  <a:cubicBezTo>
                    <a:pt x="634" y="7610"/>
                    <a:pt x="698" y="7685"/>
                    <a:pt x="781" y="7685"/>
                  </a:cubicBezTo>
                  <a:cubicBezTo>
                    <a:pt x="818" y="7685"/>
                    <a:pt x="860" y="7670"/>
                    <a:pt x="901" y="7639"/>
                  </a:cubicBezTo>
                  <a:lnTo>
                    <a:pt x="4103" y="5804"/>
                  </a:lnTo>
                  <a:cubicBezTo>
                    <a:pt x="4737" y="5437"/>
                    <a:pt x="5104" y="4803"/>
                    <a:pt x="5104" y="4103"/>
                  </a:cubicBezTo>
                  <a:cubicBezTo>
                    <a:pt x="5104" y="3402"/>
                    <a:pt x="4604" y="2602"/>
                    <a:pt x="4170" y="2368"/>
                  </a:cubicBezTo>
                  <a:lnTo>
                    <a:pt x="4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p:nvPr/>
          </p:nvSpPr>
          <p:spPr>
            <a:xfrm>
              <a:off x="4045644" y="1657018"/>
              <a:ext cx="35645" cy="13019"/>
            </a:xfrm>
            <a:custGeom>
              <a:avLst/>
              <a:gdLst/>
              <a:ahLst/>
              <a:cxnLst/>
              <a:rect l="l" t="t" r="r" b="b"/>
              <a:pathLst>
                <a:path w="1369" h="500" extrusionOk="0">
                  <a:moveTo>
                    <a:pt x="31" y="414"/>
                  </a:moveTo>
                  <a:cubicBezTo>
                    <a:pt x="21" y="420"/>
                    <a:pt x="11" y="426"/>
                    <a:pt x="1" y="433"/>
                  </a:cubicBezTo>
                  <a:lnTo>
                    <a:pt x="31" y="414"/>
                  </a:lnTo>
                  <a:close/>
                  <a:moveTo>
                    <a:pt x="882" y="0"/>
                  </a:moveTo>
                  <a:cubicBezTo>
                    <a:pt x="778" y="0"/>
                    <a:pt x="684" y="24"/>
                    <a:pt x="601" y="66"/>
                  </a:cubicBezTo>
                  <a:lnTo>
                    <a:pt x="31" y="414"/>
                  </a:lnTo>
                  <a:lnTo>
                    <a:pt x="31" y="414"/>
                  </a:lnTo>
                  <a:cubicBezTo>
                    <a:pt x="108" y="371"/>
                    <a:pt x="198" y="350"/>
                    <a:pt x="296" y="350"/>
                  </a:cubicBezTo>
                  <a:cubicBezTo>
                    <a:pt x="451" y="350"/>
                    <a:pt x="626" y="402"/>
                    <a:pt x="801" y="499"/>
                  </a:cubicBezTo>
                  <a:lnTo>
                    <a:pt x="1368" y="166"/>
                  </a:lnTo>
                  <a:cubicBezTo>
                    <a:pt x="1192" y="49"/>
                    <a:pt x="1028" y="0"/>
                    <a:pt x="882" y="0"/>
                  </a:cubicBezTo>
                  <a:close/>
                </a:path>
              </a:pathLst>
            </a:custGeom>
            <a:solidFill>
              <a:srgbClr val="696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a:off x="4070848" y="1695189"/>
              <a:ext cx="680073" cy="848588"/>
            </a:xfrm>
            <a:custGeom>
              <a:avLst/>
              <a:gdLst/>
              <a:ahLst/>
              <a:cxnLst/>
              <a:rect l="l" t="t" r="r" b="b"/>
              <a:pathLst>
                <a:path w="26119" h="32591" extrusionOk="0">
                  <a:moveTo>
                    <a:pt x="600" y="1"/>
                  </a:moveTo>
                  <a:lnTo>
                    <a:pt x="33" y="334"/>
                  </a:lnTo>
                  <a:lnTo>
                    <a:pt x="0" y="17847"/>
                  </a:lnTo>
                  <a:lnTo>
                    <a:pt x="25518" y="32591"/>
                  </a:lnTo>
                  <a:lnTo>
                    <a:pt x="26119" y="32257"/>
                  </a:lnTo>
                  <a:lnTo>
                    <a:pt x="567" y="17513"/>
                  </a:lnTo>
                  <a:lnTo>
                    <a:pt x="60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p:nvPr/>
          </p:nvSpPr>
          <p:spPr>
            <a:xfrm>
              <a:off x="4758707" y="2594134"/>
              <a:ext cx="23486" cy="79935"/>
            </a:xfrm>
            <a:custGeom>
              <a:avLst/>
              <a:gdLst/>
              <a:ahLst/>
              <a:cxnLst/>
              <a:rect l="l" t="t" r="r" b="b"/>
              <a:pathLst>
                <a:path w="902" h="3070" extrusionOk="0">
                  <a:moveTo>
                    <a:pt x="902" y="0"/>
                  </a:moveTo>
                  <a:lnTo>
                    <a:pt x="301" y="367"/>
                  </a:lnTo>
                  <a:lnTo>
                    <a:pt x="301" y="2369"/>
                  </a:lnTo>
                  <a:cubicBezTo>
                    <a:pt x="301" y="2702"/>
                    <a:pt x="168" y="2969"/>
                    <a:pt x="1" y="3069"/>
                  </a:cubicBezTo>
                  <a:lnTo>
                    <a:pt x="568" y="2736"/>
                  </a:lnTo>
                  <a:cubicBezTo>
                    <a:pt x="768" y="2602"/>
                    <a:pt x="902" y="2369"/>
                    <a:pt x="902" y="2035"/>
                  </a:cubicBezTo>
                  <a:lnTo>
                    <a:pt x="9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a:off x="4036088" y="2181570"/>
              <a:ext cx="730482" cy="500311"/>
            </a:xfrm>
            <a:custGeom>
              <a:avLst/>
              <a:gdLst/>
              <a:ahLst/>
              <a:cxnLst/>
              <a:rect l="l" t="t" r="r" b="b"/>
              <a:pathLst>
                <a:path w="28055" h="19215" extrusionOk="0">
                  <a:moveTo>
                    <a:pt x="28054" y="16212"/>
                  </a:moveTo>
                  <a:lnTo>
                    <a:pt x="1" y="1"/>
                  </a:lnTo>
                  <a:lnTo>
                    <a:pt x="1" y="2002"/>
                  </a:lnTo>
                  <a:cubicBezTo>
                    <a:pt x="1" y="2703"/>
                    <a:pt x="501" y="3570"/>
                    <a:pt x="1102" y="3937"/>
                  </a:cubicBezTo>
                  <a:lnTo>
                    <a:pt x="11075" y="9674"/>
                  </a:lnTo>
                  <a:lnTo>
                    <a:pt x="17080" y="13144"/>
                  </a:lnTo>
                  <a:lnTo>
                    <a:pt x="26953" y="18848"/>
                  </a:lnTo>
                  <a:cubicBezTo>
                    <a:pt x="27554" y="19215"/>
                    <a:pt x="28054" y="18914"/>
                    <a:pt x="28054" y="182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p:nvPr/>
          </p:nvSpPr>
          <p:spPr>
            <a:xfrm>
              <a:off x="4079518" y="1697793"/>
              <a:ext cx="666195" cy="840777"/>
            </a:xfrm>
            <a:custGeom>
              <a:avLst/>
              <a:gdLst/>
              <a:ahLst/>
              <a:cxnLst/>
              <a:rect l="l" t="t" r="r" b="b"/>
              <a:pathLst>
                <a:path w="25586" h="32291" extrusionOk="0">
                  <a:moveTo>
                    <a:pt x="34" y="1"/>
                  </a:moveTo>
                  <a:lnTo>
                    <a:pt x="1" y="17513"/>
                  </a:lnTo>
                  <a:lnTo>
                    <a:pt x="25552" y="32291"/>
                  </a:lnTo>
                  <a:lnTo>
                    <a:pt x="25586" y="14745"/>
                  </a:lnTo>
                  <a:lnTo>
                    <a:pt x="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p:nvPr/>
          </p:nvSpPr>
          <p:spPr>
            <a:xfrm>
              <a:off x="4735273" y="2079086"/>
              <a:ext cx="16534" cy="464691"/>
            </a:xfrm>
            <a:custGeom>
              <a:avLst/>
              <a:gdLst/>
              <a:ahLst/>
              <a:cxnLst/>
              <a:rect l="l" t="t" r="r" b="b"/>
              <a:pathLst>
                <a:path w="635" h="17847" extrusionOk="0">
                  <a:moveTo>
                    <a:pt x="634" y="1"/>
                  </a:moveTo>
                  <a:lnTo>
                    <a:pt x="67" y="334"/>
                  </a:lnTo>
                  <a:lnTo>
                    <a:pt x="0" y="17847"/>
                  </a:lnTo>
                  <a:lnTo>
                    <a:pt x="601" y="17513"/>
                  </a:lnTo>
                  <a:lnTo>
                    <a:pt x="634" y="1"/>
                  </a:lnTo>
                  <a:close/>
                </a:path>
              </a:pathLst>
            </a:custGeom>
            <a:solidFill>
              <a:srgbClr val="AA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p:nvPr/>
          </p:nvSpPr>
          <p:spPr>
            <a:xfrm>
              <a:off x="4071707" y="1695189"/>
              <a:ext cx="680100" cy="392619"/>
            </a:xfrm>
            <a:custGeom>
              <a:avLst/>
              <a:gdLst/>
              <a:ahLst/>
              <a:cxnLst/>
              <a:rect l="l" t="t" r="r" b="b"/>
              <a:pathLst>
                <a:path w="26120" h="15079" extrusionOk="0">
                  <a:moveTo>
                    <a:pt x="567" y="1"/>
                  </a:moveTo>
                  <a:lnTo>
                    <a:pt x="0" y="334"/>
                  </a:lnTo>
                  <a:lnTo>
                    <a:pt x="25552" y="15078"/>
                  </a:lnTo>
                  <a:lnTo>
                    <a:pt x="26119" y="14745"/>
                  </a:lnTo>
                  <a:lnTo>
                    <a:pt x="567"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p:nvPr/>
          </p:nvSpPr>
          <p:spPr>
            <a:xfrm>
              <a:off x="4045644" y="1657018"/>
              <a:ext cx="737408" cy="946697"/>
            </a:xfrm>
            <a:custGeom>
              <a:avLst/>
              <a:gdLst/>
              <a:ahLst/>
              <a:cxnLst/>
              <a:rect l="l" t="t" r="r" b="b"/>
              <a:pathLst>
                <a:path w="28321" h="36359" extrusionOk="0">
                  <a:moveTo>
                    <a:pt x="31" y="414"/>
                  </a:moveTo>
                  <a:cubicBezTo>
                    <a:pt x="21" y="420"/>
                    <a:pt x="11" y="426"/>
                    <a:pt x="1" y="433"/>
                  </a:cubicBezTo>
                  <a:lnTo>
                    <a:pt x="31" y="414"/>
                  </a:lnTo>
                  <a:close/>
                  <a:moveTo>
                    <a:pt x="882" y="0"/>
                  </a:moveTo>
                  <a:cubicBezTo>
                    <a:pt x="778" y="0"/>
                    <a:pt x="684" y="24"/>
                    <a:pt x="601" y="66"/>
                  </a:cubicBezTo>
                  <a:lnTo>
                    <a:pt x="31" y="414"/>
                  </a:lnTo>
                  <a:lnTo>
                    <a:pt x="31" y="414"/>
                  </a:lnTo>
                  <a:cubicBezTo>
                    <a:pt x="108" y="371"/>
                    <a:pt x="198" y="350"/>
                    <a:pt x="296" y="350"/>
                  </a:cubicBezTo>
                  <a:cubicBezTo>
                    <a:pt x="451" y="350"/>
                    <a:pt x="626" y="402"/>
                    <a:pt x="801" y="499"/>
                  </a:cubicBezTo>
                  <a:lnTo>
                    <a:pt x="26620" y="15410"/>
                  </a:lnTo>
                  <a:cubicBezTo>
                    <a:pt x="27220" y="15744"/>
                    <a:pt x="27720" y="16611"/>
                    <a:pt x="27720" y="17311"/>
                  </a:cubicBezTo>
                  <a:lnTo>
                    <a:pt x="27687" y="34757"/>
                  </a:lnTo>
                  <a:lnTo>
                    <a:pt x="27687" y="36358"/>
                  </a:lnTo>
                  <a:lnTo>
                    <a:pt x="28288" y="35991"/>
                  </a:lnTo>
                  <a:lnTo>
                    <a:pt x="28288" y="34424"/>
                  </a:lnTo>
                  <a:lnTo>
                    <a:pt x="28321" y="16978"/>
                  </a:lnTo>
                  <a:cubicBezTo>
                    <a:pt x="28321" y="16344"/>
                    <a:pt x="27854" y="15443"/>
                    <a:pt x="27220" y="15076"/>
                  </a:cubicBezTo>
                  <a:lnTo>
                    <a:pt x="1368" y="166"/>
                  </a:lnTo>
                  <a:cubicBezTo>
                    <a:pt x="1192" y="49"/>
                    <a:pt x="1028"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4036088" y="1665897"/>
              <a:ext cx="731341" cy="937819"/>
            </a:xfrm>
            <a:custGeom>
              <a:avLst/>
              <a:gdLst/>
              <a:ahLst/>
              <a:cxnLst/>
              <a:rect l="l" t="t" r="r" b="b"/>
              <a:pathLst>
                <a:path w="28088" h="36018" extrusionOk="0">
                  <a:moveTo>
                    <a:pt x="1368" y="1459"/>
                  </a:moveTo>
                  <a:lnTo>
                    <a:pt x="26920" y="16203"/>
                  </a:lnTo>
                  <a:lnTo>
                    <a:pt x="26853" y="33716"/>
                  </a:lnTo>
                  <a:lnTo>
                    <a:pt x="1335" y="18972"/>
                  </a:lnTo>
                  <a:lnTo>
                    <a:pt x="1368" y="1459"/>
                  </a:lnTo>
                  <a:close/>
                  <a:moveTo>
                    <a:pt x="678" y="1"/>
                  </a:moveTo>
                  <a:cubicBezTo>
                    <a:pt x="318" y="1"/>
                    <a:pt x="67" y="296"/>
                    <a:pt x="67" y="792"/>
                  </a:cubicBezTo>
                  <a:cubicBezTo>
                    <a:pt x="1" y="19806"/>
                    <a:pt x="1" y="19572"/>
                    <a:pt x="1" y="19806"/>
                  </a:cubicBezTo>
                  <a:lnTo>
                    <a:pt x="28054" y="36017"/>
                  </a:lnTo>
                  <a:lnTo>
                    <a:pt x="28054" y="34683"/>
                  </a:lnTo>
                  <a:lnTo>
                    <a:pt x="28054" y="34416"/>
                  </a:lnTo>
                  <a:lnTo>
                    <a:pt x="28087" y="16970"/>
                  </a:lnTo>
                  <a:cubicBezTo>
                    <a:pt x="28087" y="16270"/>
                    <a:pt x="27620" y="15403"/>
                    <a:pt x="26987" y="15069"/>
                  </a:cubicBezTo>
                  <a:lnTo>
                    <a:pt x="1168" y="158"/>
                  </a:lnTo>
                  <a:cubicBezTo>
                    <a:pt x="993" y="51"/>
                    <a:pt x="826" y="1"/>
                    <a:pt x="6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5381445" y="3142171"/>
              <a:ext cx="258006" cy="207623"/>
            </a:xfrm>
            <a:custGeom>
              <a:avLst/>
              <a:gdLst/>
              <a:ahLst/>
              <a:cxnLst/>
              <a:rect l="l" t="t" r="r" b="b"/>
              <a:pathLst>
                <a:path w="9909" h="7974" extrusionOk="0">
                  <a:moveTo>
                    <a:pt x="3537" y="1"/>
                  </a:moveTo>
                  <a:lnTo>
                    <a:pt x="3562" y="15"/>
                  </a:lnTo>
                  <a:lnTo>
                    <a:pt x="3562" y="15"/>
                  </a:lnTo>
                  <a:cubicBezTo>
                    <a:pt x="3554" y="10"/>
                    <a:pt x="3545" y="6"/>
                    <a:pt x="3537" y="1"/>
                  </a:cubicBezTo>
                  <a:close/>
                  <a:moveTo>
                    <a:pt x="3562" y="15"/>
                  </a:moveTo>
                  <a:lnTo>
                    <a:pt x="3562" y="15"/>
                  </a:lnTo>
                  <a:cubicBezTo>
                    <a:pt x="3848" y="190"/>
                    <a:pt x="4037" y="583"/>
                    <a:pt x="4037" y="1102"/>
                  </a:cubicBezTo>
                  <a:cubicBezTo>
                    <a:pt x="4037" y="1435"/>
                    <a:pt x="3804" y="1836"/>
                    <a:pt x="3503" y="2036"/>
                  </a:cubicBezTo>
                  <a:lnTo>
                    <a:pt x="301" y="3870"/>
                  </a:lnTo>
                  <a:cubicBezTo>
                    <a:pt x="134" y="3970"/>
                    <a:pt x="1" y="4204"/>
                    <a:pt x="1" y="4371"/>
                  </a:cubicBezTo>
                  <a:cubicBezTo>
                    <a:pt x="1" y="4471"/>
                    <a:pt x="34" y="4537"/>
                    <a:pt x="101" y="4571"/>
                  </a:cubicBezTo>
                  <a:lnTo>
                    <a:pt x="5939" y="7973"/>
                  </a:lnTo>
                  <a:cubicBezTo>
                    <a:pt x="5905" y="7940"/>
                    <a:pt x="5872" y="7873"/>
                    <a:pt x="5872" y="7773"/>
                  </a:cubicBezTo>
                  <a:cubicBezTo>
                    <a:pt x="5872" y="7606"/>
                    <a:pt x="6005" y="7373"/>
                    <a:pt x="6172" y="7273"/>
                  </a:cubicBezTo>
                  <a:lnTo>
                    <a:pt x="9341" y="5438"/>
                  </a:lnTo>
                  <a:cubicBezTo>
                    <a:pt x="9641" y="5271"/>
                    <a:pt x="9908" y="4838"/>
                    <a:pt x="9875" y="4504"/>
                  </a:cubicBezTo>
                  <a:cubicBezTo>
                    <a:pt x="9908" y="3970"/>
                    <a:pt x="9708" y="3570"/>
                    <a:pt x="9374" y="3403"/>
                  </a:cubicBezTo>
                  <a:lnTo>
                    <a:pt x="3562" y="1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5365823" y="3061403"/>
              <a:ext cx="163307" cy="107717"/>
            </a:xfrm>
            <a:custGeom>
              <a:avLst/>
              <a:gdLst/>
              <a:ahLst/>
              <a:cxnLst/>
              <a:rect l="l" t="t" r="r" b="b"/>
              <a:pathLst>
                <a:path w="6272" h="4137" extrusionOk="0">
                  <a:moveTo>
                    <a:pt x="401" y="1"/>
                  </a:moveTo>
                  <a:lnTo>
                    <a:pt x="1" y="734"/>
                  </a:lnTo>
                  <a:lnTo>
                    <a:pt x="5838" y="4137"/>
                  </a:lnTo>
                  <a:lnTo>
                    <a:pt x="6272" y="3403"/>
                  </a:lnTo>
                  <a:lnTo>
                    <a:pt x="401" y="1"/>
                  </a:lnTo>
                  <a:close/>
                </a:path>
              </a:pathLst>
            </a:custGeom>
            <a:solidFill>
              <a:srgbClr val="21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5376238" y="3061403"/>
              <a:ext cx="260583" cy="150288"/>
            </a:xfrm>
            <a:custGeom>
              <a:avLst/>
              <a:gdLst/>
              <a:ahLst/>
              <a:cxnLst/>
              <a:rect l="l" t="t" r="r" b="b"/>
              <a:pathLst>
                <a:path w="10008" h="5772" extrusionOk="0">
                  <a:moveTo>
                    <a:pt x="1" y="1"/>
                  </a:moveTo>
                  <a:lnTo>
                    <a:pt x="5872" y="3403"/>
                  </a:lnTo>
                  <a:lnTo>
                    <a:pt x="10008" y="5771"/>
                  </a:lnTo>
                  <a:lnTo>
                    <a:pt x="4137" y="2369"/>
                  </a:lnTo>
                  <a:lnTo>
                    <a:pt x="1" y="1"/>
                  </a:lnTo>
                  <a:close/>
                </a:path>
              </a:pathLst>
            </a:custGeom>
            <a:solidFill>
              <a:srgbClr val="1C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a:off x="5517830" y="3150009"/>
              <a:ext cx="133781" cy="200437"/>
            </a:xfrm>
            <a:custGeom>
              <a:avLst/>
              <a:gdLst/>
              <a:ahLst/>
              <a:cxnLst/>
              <a:rect l="l" t="t" r="r" b="b"/>
              <a:pathLst>
                <a:path w="5138" h="7698" extrusionOk="0">
                  <a:moveTo>
                    <a:pt x="434" y="0"/>
                  </a:moveTo>
                  <a:lnTo>
                    <a:pt x="0" y="734"/>
                  </a:lnTo>
                  <a:lnTo>
                    <a:pt x="4136" y="3102"/>
                  </a:lnTo>
                  <a:cubicBezTo>
                    <a:pt x="4470" y="3269"/>
                    <a:pt x="4670" y="3669"/>
                    <a:pt x="4670" y="4203"/>
                  </a:cubicBezTo>
                  <a:cubicBezTo>
                    <a:pt x="4670" y="4537"/>
                    <a:pt x="4403" y="4970"/>
                    <a:pt x="4136" y="5137"/>
                  </a:cubicBezTo>
                  <a:lnTo>
                    <a:pt x="934" y="6972"/>
                  </a:lnTo>
                  <a:cubicBezTo>
                    <a:pt x="767" y="7072"/>
                    <a:pt x="634" y="7305"/>
                    <a:pt x="634" y="7505"/>
                  </a:cubicBezTo>
                  <a:cubicBezTo>
                    <a:pt x="634" y="7629"/>
                    <a:pt x="707" y="7698"/>
                    <a:pt x="813" y="7698"/>
                  </a:cubicBezTo>
                  <a:cubicBezTo>
                    <a:pt x="850" y="7698"/>
                    <a:pt x="891" y="7689"/>
                    <a:pt x="934" y="7672"/>
                  </a:cubicBezTo>
                  <a:lnTo>
                    <a:pt x="4136" y="5804"/>
                  </a:lnTo>
                  <a:cubicBezTo>
                    <a:pt x="4737" y="5471"/>
                    <a:pt x="5137" y="4837"/>
                    <a:pt x="5137" y="4136"/>
                  </a:cubicBezTo>
                  <a:cubicBezTo>
                    <a:pt x="5137" y="3436"/>
                    <a:pt x="4603" y="2635"/>
                    <a:pt x="4170" y="2368"/>
                  </a:cubicBezTo>
                  <a:lnTo>
                    <a:pt x="4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a:off x="5186034" y="2362687"/>
              <a:ext cx="35645" cy="12602"/>
            </a:xfrm>
            <a:custGeom>
              <a:avLst/>
              <a:gdLst/>
              <a:ahLst/>
              <a:cxnLst/>
              <a:rect l="l" t="t" r="r" b="b"/>
              <a:pathLst>
                <a:path w="1369" h="484" extrusionOk="0">
                  <a:moveTo>
                    <a:pt x="863" y="1"/>
                  </a:moveTo>
                  <a:cubicBezTo>
                    <a:pt x="752" y="1"/>
                    <a:pt x="651" y="27"/>
                    <a:pt x="568" y="83"/>
                  </a:cubicBezTo>
                  <a:lnTo>
                    <a:pt x="1" y="417"/>
                  </a:lnTo>
                  <a:cubicBezTo>
                    <a:pt x="88" y="373"/>
                    <a:pt x="188" y="348"/>
                    <a:pt x="298" y="348"/>
                  </a:cubicBezTo>
                  <a:cubicBezTo>
                    <a:pt x="440" y="348"/>
                    <a:pt x="599" y="389"/>
                    <a:pt x="768" y="483"/>
                  </a:cubicBezTo>
                  <a:lnTo>
                    <a:pt x="1368" y="150"/>
                  </a:lnTo>
                  <a:cubicBezTo>
                    <a:pt x="1193" y="53"/>
                    <a:pt x="1018" y="1"/>
                    <a:pt x="863" y="1"/>
                  </a:cubicBezTo>
                  <a:close/>
                </a:path>
              </a:pathLst>
            </a:custGeom>
            <a:solidFill>
              <a:srgbClr val="696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a:off x="5210353" y="2400441"/>
              <a:ext cx="680100" cy="849473"/>
            </a:xfrm>
            <a:custGeom>
              <a:avLst/>
              <a:gdLst/>
              <a:ahLst/>
              <a:cxnLst/>
              <a:rect l="l" t="t" r="r" b="b"/>
              <a:pathLst>
                <a:path w="26120" h="32625" extrusionOk="0">
                  <a:moveTo>
                    <a:pt x="634" y="1"/>
                  </a:moveTo>
                  <a:lnTo>
                    <a:pt x="34" y="334"/>
                  </a:lnTo>
                  <a:lnTo>
                    <a:pt x="1" y="17847"/>
                  </a:lnTo>
                  <a:lnTo>
                    <a:pt x="25552" y="32624"/>
                  </a:lnTo>
                  <a:lnTo>
                    <a:pt x="26119" y="32257"/>
                  </a:lnTo>
                  <a:lnTo>
                    <a:pt x="601" y="17513"/>
                  </a:lnTo>
                  <a:lnTo>
                    <a:pt x="6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a:off x="5898238" y="3300245"/>
              <a:ext cx="23486" cy="79935"/>
            </a:xfrm>
            <a:custGeom>
              <a:avLst/>
              <a:gdLst/>
              <a:ahLst/>
              <a:cxnLst/>
              <a:rect l="l" t="t" r="r" b="b"/>
              <a:pathLst>
                <a:path w="902" h="3070" extrusionOk="0">
                  <a:moveTo>
                    <a:pt x="901" y="1"/>
                  </a:moveTo>
                  <a:lnTo>
                    <a:pt x="301" y="334"/>
                  </a:lnTo>
                  <a:lnTo>
                    <a:pt x="334" y="2359"/>
                  </a:lnTo>
                  <a:lnTo>
                    <a:pt x="334" y="2359"/>
                  </a:lnTo>
                  <a:cubicBezTo>
                    <a:pt x="328" y="2713"/>
                    <a:pt x="196" y="2939"/>
                    <a:pt x="0" y="3070"/>
                  </a:cubicBezTo>
                  <a:lnTo>
                    <a:pt x="601" y="2703"/>
                  </a:lnTo>
                  <a:cubicBezTo>
                    <a:pt x="801" y="2603"/>
                    <a:pt x="901" y="2369"/>
                    <a:pt x="901" y="2002"/>
                  </a:cubicBezTo>
                  <a:lnTo>
                    <a:pt x="9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5176478" y="2887707"/>
              <a:ext cx="730482" cy="499425"/>
            </a:xfrm>
            <a:custGeom>
              <a:avLst/>
              <a:gdLst/>
              <a:ahLst/>
              <a:cxnLst/>
              <a:rect l="l" t="t" r="r" b="b"/>
              <a:pathLst>
                <a:path w="28055" h="19181" extrusionOk="0">
                  <a:moveTo>
                    <a:pt x="28054" y="16178"/>
                  </a:moveTo>
                  <a:lnTo>
                    <a:pt x="1" y="0"/>
                  </a:lnTo>
                  <a:lnTo>
                    <a:pt x="1" y="2002"/>
                  </a:lnTo>
                  <a:cubicBezTo>
                    <a:pt x="1" y="2702"/>
                    <a:pt x="468" y="3569"/>
                    <a:pt x="1101" y="3903"/>
                  </a:cubicBezTo>
                  <a:lnTo>
                    <a:pt x="11042" y="9640"/>
                  </a:lnTo>
                  <a:lnTo>
                    <a:pt x="17046" y="13143"/>
                  </a:lnTo>
                  <a:lnTo>
                    <a:pt x="26953" y="18814"/>
                  </a:lnTo>
                  <a:cubicBezTo>
                    <a:pt x="27554" y="19181"/>
                    <a:pt x="28054" y="18914"/>
                    <a:pt x="28054" y="181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p:nvPr/>
          </p:nvSpPr>
          <p:spPr>
            <a:xfrm>
              <a:off x="5219050" y="2403930"/>
              <a:ext cx="666195" cy="839892"/>
            </a:xfrm>
            <a:custGeom>
              <a:avLst/>
              <a:gdLst/>
              <a:ahLst/>
              <a:cxnLst/>
              <a:rect l="l" t="t" r="r" b="b"/>
              <a:pathLst>
                <a:path w="25586" h="32257" extrusionOk="0">
                  <a:moveTo>
                    <a:pt x="67" y="0"/>
                  </a:moveTo>
                  <a:lnTo>
                    <a:pt x="0" y="17513"/>
                  </a:lnTo>
                  <a:lnTo>
                    <a:pt x="25552" y="32257"/>
                  </a:lnTo>
                  <a:lnTo>
                    <a:pt x="25585" y="14744"/>
                  </a:lnTo>
                  <a:lnTo>
                    <a:pt x="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5875663" y="2784338"/>
              <a:ext cx="16508" cy="465577"/>
            </a:xfrm>
            <a:custGeom>
              <a:avLst/>
              <a:gdLst/>
              <a:ahLst/>
              <a:cxnLst/>
              <a:rect l="l" t="t" r="r" b="b"/>
              <a:pathLst>
                <a:path w="634" h="17881" extrusionOk="0">
                  <a:moveTo>
                    <a:pt x="634" y="1"/>
                  </a:moveTo>
                  <a:lnTo>
                    <a:pt x="34" y="334"/>
                  </a:lnTo>
                  <a:lnTo>
                    <a:pt x="0" y="17880"/>
                  </a:lnTo>
                  <a:lnTo>
                    <a:pt x="567" y="17513"/>
                  </a:lnTo>
                  <a:lnTo>
                    <a:pt x="634" y="1"/>
                  </a:lnTo>
                  <a:close/>
                </a:path>
              </a:pathLst>
            </a:custGeom>
            <a:solidFill>
              <a:srgbClr val="AA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a:off x="5211212" y="2400441"/>
              <a:ext cx="680959" cy="392619"/>
            </a:xfrm>
            <a:custGeom>
              <a:avLst/>
              <a:gdLst/>
              <a:ahLst/>
              <a:cxnLst/>
              <a:rect l="l" t="t" r="r" b="b"/>
              <a:pathLst>
                <a:path w="26153" h="15079" extrusionOk="0">
                  <a:moveTo>
                    <a:pt x="601" y="1"/>
                  </a:moveTo>
                  <a:lnTo>
                    <a:pt x="1" y="334"/>
                  </a:lnTo>
                  <a:lnTo>
                    <a:pt x="25553" y="15078"/>
                  </a:lnTo>
                  <a:lnTo>
                    <a:pt x="26153" y="14745"/>
                  </a:lnTo>
                  <a:lnTo>
                    <a:pt x="601"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a:off x="5186034" y="2362687"/>
              <a:ext cx="736549" cy="946281"/>
            </a:xfrm>
            <a:custGeom>
              <a:avLst/>
              <a:gdLst/>
              <a:ahLst/>
              <a:cxnLst/>
              <a:rect l="l" t="t" r="r" b="b"/>
              <a:pathLst>
                <a:path w="28288" h="36343" extrusionOk="0">
                  <a:moveTo>
                    <a:pt x="863" y="1"/>
                  </a:moveTo>
                  <a:cubicBezTo>
                    <a:pt x="752" y="1"/>
                    <a:pt x="651" y="27"/>
                    <a:pt x="568" y="83"/>
                  </a:cubicBezTo>
                  <a:lnTo>
                    <a:pt x="1" y="417"/>
                  </a:lnTo>
                  <a:cubicBezTo>
                    <a:pt x="88" y="373"/>
                    <a:pt x="188" y="348"/>
                    <a:pt x="298" y="348"/>
                  </a:cubicBezTo>
                  <a:cubicBezTo>
                    <a:pt x="440" y="348"/>
                    <a:pt x="599" y="389"/>
                    <a:pt x="768" y="483"/>
                  </a:cubicBezTo>
                  <a:lnTo>
                    <a:pt x="26620" y="15427"/>
                  </a:lnTo>
                  <a:cubicBezTo>
                    <a:pt x="27187" y="15761"/>
                    <a:pt x="27720" y="16595"/>
                    <a:pt x="27720" y="17329"/>
                  </a:cubicBezTo>
                  <a:lnTo>
                    <a:pt x="27687" y="34775"/>
                  </a:lnTo>
                  <a:lnTo>
                    <a:pt x="27687" y="36342"/>
                  </a:lnTo>
                  <a:lnTo>
                    <a:pt x="28254" y="36009"/>
                  </a:lnTo>
                  <a:lnTo>
                    <a:pt x="28254" y="34408"/>
                  </a:lnTo>
                  <a:lnTo>
                    <a:pt x="28287" y="16995"/>
                  </a:lnTo>
                  <a:cubicBezTo>
                    <a:pt x="28287" y="16328"/>
                    <a:pt x="27820" y="15427"/>
                    <a:pt x="27187" y="15061"/>
                  </a:cubicBezTo>
                  <a:lnTo>
                    <a:pt x="1368" y="150"/>
                  </a:lnTo>
                  <a:cubicBezTo>
                    <a:pt x="1193" y="53"/>
                    <a:pt x="1018" y="1"/>
                    <a:pt x="8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5176478" y="2371540"/>
              <a:ext cx="731341" cy="937428"/>
            </a:xfrm>
            <a:custGeom>
              <a:avLst/>
              <a:gdLst/>
              <a:ahLst/>
              <a:cxnLst/>
              <a:rect l="l" t="t" r="r" b="b"/>
              <a:pathLst>
                <a:path w="28088" h="36003" extrusionOk="0">
                  <a:moveTo>
                    <a:pt x="1335" y="1444"/>
                  </a:moveTo>
                  <a:lnTo>
                    <a:pt x="26887" y="16188"/>
                  </a:lnTo>
                  <a:lnTo>
                    <a:pt x="26853" y="33734"/>
                  </a:lnTo>
                  <a:lnTo>
                    <a:pt x="1302" y="18957"/>
                  </a:lnTo>
                  <a:lnTo>
                    <a:pt x="1335" y="1444"/>
                  </a:lnTo>
                  <a:close/>
                  <a:moveTo>
                    <a:pt x="648" y="1"/>
                  </a:moveTo>
                  <a:cubicBezTo>
                    <a:pt x="287" y="1"/>
                    <a:pt x="34" y="279"/>
                    <a:pt x="34" y="777"/>
                  </a:cubicBezTo>
                  <a:cubicBezTo>
                    <a:pt x="1" y="19824"/>
                    <a:pt x="1" y="19557"/>
                    <a:pt x="1" y="19824"/>
                  </a:cubicBezTo>
                  <a:lnTo>
                    <a:pt x="28054" y="36002"/>
                  </a:lnTo>
                  <a:lnTo>
                    <a:pt x="28054" y="34702"/>
                  </a:lnTo>
                  <a:lnTo>
                    <a:pt x="28054" y="34401"/>
                  </a:lnTo>
                  <a:lnTo>
                    <a:pt x="28087" y="16989"/>
                  </a:lnTo>
                  <a:cubicBezTo>
                    <a:pt x="28087" y="16288"/>
                    <a:pt x="27587" y="15421"/>
                    <a:pt x="26987" y="15054"/>
                  </a:cubicBezTo>
                  <a:lnTo>
                    <a:pt x="1135" y="143"/>
                  </a:lnTo>
                  <a:cubicBezTo>
                    <a:pt x="961" y="47"/>
                    <a:pt x="796" y="1"/>
                    <a:pt x="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5750579" y="4293003"/>
              <a:ext cx="257980" cy="207597"/>
            </a:xfrm>
            <a:custGeom>
              <a:avLst/>
              <a:gdLst/>
              <a:ahLst/>
              <a:cxnLst/>
              <a:rect l="l" t="t" r="r" b="b"/>
              <a:pathLst>
                <a:path w="9908" h="7973" extrusionOk="0">
                  <a:moveTo>
                    <a:pt x="3537" y="0"/>
                  </a:moveTo>
                  <a:lnTo>
                    <a:pt x="3562" y="15"/>
                  </a:lnTo>
                  <a:lnTo>
                    <a:pt x="3562" y="15"/>
                  </a:lnTo>
                  <a:cubicBezTo>
                    <a:pt x="3553" y="10"/>
                    <a:pt x="3545" y="5"/>
                    <a:pt x="3537" y="0"/>
                  </a:cubicBezTo>
                  <a:close/>
                  <a:moveTo>
                    <a:pt x="3562" y="15"/>
                  </a:moveTo>
                  <a:cubicBezTo>
                    <a:pt x="3848" y="190"/>
                    <a:pt x="4037" y="582"/>
                    <a:pt x="4037" y="1101"/>
                  </a:cubicBezTo>
                  <a:cubicBezTo>
                    <a:pt x="4037" y="1435"/>
                    <a:pt x="3803" y="1835"/>
                    <a:pt x="3503" y="2035"/>
                  </a:cubicBezTo>
                  <a:lnTo>
                    <a:pt x="301" y="3870"/>
                  </a:lnTo>
                  <a:cubicBezTo>
                    <a:pt x="134" y="3970"/>
                    <a:pt x="1" y="4203"/>
                    <a:pt x="1" y="4370"/>
                  </a:cubicBezTo>
                  <a:cubicBezTo>
                    <a:pt x="1" y="4470"/>
                    <a:pt x="34" y="4537"/>
                    <a:pt x="101" y="4570"/>
                  </a:cubicBezTo>
                  <a:lnTo>
                    <a:pt x="5938" y="7973"/>
                  </a:lnTo>
                  <a:cubicBezTo>
                    <a:pt x="5905" y="7939"/>
                    <a:pt x="5872" y="7872"/>
                    <a:pt x="5872" y="7772"/>
                  </a:cubicBezTo>
                  <a:cubicBezTo>
                    <a:pt x="5872" y="7606"/>
                    <a:pt x="6005" y="7372"/>
                    <a:pt x="6172" y="7272"/>
                  </a:cubicBezTo>
                  <a:lnTo>
                    <a:pt x="9341" y="5437"/>
                  </a:lnTo>
                  <a:cubicBezTo>
                    <a:pt x="9641" y="5271"/>
                    <a:pt x="9908" y="4837"/>
                    <a:pt x="9874" y="4503"/>
                  </a:cubicBezTo>
                  <a:cubicBezTo>
                    <a:pt x="9908" y="3970"/>
                    <a:pt x="9708" y="3569"/>
                    <a:pt x="9374" y="3403"/>
                  </a:cubicBezTo>
                  <a:lnTo>
                    <a:pt x="3562" y="1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7"/>
            <p:cNvSpPr/>
            <p:nvPr/>
          </p:nvSpPr>
          <p:spPr>
            <a:xfrm>
              <a:off x="5734957" y="4212208"/>
              <a:ext cx="163307" cy="107743"/>
            </a:xfrm>
            <a:custGeom>
              <a:avLst/>
              <a:gdLst/>
              <a:ahLst/>
              <a:cxnLst/>
              <a:rect l="l" t="t" r="r" b="b"/>
              <a:pathLst>
                <a:path w="6272" h="4138" extrusionOk="0">
                  <a:moveTo>
                    <a:pt x="401" y="1"/>
                  </a:moveTo>
                  <a:lnTo>
                    <a:pt x="0" y="735"/>
                  </a:lnTo>
                  <a:lnTo>
                    <a:pt x="5838" y="4137"/>
                  </a:lnTo>
                  <a:lnTo>
                    <a:pt x="6271" y="3403"/>
                  </a:lnTo>
                  <a:lnTo>
                    <a:pt x="401" y="1"/>
                  </a:lnTo>
                  <a:close/>
                </a:path>
              </a:pathLst>
            </a:custGeom>
            <a:solidFill>
              <a:srgbClr val="21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7"/>
            <p:cNvSpPr/>
            <p:nvPr/>
          </p:nvSpPr>
          <p:spPr>
            <a:xfrm>
              <a:off x="5745372" y="4212208"/>
              <a:ext cx="260583" cy="150288"/>
            </a:xfrm>
            <a:custGeom>
              <a:avLst/>
              <a:gdLst/>
              <a:ahLst/>
              <a:cxnLst/>
              <a:rect l="l" t="t" r="r" b="b"/>
              <a:pathLst>
                <a:path w="10008" h="5772" extrusionOk="0">
                  <a:moveTo>
                    <a:pt x="1" y="1"/>
                  </a:moveTo>
                  <a:lnTo>
                    <a:pt x="5871" y="3403"/>
                  </a:lnTo>
                  <a:lnTo>
                    <a:pt x="10008" y="5772"/>
                  </a:lnTo>
                  <a:lnTo>
                    <a:pt x="4137" y="2369"/>
                  </a:lnTo>
                  <a:lnTo>
                    <a:pt x="1" y="1"/>
                  </a:lnTo>
                  <a:close/>
                  <a:moveTo>
                    <a:pt x="10008" y="5772"/>
                  </a:moveTo>
                  <a:lnTo>
                    <a:pt x="10008" y="5772"/>
                  </a:lnTo>
                  <a:lnTo>
                    <a:pt x="10008" y="5772"/>
                  </a:lnTo>
                  <a:close/>
                </a:path>
              </a:pathLst>
            </a:custGeom>
            <a:solidFill>
              <a:srgbClr val="1C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7"/>
            <p:cNvSpPr/>
            <p:nvPr/>
          </p:nvSpPr>
          <p:spPr>
            <a:xfrm>
              <a:off x="5886937" y="4300814"/>
              <a:ext cx="133781" cy="200463"/>
            </a:xfrm>
            <a:custGeom>
              <a:avLst/>
              <a:gdLst/>
              <a:ahLst/>
              <a:cxnLst/>
              <a:rect l="l" t="t" r="r" b="b"/>
              <a:pathLst>
                <a:path w="5138" h="7699" extrusionOk="0">
                  <a:moveTo>
                    <a:pt x="434" y="0"/>
                  </a:moveTo>
                  <a:lnTo>
                    <a:pt x="1" y="734"/>
                  </a:lnTo>
                  <a:lnTo>
                    <a:pt x="4137" y="3103"/>
                  </a:lnTo>
                  <a:cubicBezTo>
                    <a:pt x="4471" y="3269"/>
                    <a:pt x="4671" y="3670"/>
                    <a:pt x="4671" y="4203"/>
                  </a:cubicBezTo>
                  <a:cubicBezTo>
                    <a:pt x="4671" y="4537"/>
                    <a:pt x="4404" y="4971"/>
                    <a:pt x="4137" y="5137"/>
                  </a:cubicBezTo>
                  <a:lnTo>
                    <a:pt x="935" y="6972"/>
                  </a:lnTo>
                  <a:cubicBezTo>
                    <a:pt x="768" y="7072"/>
                    <a:pt x="635" y="7306"/>
                    <a:pt x="635" y="7506"/>
                  </a:cubicBezTo>
                  <a:cubicBezTo>
                    <a:pt x="635" y="7629"/>
                    <a:pt x="708" y="7698"/>
                    <a:pt x="814" y="7698"/>
                  </a:cubicBezTo>
                  <a:cubicBezTo>
                    <a:pt x="851" y="7698"/>
                    <a:pt x="892" y="7690"/>
                    <a:pt x="935" y="7673"/>
                  </a:cubicBezTo>
                  <a:lnTo>
                    <a:pt x="4137" y="5805"/>
                  </a:lnTo>
                  <a:cubicBezTo>
                    <a:pt x="4738" y="5471"/>
                    <a:pt x="5138" y="4837"/>
                    <a:pt x="5138" y="4137"/>
                  </a:cubicBezTo>
                  <a:cubicBezTo>
                    <a:pt x="5138" y="3436"/>
                    <a:pt x="4604" y="2636"/>
                    <a:pt x="4170" y="2369"/>
                  </a:cubicBezTo>
                  <a:lnTo>
                    <a:pt x="43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7"/>
            <p:cNvSpPr/>
            <p:nvPr/>
          </p:nvSpPr>
          <p:spPr>
            <a:xfrm>
              <a:off x="5555168" y="3513518"/>
              <a:ext cx="35645" cy="12576"/>
            </a:xfrm>
            <a:custGeom>
              <a:avLst/>
              <a:gdLst/>
              <a:ahLst/>
              <a:cxnLst/>
              <a:rect l="l" t="t" r="r" b="b"/>
              <a:pathLst>
                <a:path w="1369" h="483" extrusionOk="0">
                  <a:moveTo>
                    <a:pt x="863" y="0"/>
                  </a:moveTo>
                  <a:cubicBezTo>
                    <a:pt x="752" y="0"/>
                    <a:pt x="651" y="27"/>
                    <a:pt x="567" y="82"/>
                  </a:cubicBezTo>
                  <a:lnTo>
                    <a:pt x="0" y="416"/>
                  </a:lnTo>
                  <a:cubicBezTo>
                    <a:pt x="88" y="372"/>
                    <a:pt x="188" y="348"/>
                    <a:pt x="298" y="348"/>
                  </a:cubicBezTo>
                  <a:cubicBezTo>
                    <a:pt x="440" y="348"/>
                    <a:pt x="598" y="389"/>
                    <a:pt x="768" y="483"/>
                  </a:cubicBezTo>
                  <a:lnTo>
                    <a:pt x="1368" y="149"/>
                  </a:lnTo>
                  <a:cubicBezTo>
                    <a:pt x="1193" y="52"/>
                    <a:pt x="1018" y="0"/>
                    <a:pt x="863" y="0"/>
                  </a:cubicBezTo>
                  <a:close/>
                </a:path>
              </a:pathLst>
            </a:custGeom>
            <a:solidFill>
              <a:srgbClr val="696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a:off x="5579487" y="3551273"/>
              <a:ext cx="680100" cy="849447"/>
            </a:xfrm>
            <a:custGeom>
              <a:avLst/>
              <a:gdLst/>
              <a:ahLst/>
              <a:cxnLst/>
              <a:rect l="l" t="t" r="r" b="b"/>
              <a:pathLst>
                <a:path w="26120" h="32624" extrusionOk="0">
                  <a:moveTo>
                    <a:pt x="634" y="0"/>
                  </a:moveTo>
                  <a:lnTo>
                    <a:pt x="34" y="334"/>
                  </a:lnTo>
                  <a:lnTo>
                    <a:pt x="0" y="17846"/>
                  </a:lnTo>
                  <a:lnTo>
                    <a:pt x="25552" y="32623"/>
                  </a:lnTo>
                  <a:lnTo>
                    <a:pt x="26119" y="32257"/>
                  </a:lnTo>
                  <a:lnTo>
                    <a:pt x="601" y="17513"/>
                  </a:lnTo>
                  <a:lnTo>
                    <a:pt x="6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7"/>
            <p:cNvSpPr/>
            <p:nvPr/>
          </p:nvSpPr>
          <p:spPr>
            <a:xfrm>
              <a:off x="6267371" y="4451077"/>
              <a:ext cx="23460" cy="79935"/>
            </a:xfrm>
            <a:custGeom>
              <a:avLst/>
              <a:gdLst/>
              <a:ahLst/>
              <a:cxnLst/>
              <a:rect l="l" t="t" r="r" b="b"/>
              <a:pathLst>
                <a:path w="901" h="3070" extrusionOk="0">
                  <a:moveTo>
                    <a:pt x="901" y="0"/>
                  </a:moveTo>
                  <a:lnTo>
                    <a:pt x="300" y="334"/>
                  </a:lnTo>
                  <a:lnTo>
                    <a:pt x="334" y="2358"/>
                  </a:lnTo>
                  <a:lnTo>
                    <a:pt x="334" y="2358"/>
                  </a:lnTo>
                  <a:cubicBezTo>
                    <a:pt x="328" y="2712"/>
                    <a:pt x="196" y="2938"/>
                    <a:pt x="0" y="3069"/>
                  </a:cubicBezTo>
                  <a:lnTo>
                    <a:pt x="601" y="2702"/>
                  </a:lnTo>
                  <a:cubicBezTo>
                    <a:pt x="801" y="2602"/>
                    <a:pt x="901" y="2369"/>
                    <a:pt x="901" y="2002"/>
                  </a:cubicBezTo>
                  <a:lnTo>
                    <a:pt x="9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7"/>
            <p:cNvSpPr/>
            <p:nvPr/>
          </p:nvSpPr>
          <p:spPr>
            <a:xfrm>
              <a:off x="5545612" y="4038512"/>
              <a:ext cx="730456" cy="499425"/>
            </a:xfrm>
            <a:custGeom>
              <a:avLst/>
              <a:gdLst/>
              <a:ahLst/>
              <a:cxnLst/>
              <a:rect l="l" t="t" r="r" b="b"/>
              <a:pathLst>
                <a:path w="28054" h="19181" extrusionOk="0">
                  <a:moveTo>
                    <a:pt x="28054" y="16179"/>
                  </a:moveTo>
                  <a:lnTo>
                    <a:pt x="0" y="1"/>
                  </a:lnTo>
                  <a:lnTo>
                    <a:pt x="0" y="2002"/>
                  </a:lnTo>
                  <a:cubicBezTo>
                    <a:pt x="0" y="2702"/>
                    <a:pt x="467" y="3570"/>
                    <a:pt x="1101" y="3903"/>
                  </a:cubicBezTo>
                  <a:lnTo>
                    <a:pt x="11042" y="9641"/>
                  </a:lnTo>
                  <a:lnTo>
                    <a:pt x="17046" y="13143"/>
                  </a:lnTo>
                  <a:lnTo>
                    <a:pt x="26953" y="18814"/>
                  </a:lnTo>
                  <a:cubicBezTo>
                    <a:pt x="27553" y="19181"/>
                    <a:pt x="28054" y="18914"/>
                    <a:pt x="28054" y="181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5588157" y="3554736"/>
              <a:ext cx="666195" cy="839892"/>
            </a:xfrm>
            <a:custGeom>
              <a:avLst/>
              <a:gdLst/>
              <a:ahLst/>
              <a:cxnLst/>
              <a:rect l="l" t="t" r="r" b="b"/>
              <a:pathLst>
                <a:path w="25586" h="32257" extrusionOk="0">
                  <a:moveTo>
                    <a:pt x="68" y="1"/>
                  </a:moveTo>
                  <a:lnTo>
                    <a:pt x="1" y="17513"/>
                  </a:lnTo>
                  <a:lnTo>
                    <a:pt x="25553" y="32257"/>
                  </a:lnTo>
                  <a:lnTo>
                    <a:pt x="25586" y="14744"/>
                  </a:lnTo>
                  <a:lnTo>
                    <a:pt x="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6244771" y="3935143"/>
              <a:ext cx="16534" cy="465577"/>
            </a:xfrm>
            <a:custGeom>
              <a:avLst/>
              <a:gdLst/>
              <a:ahLst/>
              <a:cxnLst/>
              <a:rect l="l" t="t" r="r" b="b"/>
              <a:pathLst>
                <a:path w="635" h="17881" extrusionOk="0">
                  <a:moveTo>
                    <a:pt x="635" y="1"/>
                  </a:moveTo>
                  <a:lnTo>
                    <a:pt x="34" y="335"/>
                  </a:lnTo>
                  <a:lnTo>
                    <a:pt x="1" y="17880"/>
                  </a:lnTo>
                  <a:lnTo>
                    <a:pt x="568" y="17514"/>
                  </a:lnTo>
                  <a:lnTo>
                    <a:pt x="635" y="1"/>
                  </a:lnTo>
                  <a:close/>
                </a:path>
              </a:pathLst>
            </a:custGeom>
            <a:solidFill>
              <a:srgbClr val="AAA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5580346" y="3551273"/>
              <a:ext cx="680959" cy="392593"/>
            </a:xfrm>
            <a:custGeom>
              <a:avLst/>
              <a:gdLst/>
              <a:ahLst/>
              <a:cxnLst/>
              <a:rect l="l" t="t" r="r" b="b"/>
              <a:pathLst>
                <a:path w="26153" h="15078" extrusionOk="0">
                  <a:moveTo>
                    <a:pt x="601" y="0"/>
                  </a:moveTo>
                  <a:lnTo>
                    <a:pt x="1" y="334"/>
                  </a:lnTo>
                  <a:lnTo>
                    <a:pt x="25552" y="15078"/>
                  </a:lnTo>
                  <a:lnTo>
                    <a:pt x="26153" y="14744"/>
                  </a:lnTo>
                  <a:lnTo>
                    <a:pt x="601"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7"/>
            <p:cNvSpPr/>
            <p:nvPr/>
          </p:nvSpPr>
          <p:spPr>
            <a:xfrm>
              <a:off x="5555168" y="3513518"/>
              <a:ext cx="736549" cy="946255"/>
            </a:xfrm>
            <a:custGeom>
              <a:avLst/>
              <a:gdLst/>
              <a:ahLst/>
              <a:cxnLst/>
              <a:rect l="l" t="t" r="r" b="b"/>
              <a:pathLst>
                <a:path w="28288" h="36342" extrusionOk="0">
                  <a:moveTo>
                    <a:pt x="863" y="0"/>
                  </a:moveTo>
                  <a:cubicBezTo>
                    <a:pt x="752" y="0"/>
                    <a:pt x="651" y="27"/>
                    <a:pt x="567" y="82"/>
                  </a:cubicBezTo>
                  <a:lnTo>
                    <a:pt x="0" y="416"/>
                  </a:lnTo>
                  <a:cubicBezTo>
                    <a:pt x="88" y="372"/>
                    <a:pt x="188" y="348"/>
                    <a:pt x="298" y="348"/>
                  </a:cubicBezTo>
                  <a:cubicBezTo>
                    <a:pt x="440" y="348"/>
                    <a:pt x="598" y="389"/>
                    <a:pt x="768" y="483"/>
                  </a:cubicBezTo>
                  <a:lnTo>
                    <a:pt x="26619" y="15427"/>
                  </a:lnTo>
                  <a:cubicBezTo>
                    <a:pt x="27186" y="15760"/>
                    <a:pt x="27720" y="16594"/>
                    <a:pt x="27720" y="17328"/>
                  </a:cubicBezTo>
                  <a:lnTo>
                    <a:pt x="27687" y="34741"/>
                  </a:lnTo>
                  <a:lnTo>
                    <a:pt x="27687" y="36342"/>
                  </a:lnTo>
                  <a:lnTo>
                    <a:pt x="28254" y="36008"/>
                  </a:lnTo>
                  <a:lnTo>
                    <a:pt x="28254" y="34407"/>
                  </a:lnTo>
                  <a:lnTo>
                    <a:pt x="28287" y="16961"/>
                  </a:lnTo>
                  <a:cubicBezTo>
                    <a:pt x="28287" y="16327"/>
                    <a:pt x="27820" y="15427"/>
                    <a:pt x="27186" y="15060"/>
                  </a:cubicBezTo>
                  <a:lnTo>
                    <a:pt x="1368" y="149"/>
                  </a:lnTo>
                  <a:cubicBezTo>
                    <a:pt x="1193" y="52"/>
                    <a:pt x="1018" y="0"/>
                    <a:pt x="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7"/>
            <p:cNvSpPr/>
            <p:nvPr/>
          </p:nvSpPr>
          <p:spPr>
            <a:xfrm>
              <a:off x="5545612" y="3522345"/>
              <a:ext cx="731341" cy="937428"/>
            </a:xfrm>
            <a:custGeom>
              <a:avLst/>
              <a:gdLst/>
              <a:ahLst/>
              <a:cxnLst/>
              <a:rect l="l" t="t" r="r" b="b"/>
              <a:pathLst>
                <a:path w="28088" h="36003" extrusionOk="0">
                  <a:moveTo>
                    <a:pt x="1335" y="1445"/>
                  </a:moveTo>
                  <a:lnTo>
                    <a:pt x="26886" y="16189"/>
                  </a:lnTo>
                  <a:lnTo>
                    <a:pt x="26853" y="33734"/>
                  </a:lnTo>
                  <a:lnTo>
                    <a:pt x="1301" y="18957"/>
                  </a:lnTo>
                  <a:lnTo>
                    <a:pt x="1335" y="1445"/>
                  </a:lnTo>
                  <a:close/>
                  <a:moveTo>
                    <a:pt x="648" y="1"/>
                  </a:moveTo>
                  <a:cubicBezTo>
                    <a:pt x="286" y="1"/>
                    <a:pt x="34" y="280"/>
                    <a:pt x="34" y="778"/>
                  </a:cubicBezTo>
                  <a:cubicBezTo>
                    <a:pt x="0" y="19825"/>
                    <a:pt x="0" y="19558"/>
                    <a:pt x="0" y="19825"/>
                  </a:cubicBezTo>
                  <a:lnTo>
                    <a:pt x="28054" y="36003"/>
                  </a:lnTo>
                  <a:lnTo>
                    <a:pt x="28054" y="34702"/>
                  </a:lnTo>
                  <a:lnTo>
                    <a:pt x="28054" y="34402"/>
                  </a:lnTo>
                  <a:lnTo>
                    <a:pt x="28087" y="16989"/>
                  </a:lnTo>
                  <a:cubicBezTo>
                    <a:pt x="28087" y="16289"/>
                    <a:pt x="27587" y="15421"/>
                    <a:pt x="26986" y="15054"/>
                  </a:cubicBezTo>
                  <a:lnTo>
                    <a:pt x="1135" y="144"/>
                  </a:lnTo>
                  <a:cubicBezTo>
                    <a:pt x="961" y="47"/>
                    <a:pt x="795" y="1"/>
                    <a:pt x="6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7"/>
            <p:cNvSpPr/>
            <p:nvPr/>
          </p:nvSpPr>
          <p:spPr>
            <a:xfrm>
              <a:off x="4497290" y="1649702"/>
              <a:ext cx="369160" cy="515907"/>
            </a:xfrm>
            <a:custGeom>
              <a:avLst/>
              <a:gdLst/>
              <a:ahLst/>
              <a:cxnLst/>
              <a:rect l="l" t="t" r="r" b="b"/>
              <a:pathLst>
                <a:path w="14178" h="19814" extrusionOk="0">
                  <a:moveTo>
                    <a:pt x="1857" y="0"/>
                  </a:moveTo>
                  <a:cubicBezTo>
                    <a:pt x="1798" y="0"/>
                    <a:pt x="1747" y="17"/>
                    <a:pt x="1702" y="47"/>
                  </a:cubicBezTo>
                  <a:lnTo>
                    <a:pt x="1602" y="47"/>
                  </a:lnTo>
                  <a:cubicBezTo>
                    <a:pt x="1602" y="47"/>
                    <a:pt x="1568" y="80"/>
                    <a:pt x="1568" y="80"/>
                  </a:cubicBezTo>
                  <a:lnTo>
                    <a:pt x="1501" y="80"/>
                  </a:lnTo>
                  <a:cubicBezTo>
                    <a:pt x="1468" y="113"/>
                    <a:pt x="1468" y="113"/>
                    <a:pt x="1435" y="113"/>
                  </a:cubicBezTo>
                  <a:lnTo>
                    <a:pt x="1401" y="113"/>
                  </a:lnTo>
                  <a:cubicBezTo>
                    <a:pt x="1401" y="113"/>
                    <a:pt x="1368" y="113"/>
                    <a:pt x="1368" y="147"/>
                  </a:cubicBezTo>
                  <a:lnTo>
                    <a:pt x="1268" y="147"/>
                  </a:lnTo>
                  <a:cubicBezTo>
                    <a:pt x="1268" y="147"/>
                    <a:pt x="1235" y="180"/>
                    <a:pt x="1235" y="180"/>
                  </a:cubicBezTo>
                  <a:lnTo>
                    <a:pt x="1168" y="180"/>
                  </a:lnTo>
                  <a:cubicBezTo>
                    <a:pt x="1135" y="213"/>
                    <a:pt x="1135" y="213"/>
                    <a:pt x="1101" y="213"/>
                  </a:cubicBezTo>
                  <a:lnTo>
                    <a:pt x="1068" y="213"/>
                  </a:lnTo>
                  <a:cubicBezTo>
                    <a:pt x="1068" y="213"/>
                    <a:pt x="1034" y="213"/>
                    <a:pt x="1034" y="247"/>
                  </a:cubicBezTo>
                  <a:lnTo>
                    <a:pt x="934" y="247"/>
                  </a:lnTo>
                  <a:cubicBezTo>
                    <a:pt x="934" y="247"/>
                    <a:pt x="901" y="280"/>
                    <a:pt x="901" y="280"/>
                  </a:cubicBezTo>
                  <a:lnTo>
                    <a:pt x="834" y="280"/>
                  </a:lnTo>
                  <a:cubicBezTo>
                    <a:pt x="801" y="313"/>
                    <a:pt x="801" y="313"/>
                    <a:pt x="768" y="313"/>
                  </a:cubicBezTo>
                  <a:lnTo>
                    <a:pt x="734" y="313"/>
                  </a:lnTo>
                  <a:cubicBezTo>
                    <a:pt x="734" y="313"/>
                    <a:pt x="701" y="313"/>
                    <a:pt x="701" y="347"/>
                  </a:cubicBezTo>
                  <a:lnTo>
                    <a:pt x="601" y="347"/>
                  </a:lnTo>
                  <a:cubicBezTo>
                    <a:pt x="601" y="347"/>
                    <a:pt x="567" y="380"/>
                    <a:pt x="567" y="380"/>
                  </a:cubicBezTo>
                  <a:lnTo>
                    <a:pt x="501" y="380"/>
                  </a:lnTo>
                  <a:cubicBezTo>
                    <a:pt x="467" y="413"/>
                    <a:pt x="467" y="413"/>
                    <a:pt x="434" y="413"/>
                  </a:cubicBezTo>
                  <a:cubicBezTo>
                    <a:pt x="167" y="480"/>
                    <a:pt x="0" y="847"/>
                    <a:pt x="0" y="1381"/>
                  </a:cubicBezTo>
                  <a:lnTo>
                    <a:pt x="0" y="11621"/>
                  </a:lnTo>
                  <a:cubicBezTo>
                    <a:pt x="0" y="12389"/>
                    <a:pt x="367" y="13223"/>
                    <a:pt x="801" y="13489"/>
                  </a:cubicBezTo>
                  <a:lnTo>
                    <a:pt x="2402" y="14457"/>
                  </a:lnTo>
                  <a:lnTo>
                    <a:pt x="2402" y="17592"/>
                  </a:lnTo>
                  <a:lnTo>
                    <a:pt x="2435" y="17559"/>
                  </a:lnTo>
                  <a:lnTo>
                    <a:pt x="2502" y="17526"/>
                  </a:lnTo>
                  <a:lnTo>
                    <a:pt x="2502" y="17559"/>
                  </a:lnTo>
                  <a:lnTo>
                    <a:pt x="2536" y="17526"/>
                  </a:lnTo>
                  <a:lnTo>
                    <a:pt x="2569" y="17492"/>
                  </a:lnTo>
                  <a:lnTo>
                    <a:pt x="2569" y="17526"/>
                  </a:lnTo>
                  <a:lnTo>
                    <a:pt x="2602" y="17492"/>
                  </a:lnTo>
                  <a:lnTo>
                    <a:pt x="2669" y="17459"/>
                  </a:lnTo>
                  <a:lnTo>
                    <a:pt x="2669" y="17492"/>
                  </a:lnTo>
                  <a:lnTo>
                    <a:pt x="2702" y="17459"/>
                  </a:lnTo>
                  <a:lnTo>
                    <a:pt x="2736" y="17426"/>
                  </a:lnTo>
                  <a:lnTo>
                    <a:pt x="2736" y="17459"/>
                  </a:lnTo>
                  <a:lnTo>
                    <a:pt x="2769" y="17426"/>
                  </a:lnTo>
                  <a:lnTo>
                    <a:pt x="2836" y="17392"/>
                  </a:lnTo>
                  <a:lnTo>
                    <a:pt x="2836" y="17426"/>
                  </a:lnTo>
                  <a:lnTo>
                    <a:pt x="2869" y="17392"/>
                  </a:lnTo>
                  <a:lnTo>
                    <a:pt x="2902" y="17359"/>
                  </a:lnTo>
                  <a:lnTo>
                    <a:pt x="2902" y="17392"/>
                  </a:lnTo>
                  <a:lnTo>
                    <a:pt x="2936" y="17359"/>
                  </a:lnTo>
                  <a:lnTo>
                    <a:pt x="3003" y="17326"/>
                  </a:lnTo>
                  <a:lnTo>
                    <a:pt x="3003" y="17359"/>
                  </a:lnTo>
                  <a:lnTo>
                    <a:pt x="3036" y="17326"/>
                  </a:lnTo>
                  <a:lnTo>
                    <a:pt x="3069" y="17292"/>
                  </a:lnTo>
                  <a:lnTo>
                    <a:pt x="3069" y="17326"/>
                  </a:lnTo>
                  <a:lnTo>
                    <a:pt x="3103" y="17292"/>
                  </a:lnTo>
                  <a:lnTo>
                    <a:pt x="3169" y="17259"/>
                  </a:lnTo>
                  <a:lnTo>
                    <a:pt x="3169" y="17292"/>
                  </a:lnTo>
                  <a:lnTo>
                    <a:pt x="3203" y="17259"/>
                  </a:lnTo>
                  <a:lnTo>
                    <a:pt x="3236" y="17225"/>
                  </a:lnTo>
                  <a:lnTo>
                    <a:pt x="3236" y="17259"/>
                  </a:lnTo>
                  <a:lnTo>
                    <a:pt x="3269" y="17225"/>
                  </a:lnTo>
                  <a:lnTo>
                    <a:pt x="3336" y="17192"/>
                  </a:lnTo>
                  <a:lnTo>
                    <a:pt x="3336" y="17225"/>
                  </a:lnTo>
                  <a:lnTo>
                    <a:pt x="3369" y="17192"/>
                  </a:lnTo>
                  <a:lnTo>
                    <a:pt x="3403" y="17159"/>
                  </a:lnTo>
                  <a:lnTo>
                    <a:pt x="3403" y="17192"/>
                  </a:lnTo>
                  <a:lnTo>
                    <a:pt x="3436" y="17159"/>
                  </a:lnTo>
                  <a:lnTo>
                    <a:pt x="3503" y="17125"/>
                  </a:lnTo>
                  <a:lnTo>
                    <a:pt x="3503" y="17159"/>
                  </a:lnTo>
                  <a:lnTo>
                    <a:pt x="3536" y="17125"/>
                  </a:lnTo>
                  <a:lnTo>
                    <a:pt x="3570" y="17092"/>
                  </a:lnTo>
                  <a:lnTo>
                    <a:pt x="3570" y="17125"/>
                  </a:lnTo>
                  <a:lnTo>
                    <a:pt x="3603" y="17092"/>
                  </a:lnTo>
                  <a:lnTo>
                    <a:pt x="3670" y="17059"/>
                  </a:lnTo>
                  <a:lnTo>
                    <a:pt x="3670" y="17092"/>
                  </a:lnTo>
                  <a:lnTo>
                    <a:pt x="3703" y="17059"/>
                  </a:lnTo>
                  <a:lnTo>
                    <a:pt x="5037" y="15891"/>
                  </a:lnTo>
                  <a:lnTo>
                    <a:pt x="12376" y="19727"/>
                  </a:lnTo>
                  <a:cubicBezTo>
                    <a:pt x="12482" y="19791"/>
                    <a:pt x="12574" y="19814"/>
                    <a:pt x="12653" y="19814"/>
                  </a:cubicBezTo>
                  <a:cubicBezTo>
                    <a:pt x="12698" y="19814"/>
                    <a:pt x="12740" y="19806"/>
                    <a:pt x="12776" y="19794"/>
                  </a:cubicBezTo>
                  <a:lnTo>
                    <a:pt x="12843" y="19794"/>
                  </a:lnTo>
                  <a:cubicBezTo>
                    <a:pt x="12843" y="19761"/>
                    <a:pt x="12876" y="19761"/>
                    <a:pt x="12876" y="19761"/>
                  </a:cubicBezTo>
                  <a:cubicBezTo>
                    <a:pt x="13677" y="19427"/>
                    <a:pt x="14177" y="19460"/>
                    <a:pt x="14177" y="18426"/>
                  </a:cubicBezTo>
                  <a:lnTo>
                    <a:pt x="14177" y="8152"/>
                  </a:lnTo>
                  <a:cubicBezTo>
                    <a:pt x="14177" y="7519"/>
                    <a:pt x="13810" y="6685"/>
                    <a:pt x="13377" y="6418"/>
                  </a:cubicBezTo>
                  <a:lnTo>
                    <a:pt x="2102" y="80"/>
                  </a:lnTo>
                  <a:cubicBezTo>
                    <a:pt x="2010" y="25"/>
                    <a:pt x="1928"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7"/>
            <p:cNvSpPr/>
            <p:nvPr/>
          </p:nvSpPr>
          <p:spPr>
            <a:xfrm>
              <a:off x="4498149" y="1660898"/>
              <a:ext cx="343096" cy="508096"/>
            </a:xfrm>
            <a:custGeom>
              <a:avLst/>
              <a:gdLst/>
              <a:ahLst/>
              <a:cxnLst/>
              <a:rect l="l" t="t" r="r" b="b"/>
              <a:pathLst>
                <a:path w="13177" h="19514" extrusionOk="0">
                  <a:moveTo>
                    <a:pt x="540" y="1"/>
                  </a:moveTo>
                  <a:cubicBezTo>
                    <a:pt x="230" y="1"/>
                    <a:pt x="1" y="378"/>
                    <a:pt x="1" y="984"/>
                  </a:cubicBezTo>
                  <a:lnTo>
                    <a:pt x="1" y="11225"/>
                  </a:lnTo>
                  <a:cubicBezTo>
                    <a:pt x="1" y="11992"/>
                    <a:pt x="368" y="12826"/>
                    <a:pt x="801" y="13093"/>
                  </a:cubicBezTo>
                  <a:lnTo>
                    <a:pt x="2402" y="14060"/>
                  </a:lnTo>
                  <a:lnTo>
                    <a:pt x="2402" y="17196"/>
                  </a:lnTo>
                  <a:lnTo>
                    <a:pt x="4504" y="15294"/>
                  </a:lnTo>
                  <a:lnTo>
                    <a:pt x="12343" y="19431"/>
                  </a:lnTo>
                  <a:cubicBezTo>
                    <a:pt x="12441" y="19487"/>
                    <a:pt x="12535" y="19513"/>
                    <a:pt x="12621" y="19513"/>
                  </a:cubicBezTo>
                  <a:cubicBezTo>
                    <a:pt x="12948" y="19513"/>
                    <a:pt x="13177" y="19136"/>
                    <a:pt x="13177" y="18530"/>
                  </a:cubicBezTo>
                  <a:lnTo>
                    <a:pt x="13177" y="8289"/>
                  </a:lnTo>
                  <a:cubicBezTo>
                    <a:pt x="13177" y="7489"/>
                    <a:pt x="12810" y="6655"/>
                    <a:pt x="12343" y="6421"/>
                  </a:cubicBezTo>
                  <a:lnTo>
                    <a:pt x="801" y="84"/>
                  </a:lnTo>
                  <a:cubicBezTo>
                    <a:pt x="710" y="28"/>
                    <a:pt x="622" y="1"/>
                    <a:pt x="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7"/>
            <p:cNvSpPr/>
            <p:nvPr/>
          </p:nvSpPr>
          <p:spPr>
            <a:xfrm>
              <a:off x="4587614" y="1865761"/>
              <a:ext cx="21741" cy="39837"/>
            </a:xfrm>
            <a:custGeom>
              <a:avLst/>
              <a:gdLst/>
              <a:ahLst/>
              <a:cxnLst/>
              <a:rect l="l" t="t" r="r" b="b"/>
              <a:pathLst>
                <a:path w="835" h="1530" extrusionOk="0">
                  <a:moveTo>
                    <a:pt x="256" y="0"/>
                  </a:moveTo>
                  <a:cubicBezTo>
                    <a:pt x="101" y="0"/>
                    <a:pt x="1" y="210"/>
                    <a:pt x="1" y="521"/>
                  </a:cubicBezTo>
                  <a:cubicBezTo>
                    <a:pt x="1" y="922"/>
                    <a:pt x="167" y="1355"/>
                    <a:pt x="401" y="1489"/>
                  </a:cubicBezTo>
                  <a:cubicBezTo>
                    <a:pt x="450" y="1517"/>
                    <a:pt x="497" y="1530"/>
                    <a:pt x="541" y="1530"/>
                  </a:cubicBezTo>
                  <a:cubicBezTo>
                    <a:pt x="709" y="1530"/>
                    <a:pt x="834" y="1339"/>
                    <a:pt x="834" y="1022"/>
                  </a:cubicBezTo>
                  <a:cubicBezTo>
                    <a:pt x="834" y="622"/>
                    <a:pt x="634" y="188"/>
                    <a:pt x="401" y="54"/>
                  </a:cubicBezTo>
                  <a:cubicBezTo>
                    <a:pt x="349" y="17"/>
                    <a:pt x="300" y="0"/>
                    <a:pt x="2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7"/>
            <p:cNvSpPr/>
            <p:nvPr/>
          </p:nvSpPr>
          <p:spPr>
            <a:xfrm>
              <a:off x="4652760" y="1904323"/>
              <a:ext cx="21741" cy="40280"/>
            </a:xfrm>
            <a:custGeom>
              <a:avLst/>
              <a:gdLst/>
              <a:ahLst/>
              <a:cxnLst/>
              <a:rect l="l" t="t" r="r" b="b"/>
              <a:pathLst>
                <a:path w="835" h="1547" extrusionOk="0">
                  <a:moveTo>
                    <a:pt x="264" y="0"/>
                  </a:moveTo>
                  <a:cubicBezTo>
                    <a:pt x="105" y="0"/>
                    <a:pt x="0" y="191"/>
                    <a:pt x="0" y="508"/>
                  </a:cubicBezTo>
                  <a:cubicBezTo>
                    <a:pt x="0" y="942"/>
                    <a:pt x="167" y="1375"/>
                    <a:pt x="401" y="1509"/>
                  </a:cubicBezTo>
                  <a:cubicBezTo>
                    <a:pt x="445" y="1535"/>
                    <a:pt x="489" y="1547"/>
                    <a:pt x="530" y="1547"/>
                  </a:cubicBezTo>
                  <a:cubicBezTo>
                    <a:pt x="704" y="1547"/>
                    <a:pt x="834" y="1332"/>
                    <a:pt x="834" y="1009"/>
                  </a:cubicBezTo>
                  <a:cubicBezTo>
                    <a:pt x="834" y="608"/>
                    <a:pt x="634" y="175"/>
                    <a:pt x="401" y="41"/>
                  </a:cubicBezTo>
                  <a:cubicBezTo>
                    <a:pt x="352" y="13"/>
                    <a:pt x="30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7"/>
            <p:cNvSpPr/>
            <p:nvPr/>
          </p:nvSpPr>
          <p:spPr>
            <a:xfrm>
              <a:off x="4717906" y="1943040"/>
              <a:ext cx="21741" cy="39863"/>
            </a:xfrm>
            <a:custGeom>
              <a:avLst/>
              <a:gdLst/>
              <a:ahLst/>
              <a:cxnLst/>
              <a:rect l="l" t="t" r="r" b="b"/>
              <a:pathLst>
                <a:path w="835" h="1531" extrusionOk="0">
                  <a:moveTo>
                    <a:pt x="284" y="1"/>
                  </a:moveTo>
                  <a:cubicBezTo>
                    <a:pt x="121" y="1"/>
                    <a:pt x="0" y="211"/>
                    <a:pt x="0" y="522"/>
                  </a:cubicBezTo>
                  <a:cubicBezTo>
                    <a:pt x="0" y="923"/>
                    <a:pt x="200" y="1356"/>
                    <a:pt x="434" y="1490"/>
                  </a:cubicBezTo>
                  <a:cubicBezTo>
                    <a:pt x="482" y="1517"/>
                    <a:pt x="528" y="1531"/>
                    <a:pt x="570" y="1531"/>
                  </a:cubicBezTo>
                  <a:cubicBezTo>
                    <a:pt x="730" y="1531"/>
                    <a:pt x="834" y="1339"/>
                    <a:pt x="834" y="1023"/>
                  </a:cubicBezTo>
                  <a:cubicBezTo>
                    <a:pt x="834" y="622"/>
                    <a:pt x="634" y="189"/>
                    <a:pt x="434" y="55"/>
                  </a:cubicBezTo>
                  <a:cubicBezTo>
                    <a:pt x="382" y="18"/>
                    <a:pt x="331" y="1"/>
                    <a:pt x="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7"/>
            <p:cNvSpPr/>
            <p:nvPr/>
          </p:nvSpPr>
          <p:spPr>
            <a:xfrm>
              <a:off x="5582950" y="2263744"/>
              <a:ext cx="369160" cy="517235"/>
            </a:xfrm>
            <a:custGeom>
              <a:avLst/>
              <a:gdLst/>
              <a:ahLst/>
              <a:cxnLst/>
              <a:rect l="l" t="t" r="r" b="b"/>
              <a:pathLst>
                <a:path w="14178" h="19865" extrusionOk="0">
                  <a:moveTo>
                    <a:pt x="1857" y="1"/>
                  </a:moveTo>
                  <a:cubicBezTo>
                    <a:pt x="1799" y="1"/>
                    <a:pt x="1747" y="17"/>
                    <a:pt x="1702" y="47"/>
                  </a:cubicBezTo>
                  <a:lnTo>
                    <a:pt x="1602" y="47"/>
                  </a:lnTo>
                  <a:cubicBezTo>
                    <a:pt x="1602" y="47"/>
                    <a:pt x="1569" y="80"/>
                    <a:pt x="1569" y="80"/>
                  </a:cubicBezTo>
                  <a:lnTo>
                    <a:pt x="1502" y="80"/>
                  </a:lnTo>
                  <a:cubicBezTo>
                    <a:pt x="1469" y="114"/>
                    <a:pt x="1469" y="114"/>
                    <a:pt x="1435" y="114"/>
                  </a:cubicBezTo>
                  <a:lnTo>
                    <a:pt x="1402" y="114"/>
                  </a:lnTo>
                  <a:cubicBezTo>
                    <a:pt x="1402" y="114"/>
                    <a:pt x="1368" y="114"/>
                    <a:pt x="1368" y="147"/>
                  </a:cubicBezTo>
                  <a:lnTo>
                    <a:pt x="1268" y="147"/>
                  </a:lnTo>
                  <a:cubicBezTo>
                    <a:pt x="1268" y="147"/>
                    <a:pt x="1235" y="181"/>
                    <a:pt x="1235" y="181"/>
                  </a:cubicBezTo>
                  <a:lnTo>
                    <a:pt x="1168" y="181"/>
                  </a:lnTo>
                  <a:cubicBezTo>
                    <a:pt x="1135" y="214"/>
                    <a:pt x="1135" y="214"/>
                    <a:pt x="1102" y="214"/>
                  </a:cubicBezTo>
                  <a:lnTo>
                    <a:pt x="1068" y="214"/>
                  </a:lnTo>
                  <a:cubicBezTo>
                    <a:pt x="1068" y="214"/>
                    <a:pt x="1035" y="214"/>
                    <a:pt x="1035" y="247"/>
                  </a:cubicBezTo>
                  <a:lnTo>
                    <a:pt x="935" y="247"/>
                  </a:lnTo>
                  <a:cubicBezTo>
                    <a:pt x="935" y="247"/>
                    <a:pt x="901" y="281"/>
                    <a:pt x="901" y="281"/>
                  </a:cubicBezTo>
                  <a:lnTo>
                    <a:pt x="835" y="281"/>
                  </a:lnTo>
                  <a:cubicBezTo>
                    <a:pt x="801" y="314"/>
                    <a:pt x="801" y="314"/>
                    <a:pt x="768" y="314"/>
                  </a:cubicBezTo>
                  <a:lnTo>
                    <a:pt x="735" y="314"/>
                  </a:lnTo>
                  <a:cubicBezTo>
                    <a:pt x="735" y="314"/>
                    <a:pt x="701" y="314"/>
                    <a:pt x="701" y="347"/>
                  </a:cubicBezTo>
                  <a:lnTo>
                    <a:pt x="601" y="347"/>
                  </a:lnTo>
                  <a:cubicBezTo>
                    <a:pt x="601" y="347"/>
                    <a:pt x="568" y="381"/>
                    <a:pt x="568" y="381"/>
                  </a:cubicBezTo>
                  <a:lnTo>
                    <a:pt x="501" y="381"/>
                  </a:lnTo>
                  <a:cubicBezTo>
                    <a:pt x="468" y="414"/>
                    <a:pt x="468" y="414"/>
                    <a:pt x="434" y="414"/>
                  </a:cubicBezTo>
                  <a:cubicBezTo>
                    <a:pt x="168" y="481"/>
                    <a:pt x="1" y="848"/>
                    <a:pt x="1" y="1381"/>
                  </a:cubicBezTo>
                  <a:lnTo>
                    <a:pt x="1" y="11622"/>
                  </a:lnTo>
                  <a:cubicBezTo>
                    <a:pt x="1" y="12389"/>
                    <a:pt x="368" y="13223"/>
                    <a:pt x="801" y="13490"/>
                  </a:cubicBezTo>
                  <a:lnTo>
                    <a:pt x="2403" y="14457"/>
                  </a:lnTo>
                  <a:lnTo>
                    <a:pt x="2403" y="17593"/>
                  </a:lnTo>
                  <a:lnTo>
                    <a:pt x="2436" y="17560"/>
                  </a:lnTo>
                  <a:lnTo>
                    <a:pt x="2503" y="17526"/>
                  </a:lnTo>
                  <a:lnTo>
                    <a:pt x="2503" y="17560"/>
                  </a:lnTo>
                  <a:lnTo>
                    <a:pt x="2536" y="17526"/>
                  </a:lnTo>
                  <a:lnTo>
                    <a:pt x="2569" y="17493"/>
                  </a:lnTo>
                  <a:lnTo>
                    <a:pt x="2569" y="17526"/>
                  </a:lnTo>
                  <a:lnTo>
                    <a:pt x="2603" y="17493"/>
                  </a:lnTo>
                  <a:lnTo>
                    <a:pt x="2669" y="17460"/>
                  </a:lnTo>
                  <a:lnTo>
                    <a:pt x="2669" y="17493"/>
                  </a:lnTo>
                  <a:lnTo>
                    <a:pt x="2703" y="17460"/>
                  </a:lnTo>
                  <a:lnTo>
                    <a:pt x="2703" y="17526"/>
                  </a:lnTo>
                  <a:lnTo>
                    <a:pt x="2736" y="17460"/>
                  </a:lnTo>
                  <a:lnTo>
                    <a:pt x="2736" y="17493"/>
                  </a:lnTo>
                  <a:lnTo>
                    <a:pt x="2769" y="17460"/>
                  </a:lnTo>
                  <a:lnTo>
                    <a:pt x="2769" y="17493"/>
                  </a:lnTo>
                  <a:lnTo>
                    <a:pt x="2836" y="17426"/>
                  </a:lnTo>
                  <a:lnTo>
                    <a:pt x="2836" y="17460"/>
                  </a:lnTo>
                  <a:lnTo>
                    <a:pt x="2870" y="17426"/>
                  </a:lnTo>
                  <a:lnTo>
                    <a:pt x="2870" y="17460"/>
                  </a:lnTo>
                  <a:lnTo>
                    <a:pt x="2903" y="17393"/>
                  </a:lnTo>
                  <a:lnTo>
                    <a:pt x="2903" y="17426"/>
                  </a:lnTo>
                  <a:lnTo>
                    <a:pt x="2936" y="17393"/>
                  </a:lnTo>
                  <a:lnTo>
                    <a:pt x="2936" y="17426"/>
                  </a:lnTo>
                  <a:lnTo>
                    <a:pt x="3003" y="17359"/>
                  </a:lnTo>
                  <a:lnTo>
                    <a:pt x="3003" y="17393"/>
                  </a:lnTo>
                  <a:lnTo>
                    <a:pt x="3036" y="17359"/>
                  </a:lnTo>
                  <a:lnTo>
                    <a:pt x="3036" y="17393"/>
                  </a:lnTo>
                  <a:lnTo>
                    <a:pt x="3070" y="17326"/>
                  </a:lnTo>
                  <a:lnTo>
                    <a:pt x="3070" y="17359"/>
                  </a:lnTo>
                  <a:lnTo>
                    <a:pt x="3103" y="17326"/>
                  </a:lnTo>
                  <a:lnTo>
                    <a:pt x="3103" y="17359"/>
                  </a:lnTo>
                  <a:lnTo>
                    <a:pt x="3170" y="17293"/>
                  </a:lnTo>
                  <a:lnTo>
                    <a:pt x="3170" y="17326"/>
                  </a:lnTo>
                  <a:lnTo>
                    <a:pt x="3203" y="17293"/>
                  </a:lnTo>
                  <a:lnTo>
                    <a:pt x="3203" y="17326"/>
                  </a:lnTo>
                  <a:lnTo>
                    <a:pt x="3236" y="17259"/>
                  </a:lnTo>
                  <a:lnTo>
                    <a:pt x="3236" y="17293"/>
                  </a:lnTo>
                  <a:lnTo>
                    <a:pt x="3270" y="17259"/>
                  </a:lnTo>
                  <a:lnTo>
                    <a:pt x="3270" y="17293"/>
                  </a:lnTo>
                  <a:lnTo>
                    <a:pt x="3337" y="17226"/>
                  </a:lnTo>
                  <a:lnTo>
                    <a:pt x="3337" y="17259"/>
                  </a:lnTo>
                  <a:lnTo>
                    <a:pt x="3370" y="17226"/>
                  </a:lnTo>
                  <a:lnTo>
                    <a:pt x="3370" y="17259"/>
                  </a:lnTo>
                  <a:lnTo>
                    <a:pt x="3403" y="17193"/>
                  </a:lnTo>
                  <a:lnTo>
                    <a:pt x="3403" y="17226"/>
                  </a:lnTo>
                  <a:lnTo>
                    <a:pt x="3437" y="17193"/>
                  </a:lnTo>
                  <a:lnTo>
                    <a:pt x="3437" y="17226"/>
                  </a:lnTo>
                  <a:lnTo>
                    <a:pt x="3503" y="17159"/>
                  </a:lnTo>
                  <a:lnTo>
                    <a:pt x="3503" y="17193"/>
                  </a:lnTo>
                  <a:lnTo>
                    <a:pt x="3537" y="17159"/>
                  </a:lnTo>
                  <a:lnTo>
                    <a:pt x="3537" y="17193"/>
                  </a:lnTo>
                  <a:lnTo>
                    <a:pt x="3570" y="17126"/>
                  </a:lnTo>
                  <a:lnTo>
                    <a:pt x="3570" y="17159"/>
                  </a:lnTo>
                  <a:lnTo>
                    <a:pt x="3603" y="17126"/>
                  </a:lnTo>
                  <a:lnTo>
                    <a:pt x="3603" y="17159"/>
                  </a:lnTo>
                  <a:lnTo>
                    <a:pt x="3670" y="17093"/>
                  </a:lnTo>
                  <a:lnTo>
                    <a:pt x="3670" y="17126"/>
                  </a:lnTo>
                  <a:lnTo>
                    <a:pt x="3703" y="17093"/>
                  </a:lnTo>
                  <a:lnTo>
                    <a:pt x="3703" y="17126"/>
                  </a:lnTo>
                  <a:lnTo>
                    <a:pt x="5038" y="15925"/>
                  </a:lnTo>
                  <a:lnTo>
                    <a:pt x="12410" y="19795"/>
                  </a:lnTo>
                  <a:cubicBezTo>
                    <a:pt x="12492" y="19836"/>
                    <a:pt x="12575" y="19864"/>
                    <a:pt x="12657" y="19864"/>
                  </a:cubicBezTo>
                  <a:cubicBezTo>
                    <a:pt x="12708" y="19864"/>
                    <a:pt x="12759" y="19853"/>
                    <a:pt x="12810" y="19828"/>
                  </a:cubicBezTo>
                  <a:lnTo>
                    <a:pt x="12877" y="19828"/>
                  </a:lnTo>
                  <a:cubicBezTo>
                    <a:pt x="13677" y="19494"/>
                    <a:pt x="14178" y="19494"/>
                    <a:pt x="14178" y="18460"/>
                  </a:cubicBezTo>
                  <a:lnTo>
                    <a:pt x="14178" y="8220"/>
                  </a:lnTo>
                  <a:cubicBezTo>
                    <a:pt x="14178" y="7519"/>
                    <a:pt x="13811" y="6685"/>
                    <a:pt x="13377" y="6418"/>
                  </a:cubicBezTo>
                  <a:lnTo>
                    <a:pt x="2102" y="80"/>
                  </a:lnTo>
                  <a:cubicBezTo>
                    <a:pt x="2011" y="25"/>
                    <a:pt x="1929" y="1"/>
                    <a:pt x="18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7"/>
            <p:cNvSpPr/>
            <p:nvPr/>
          </p:nvSpPr>
          <p:spPr>
            <a:xfrm>
              <a:off x="5583835" y="2274966"/>
              <a:ext cx="343096" cy="508070"/>
            </a:xfrm>
            <a:custGeom>
              <a:avLst/>
              <a:gdLst/>
              <a:ahLst/>
              <a:cxnLst/>
              <a:rect l="l" t="t" r="r" b="b"/>
              <a:pathLst>
                <a:path w="13177" h="19513" extrusionOk="0">
                  <a:moveTo>
                    <a:pt x="539" y="0"/>
                  </a:moveTo>
                  <a:cubicBezTo>
                    <a:pt x="229" y="0"/>
                    <a:pt x="0" y="378"/>
                    <a:pt x="0" y="984"/>
                  </a:cubicBezTo>
                  <a:lnTo>
                    <a:pt x="0" y="11224"/>
                  </a:lnTo>
                  <a:cubicBezTo>
                    <a:pt x="0" y="11992"/>
                    <a:pt x="367" y="12826"/>
                    <a:pt x="801" y="13092"/>
                  </a:cubicBezTo>
                  <a:lnTo>
                    <a:pt x="2402" y="14060"/>
                  </a:lnTo>
                  <a:lnTo>
                    <a:pt x="2402" y="17195"/>
                  </a:lnTo>
                  <a:lnTo>
                    <a:pt x="4503" y="15294"/>
                  </a:lnTo>
                  <a:lnTo>
                    <a:pt x="12376" y="19430"/>
                  </a:lnTo>
                  <a:cubicBezTo>
                    <a:pt x="12467" y="19486"/>
                    <a:pt x="12555" y="19513"/>
                    <a:pt x="12637" y="19513"/>
                  </a:cubicBezTo>
                  <a:cubicBezTo>
                    <a:pt x="12947" y="19513"/>
                    <a:pt x="13176" y="19136"/>
                    <a:pt x="13176" y="18530"/>
                  </a:cubicBezTo>
                  <a:lnTo>
                    <a:pt x="13176" y="8289"/>
                  </a:lnTo>
                  <a:cubicBezTo>
                    <a:pt x="13176" y="7522"/>
                    <a:pt x="12809" y="6688"/>
                    <a:pt x="12376" y="6421"/>
                  </a:cubicBezTo>
                  <a:lnTo>
                    <a:pt x="801" y="83"/>
                  </a:lnTo>
                  <a:cubicBezTo>
                    <a:pt x="710" y="27"/>
                    <a:pt x="622" y="0"/>
                    <a:pt x="5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7"/>
            <p:cNvSpPr/>
            <p:nvPr/>
          </p:nvSpPr>
          <p:spPr>
            <a:xfrm>
              <a:off x="5673274" y="2479803"/>
              <a:ext cx="21741" cy="39863"/>
            </a:xfrm>
            <a:custGeom>
              <a:avLst/>
              <a:gdLst/>
              <a:ahLst/>
              <a:cxnLst/>
              <a:rect l="l" t="t" r="r" b="b"/>
              <a:pathLst>
                <a:path w="835" h="1531" extrusionOk="0">
                  <a:moveTo>
                    <a:pt x="256" y="1"/>
                  </a:moveTo>
                  <a:cubicBezTo>
                    <a:pt x="102" y="1"/>
                    <a:pt x="1" y="211"/>
                    <a:pt x="1" y="522"/>
                  </a:cubicBezTo>
                  <a:cubicBezTo>
                    <a:pt x="1" y="922"/>
                    <a:pt x="168" y="1356"/>
                    <a:pt x="401" y="1489"/>
                  </a:cubicBezTo>
                  <a:cubicBezTo>
                    <a:pt x="450" y="1517"/>
                    <a:pt x="497" y="1531"/>
                    <a:pt x="542" y="1531"/>
                  </a:cubicBezTo>
                  <a:cubicBezTo>
                    <a:pt x="710" y="1531"/>
                    <a:pt x="835" y="1339"/>
                    <a:pt x="835" y="1022"/>
                  </a:cubicBezTo>
                  <a:cubicBezTo>
                    <a:pt x="835" y="622"/>
                    <a:pt x="635" y="188"/>
                    <a:pt x="401" y="55"/>
                  </a:cubicBezTo>
                  <a:cubicBezTo>
                    <a:pt x="349" y="18"/>
                    <a:pt x="301"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7"/>
            <p:cNvSpPr/>
            <p:nvPr/>
          </p:nvSpPr>
          <p:spPr>
            <a:xfrm>
              <a:off x="5738420" y="2518365"/>
              <a:ext cx="21741" cy="40306"/>
            </a:xfrm>
            <a:custGeom>
              <a:avLst/>
              <a:gdLst/>
              <a:ahLst/>
              <a:cxnLst/>
              <a:rect l="l" t="t" r="r" b="b"/>
              <a:pathLst>
                <a:path w="835" h="1548" extrusionOk="0">
                  <a:moveTo>
                    <a:pt x="294" y="1"/>
                  </a:moveTo>
                  <a:cubicBezTo>
                    <a:pt x="126" y="1"/>
                    <a:pt x="1" y="192"/>
                    <a:pt x="1" y="509"/>
                  </a:cubicBezTo>
                  <a:cubicBezTo>
                    <a:pt x="1" y="942"/>
                    <a:pt x="201" y="1376"/>
                    <a:pt x="434" y="1509"/>
                  </a:cubicBezTo>
                  <a:cubicBezTo>
                    <a:pt x="479" y="1535"/>
                    <a:pt x="522" y="1547"/>
                    <a:pt x="561" y="1547"/>
                  </a:cubicBezTo>
                  <a:cubicBezTo>
                    <a:pt x="726" y="1547"/>
                    <a:pt x="835" y="1333"/>
                    <a:pt x="835" y="1009"/>
                  </a:cubicBezTo>
                  <a:cubicBezTo>
                    <a:pt x="835" y="609"/>
                    <a:pt x="635" y="175"/>
                    <a:pt x="434" y="42"/>
                  </a:cubicBezTo>
                  <a:cubicBezTo>
                    <a:pt x="386" y="14"/>
                    <a:pt x="338" y="1"/>
                    <a:pt x="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7"/>
            <p:cNvSpPr/>
            <p:nvPr/>
          </p:nvSpPr>
          <p:spPr>
            <a:xfrm>
              <a:off x="5803565" y="2556666"/>
              <a:ext cx="21741" cy="40306"/>
            </a:xfrm>
            <a:custGeom>
              <a:avLst/>
              <a:gdLst/>
              <a:ahLst/>
              <a:cxnLst/>
              <a:rect l="l" t="t" r="r" b="b"/>
              <a:pathLst>
                <a:path w="835" h="1548" extrusionOk="0">
                  <a:moveTo>
                    <a:pt x="305" y="1"/>
                  </a:moveTo>
                  <a:cubicBezTo>
                    <a:pt x="131" y="1"/>
                    <a:pt x="1" y="215"/>
                    <a:pt x="1" y="539"/>
                  </a:cubicBezTo>
                  <a:cubicBezTo>
                    <a:pt x="1" y="939"/>
                    <a:pt x="201" y="1373"/>
                    <a:pt x="434" y="1506"/>
                  </a:cubicBezTo>
                  <a:cubicBezTo>
                    <a:pt x="483" y="1534"/>
                    <a:pt x="529" y="1547"/>
                    <a:pt x="571" y="1547"/>
                  </a:cubicBezTo>
                  <a:cubicBezTo>
                    <a:pt x="730" y="1547"/>
                    <a:pt x="834" y="1356"/>
                    <a:pt x="834" y="1039"/>
                  </a:cubicBezTo>
                  <a:cubicBezTo>
                    <a:pt x="834" y="639"/>
                    <a:pt x="668" y="205"/>
                    <a:pt x="434" y="38"/>
                  </a:cubicBezTo>
                  <a:cubicBezTo>
                    <a:pt x="389" y="13"/>
                    <a:pt x="346"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7"/>
            <p:cNvSpPr/>
            <p:nvPr/>
          </p:nvSpPr>
          <p:spPr>
            <a:xfrm>
              <a:off x="3401189" y="1995636"/>
              <a:ext cx="369160" cy="517834"/>
            </a:xfrm>
            <a:custGeom>
              <a:avLst/>
              <a:gdLst/>
              <a:ahLst/>
              <a:cxnLst/>
              <a:rect l="l" t="t" r="r" b="b"/>
              <a:pathLst>
                <a:path w="14178" h="19888" extrusionOk="0">
                  <a:moveTo>
                    <a:pt x="1821" y="0"/>
                  </a:moveTo>
                  <a:cubicBezTo>
                    <a:pt x="1770" y="0"/>
                    <a:pt x="1719" y="11"/>
                    <a:pt x="1669" y="37"/>
                  </a:cubicBezTo>
                  <a:lnTo>
                    <a:pt x="1635" y="37"/>
                  </a:lnTo>
                  <a:cubicBezTo>
                    <a:pt x="1635" y="37"/>
                    <a:pt x="1602" y="37"/>
                    <a:pt x="1602" y="70"/>
                  </a:cubicBezTo>
                  <a:lnTo>
                    <a:pt x="1502" y="70"/>
                  </a:lnTo>
                  <a:cubicBezTo>
                    <a:pt x="1502" y="70"/>
                    <a:pt x="1502" y="103"/>
                    <a:pt x="1468" y="103"/>
                  </a:cubicBezTo>
                  <a:lnTo>
                    <a:pt x="1402" y="103"/>
                  </a:lnTo>
                  <a:cubicBezTo>
                    <a:pt x="1368" y="137"/>
                    <a:pt x="1368" y="137"/>
                    <a:pt x="1335" y="137"/>
                  </a:cubicBezTo>
                  <a:lnTo>
                    <a:pt x="1302" y="137"/>
                  </a:lnTo>
                  <a:cubicBezTo>
                    <a:pt x="1302" y="137"/>
                    <a:pt x="1268" y="137"/>
                    <a:pt x="1268" y="170"/>
                  </a:cubicBezTo>
                  <a:lnTo>
                    <a:pt x="1168" y="170"/>
                  </a:lnTo>
                  <a:cubicBezTo>
                    <a:pt x="1168" y="170"/>
                    <a:pt x="1168" y="203"/>
                    <a:pt x="1135" y="203"/>
                  </a:cubicBezTo>
                  <a:lnTo>
                    <a:pt x="1068" y="203"/>
                  </a:lnTo>
                  <a:cubicBezTo>
                    <a:pt x="1035" y="237"/>
                    <a:pt x="1035" y="237"/>
                    <a:pt x="1001" y="237"/>
                  </a:cubicBezTo>
                  <a:lnTo>
                    <a:pt x="968" y="237"/>
                  </a:lnTo>
                  <a:cubicBezTo>
                    <a:pt x="968" y="237"/>
                    <a:pt x="935" y="237"/>
                    <a:pt x="935" y="270"/>
                  </a:cubicBezTo>
                  <a:lnTo>
                    <a:pt x="835" y="270"/>
                  </a:lnTo>
                  <a:cubicBezTo>
                    <a:pt x="835" y="270"/>
                    <a:pt x="835" y="304"/>
                    <a:pt x="801" y="304"/>
                  </a:cubicBezTo>
                  <a:lnTo>
                    <a:pt x="735" y="304"/>
                  </a:lnTo>
                  <a:cubicBezTo>
                    <a:pt x="701" y="337"/>
                    <a:pt x="701" y="337"/>
                    <a:pt x="668" y="337"/>
                  </a:cubicBezTo>
                  <a:lnTo>
                    <a:pt x="634" y="337"/>
                  </a:lnTo>
                  <a:cubicBezTo>
                    <a:pt x="634" y="337"/>
                    <a:pt x="601" y="337"/>
                    <a:pt x="601" y="370"/>
                  </a:cubicBezTo>
                  <a:lnTo>
                    <a:pt x="501" y="370"/>
                  </a:lnTo>
                  <a:cubicBezTo>
                    <a:pt x="501" y="370"/>
                    <a:pt x="501" y="404"/>
                    <a:pt x="468" y="404"/>
                  </a:cubicBezTo>
                  <a:lnTo>
                    <a:pt x="434" y="404"/>
                  </a:lnTo>
                  <a:cubicBezTo>
                    <a:pt x="167" y="470"/>
                    <a:pt x="1" y="837"/>
                    <a:pt x="1" y="1371"/>
                  </a:cubicBezTo>
                  <a:lnTo>
                    <a:pt x="1" y="11645"/>
                  </a:lnTo>
                  <a:cubicBezTo>
                    <a:pt x="1" y="12379"/>
                    <a:pt x="334" y="13213"/>
                    <a:pt x="801" y="13480"/>
                  </a:cubicBezTo>
                  <a:lnTo>
                    <a:pt x="2402" y="14447"/>
                  </a:lnTo>
                  <a:lnTo>
                    <a:pt x="2402" y="17583"/>
                  </a:lnTo>
                  <a:lnTo>
                    <a:pt x="2436" y="17549"/>
                  </a:lnTo>
                  <a:lnTo>
                    <a:pt x="2469" y="17516"/>
                  </a:lnTo>
                  <a:lnTo>
                    <a:pt x="2469" y="17549"/>
                  </a:lnTo>
                  <a:lnTo>
                    <a:pt x="2536" y="17516"/>
                  </a:lnTo>
                  <a:lnTo>
                    <a:pt x="2569" y="17483"/>
                  </a:lnTo>
                  <a:lnTo>
                    <a:pt x="2569" y="17516"/>
                  </a:lnTo>
                  <a:lnTo>
                    <a:pt x="2603" y="17483"/>
                  </a:lnTo>
                  <a:lnTo>
                    <a:pt x="2636" y="17449"/>
                  </a:lnTo>
                  <a:lnTo>
                    <a:pt x="2636" y="17483"/>
                  </a:lnTo>
                  <a:lnTo>
                    <a:pt x="2703" y="17449"/>
                  </a:lnTo>
                  <a:lnTo>
                    <a:pt x="2736" y="17416"/>
                  </a:lnTo>
                  <a:lnTo>
                    <a:pt x="2736" y="17449"/>
                  </a:lnTo>
                  <a:lnTo>
                    <a:pt x="2769" y="17416"/>
                  </a:lnTo>
                  <a:lnTo>
                    <a:pt x="2803" y="17382"/>
                  </a:lnTo>
                  <a:lnTo>
                    <a:pt x="2803" y="17416"/>
                  </a:lnTo>
                  <a:lnTo>
                    <a:pt x="2869" y="17382"/>
                  </a:lnTo>
                  <a:lnTo>
                    <a:pt x="2903" y="17349"/>
                  </a:lnTo>
                  <a:lnTo>
                    <a:pt x="2903" y="17382"/>
                  </a:lnTo>
                  <a:lnTo>
                    <a:pt x="2936" y="17349"/>
                  </a:lnTo>
                  <a:lnTo>
                    <a:pt x="2936" y="17382"/>
                  </a:lnTo>
                  <a:lnTo>
                    <a:pt x="2969" y="17316"/>
                  </a:lnTo>
                  <a:lnTo>
                    <a:pt x="2969" y="17349"/>
                  </a:lnTo>
                  <a:lnTo>
                    <a:pt x="3036" y="17316"/>
                  </a:lnTo>
                  <a:lnTo>
                    <a:pt x="3036" y="17349"/>
                  </a:lnTo>
                  <a:lnTo>
                    <a:pt x="3070" y="17282"/>
                  </a:lnTo>
                  <a:lnTo>
                    <a:pt x="3070" y="17382"/>
                  </a:lnTo>
                  <a:lnTo>
                    <a:pt x="3103" y="17349"/>
                  </a:lnTo>
                  <a:lnTo>
                    <a:pt x="3103" y="17382"/>
                  </a:lnTo>
                  <a:lnTo>
                    <a:pt x="3136" y="17316"/>
                  </a:lnTo>
                  <a:lnTo>
                    <a:pt x="3136" y="17349"/>
                  </a:lnTo>
                  <a:lnTo>
                    <a:pt x="3203" y="17316"/>
                  </a:lnTo>
                  <a:lnTo>
                    <a:pt x="3203" y="17349"/>
                  </a:lnTo>
                  <a:lnTo>
                    <a:pt x="3236" y="17282"/>
                  </a:lnTo>
                  <a:lnTo>
                    <a:pt x="3236" y="17316"/>
                  </a:lnTo>
                  <a:lnTo>
                    <a:pt x="3270" y="17282"/>
                  </a:lnTo>
                  <a:lnTo>
                    <a:pt x="3270" y="17316"/>
                  </a:lnTo>
                  <a:lnTo>
                    <a:pt x="3303" y="17249"/>
                  </a:lnTo>
                  <a:lnTo>
                    <a:pt x="3303" y="17282"/>
                  </a:lnTo>
                  <a:lnTo>
                    <a:pt x="3370" y="17249"/>
                  </a:lnTo>
                  <a:lnTo>
                    <a:pt x="3370" y="17282"/>
                  </a:lnTo>
                  <a:lnTo>
                    <a:pt x="3403" y="17216"/>
                  </a:lnTo>
                  <a:lnTo>
                    <a:pt x="3403" y="17249"/>
                  </a:lnTo>
                  <a:lnTo>
                    <a:pt x="3436" y="17216"/>
                  </a:lnTo>
                  <a:lnTo>
                    <a:pt x="3436" y="17249"/>
                  </a:lnTo>
                  <a:lnTo>
                    <a:pt x="3470" y="17182"/>
                  </a:lnTo>
                  <a:lnTo>
                    <a:pt x="3470" y="17216"/>
                  </a:lnTo>
                  <a:lnTo>
                    <a:pt x="3537" y="17182"/>
                  </a:lnTo>
                  <a:lnTo>
                    <a:pt x="3537" y="17216"/>
                  </a:lnTo>
                  <a:lnTo>
                    <a:pt x="3570" y="17182"/>
                  </a:lnTo>
                  <a:lnTo>
                    <a:pt x="3603" y="17149"/>
                  </a:lnTo>
                  <a:lnTo>
                    <a:pt x="3603" y="17182"/>
                  </a:lnTo>
                  <a:lnTo>
                    <a:pt x="3637" y="17149"/>
                  </a:lnTo>
                  <a:lnTo>
                    <a:pt x="3703" y="17116"/>
                  </a:lnTo>
                  <a:lnTo>
                    <a:pt x="3703" y="17149"/>
                  </a:lnTo>
                  <a:lnTo>
                    <a:pt x="5004" y="15948"/>
                  </a:lnTo>
                  <a:lnTo>
                    <a:pt x="12376" y="19818"/>
                  </a:lnTo>
                  <a:cubicBezTo>
                    <a:pt x="12479" y="19859"/>
                    <a:pt x="12570" y="19887"/>
                    <a:pt x="12647" y="19887"/>
                  </a:cubicBezTo>
                  <a:cubicBezTo>
                    <a:pt x="12695" y="19887"/>
                    <a:pt x="12738" y="19876"/>
                    <a:pt x="12776" y="19851"/>
                  </a:cubicBezTo>
                  <a:lnTo>
                    <a:pt x="12877" y="19851"/>
                  </a:lnTo>
                  <a:cubicBezTo>
                    <a:pt x="13677" y="19517"/>
                    <a:pt x="14177" y="19517"/>
                    <a:pt x="14177" y="18483"/>
                  </a:cubicBezTo>
                  <a:lnTo>
                    <a:pt x="14177" y="8243"/>
                  </a:lnTo>
                  <a:cubicBezTo>
                    <a:pt x="14144" y="7509"/>
                    <a:pt x="13811" y="6675"/>
                    <a:pt x="13344" y="6408"/>
                  </a:cubicBezTo>
                  <a:lnTo>
                    <a:pt x="2069" y="70"/>
                  </a:lnTo>
                  <a:cubicBezTo>
                    <a:pt x="1986" y="29"/>
                    <a:pt x="1904" y="0"/>
                    <a:pt x="1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7"/>
            <p:cNvSpPr/>
            <p:nvPr/>
          </p:nvSpPr>
          <p:spPr>
            <a:xfrm>
              <a:off x="3402075" y="2006598"/>
              <a:ext cx="342211" cy="508070"/>
            </a:xfrm>
            <a:custGeom>
              <a:avLst/>
              <a:gdLst/>
              <a:ahLst/>
              <a:cxnLst/>
              <a:rect l="l" t="t" r="r" b="b"/>
              <a:pathLst>
                <a:path w="13143" h="19513" extrusionOk="0">
                  <a:moveTo>
                    <a:pt x="539" y="0"/>
                  </a:moveTo>
                  <a:cubicBezTo>
                    <a:pt x="229" y="0"/>
                    <a:pt x="0" y="377"/>
                    <a:pt x="0" y="983"/>
                  </a:cubicBezTo>
                  <a:lnTo>
                    <a:pt x="0" y="11224"/>
                  </a:lnTo>
                  <a:cubicBezTo>
                    <a:pt x="0" y="11991"/>
                    <a:pt x="367" y="12825"/>
                    <a:pt x="801" y="13092"/>
                  </a:cubicBezTo>
                  <a:lnTo>
                    <a:pt x="2402" y="14059"/>
                  </a:lnTo>
                  <a:lnTo>
                    <a:pt x="2402" y="17195"/>
                  </a:lnTo>
                  <a:lnTo>
                    <a:pt x="4503" y="15294"/>
                  </a:lnTo>
                  <a:lnTo>
                    <a:pt x="12342" y="19430"/>
                  </a:lnTo>
                  <a:cubicBezTo>
                    <a:pt x="12440" y="19486"/>
                    <a:pt x="12532" y="19513"/>
                    <a:pt x="12617" y="19513"/>
                  </a:cubicBezTo>
                  <a:cubicBezTo>
                    <a:pt x="12935" y="19513"/>
                    <a:pt x="13143" y="19135"/>
                    <a:pt x="13143" y="18529"/>
                  </a:cubicBezTo>
                  <a:lnTo>
                    <a:pt x="13143" y="8289"/>
                  </a:lnTo>
                  <a:cubicBezTo>
                    <a:pt x="13143" y="7521"/>
                    <a:pt x="12776" y="6687"/>
                    <a:pt x="12342" y="6421"/>
                  </a:cubicBezTo>
                  <a:lnTo>
                    <a:pt x="801" y="83"/>
                  </a:lnTo>
                  <a:cubicBezTo>
                    <a:pt x="710" y="27"/>
                    <a:pt x="621" y="0"/>
                    <a:pt x="5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7"/>
            <p:cNvSpPr/>
            <p:nvPr/>
          </p:nvSpPr>
          <p:spPr>
            <a:xfrm>
              <a:off x="3490654" y="2211773"/>
              <a:ext cx="22601" cy="39525"/>
            </a:xfrm>
            <a:custGeom>
              <a:avLst/>
              <a:gdLst/>
              <a:ahLst/>
              <a:cxnLst/>
              <a:rect l="l" t="t" r="r" b="b"/>
              <a:pathLst>
                <a:path w="868" h="1518" extrusionOk="0">
                  <a:moveTo>
                    <a:pt x="294" y="0"/>
                  </a:moveTo>
                  <a:cubicBezTo>
                    <a:pt x="126" y="0"/>
                    <a:pt x="0" y="192"/>
                    <a:pt x="0" y="509"/>
                  </a:cubicBezTo>
                  <a:cubicBezTo>
                    <a:pt x="0" y="909"/>
                    <a:pt x="201" y="1343"/>
                    <a:pt x="434" y="1476"/>
                  </a:cubicBezTo>
                  <a:cubicBezTo>
                    <a:pt x="483" y="1504"/>
                    <a:pt x="530" y="1517"/>
                    <a:pt x="574" y="1517"/>
                  </a:cubicBezTo>
                  <a:cubicBezTo>
                    <a:pt x="742" y="1517"/>
                    <a:pt x="868" y="1326"/>
                    <a:pt x="868" y="1009"/>
                  </a:cubicBezTo>
                  <a:cubicBezTo>
                    <a:pt x="868" y="609"/>
                    <a:pt x="668" y="175"/>
                    <a:pt x="434" y="42"/>
                  </a:cubicBezTo>
                  <a:cubicBezTo>
                    <a:pt x="385" y="14"/>
                    <a:pt x="338" y="0"/>
                    <a:pt x="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a:off x="3555800" y="2249996"/>
              <a:ext cx="22601" cy="40384"/>
            </a:xfrm>
            <a:custGeom>
              <a:avLst/>
              <a:gdLst/>
              <a:ahLst/>
              <a:cxnLst/>
              <a:rect l="l" t="t" r="r" b="b"/>
              <a:pathLst>
                <a:path w="868" h="1551" extrusionOk="0">
                  <a:moveTo>
                    <a:pt x="295" y="0"/>
                  </a:moveTo>
                  <a:cubicBezTo>
                    <a:pt x="126" y="0"/>
                    <a:pt x="0" y="198"/>
                    <a:pt x="0" y="542"/>
                  </a:cubicBezTo>
                  <a:cubicBezTo>
                    <a:pt x="0" y="942"/>
                    <a:pt x="200" y="1376"/>
                    <a:pt x="434" y="1509"/>
                  </a:cubicBezTo>
                  <a:cubicBezTo>
                    <a:pt x="483" y="1537"/>
                    <a:pt x="530" y="1550"/>
                    <a:pt x="574" y="1550"/>
                  </a:cubicBezTo>
                  <a:cubicBezTo>
                    <a:pt x="742" y="1550"/>
                    <a:pt x="868" y="1359"/>
                    <a:pt x="868" y="1042"/>
                  </a:cubicBezTo>
                  <a:cubicBezTo>
                    <a:pt x="868" y="642"/>
                    <a:pt x="667" y="175"/>
                    <a:pt x="434" y="41"/>
                  </a:cubicBezTo>
                  <a:cubicBezTo>
                    <a:pt x="386" y="14"/>
                    <a:pt x="339" y="0"/>
                    <a:pt x="2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p:nvPr/>
          </p:nvSpPr>
          <p:spPr>
            <a:xfrm>
              <a:off x="3621805" y="2289079"/>
              <a:ext cx="21741" cy="39499"/>
            </a:xfrm>
            <a:custGeom>
              <a:avLst/>
              <a:gdLst/>
              <a:ahLst/>
              <a:cxnLst/>
              <a:rect l="l" t="t" r="r" b="b"/>
              <a:pathLst>
                <a:path w="835" h="1517" extrusionOk="0">
                  <a:moveTo>
                    <a:pt x="264" y="0"/>
                  </a:moveTo>
                  <a:cubicBezTo>
                    <a:pt x="105" y="0"/>
                    <a:pt x="0" y="192"/>
                    <a:pt x="0" y="508"/>
                  </a:cubicBezTo>
                  <a:cubicBezTo>
                    <a:pt x="0" y="909"/>
                    <a:pt x="167" y="1342"/>
                    <a:pt x="401" y="1476"/>
                  </a:cubicBezTo>
                  <a:cubicBezTo>
                    <a:pt x="449" y="1504"/>
                    <a:pt x="497" y="1517"/>
                    <a:pt x="541" y="1517"/>
                  </a:cubicBezTo>
                  <a:cubicBezTo>
                    <a:pt x="709" y="1517"/>
                    <a:pt x="834" y="1326"/>
                    <a:pt x="834" y="1009"/>
                  </a:cubicBezTo>
                  <a:cubicBezTo>
                    <a:pt x="834" y="609"/>
                    <a:pt x="634" y="175"/>
                    <a:pt x="401" y="41"/>
                  </a:cubicBezTo>
                  <a:cubicBezTo>
                    <a:pt x="352" y="14"/>
                    <a:pt x="306"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7"/>
            <p:cNvSpPr/>
            <p:nvPr/>
          </p:nvSpPr>
          <p:spPr>
            <a:xfrm>
              <a:off x="4573710" y="2636185"/>
              <a:ext cx="369160" cy="517834"/>
            </a:xfrm>
            <a:custGeom>
              <a:avLst/>
              <a:gdLst/>
              <a:ahLst/>
              <a:cxnLst/>
              <a:rect l="l" t="t" r="r" b="b"/>
              <a:pathLst>
                <a:path w="14178" h="19888" extrusionOk="0">
                  <a:moveTo>
                    <a:pt x="1815" y="0"/>
                  </a:moveTo>
                  <a:cubicBezTo>
                    <a:pt x="1766" y="0"/>
                    <a:pt x="1718" y="8"/>
                    <a:pt x="1669" y="20"/>
                  </a:cubicBezTo>
                  <a:cubicBezTo>
                    <a:pt x="1669" y="20"/>
                    <a:pt x="1669" y="53"/>
                    <a:pt x="1635" y="53"/>
                  </a:cubicBezTo>
                  <a:lnTo>
                    <a:pt x="1569" y="53"/>
                  </a:lnTo>
                  <a:cubicBezTo>
                    <a:pt x="1535" y="87"/>
                    <a:pt x="1535" y="87"/>
                    <a:pt x="1502" y="87"/>
                  </a:cubicBezTo>
                  <a:lnTo>
                    <a:pt x="1469" y="87"/>
                  </a:lnTo>
                  <a:cubicBezTo>
                    <a:pt x="1469" y="87"/>
                    <a:pt x="1435" y="87"/>
                    <a:pt x="1435" y="120"/>
                  </a:cubicBezTo>
                  <a:lnTo>
                    <a:pt x="1335" y="120"/>
                  </a:lnTo>
                  <a:cubicBezTo>
                    <a:pt x="1335" y="120"/>
                    <a:pt x="1335" y="153"/>
                    <a:pt x="1302" y="153"/>
                  </a:cubicBezTo>
                  <a:lnTo>
                    <a:pt x="1235" y="153"/>
                  </a:lnTo>
                  <a:cubicBezTo>
                    <a:pt x="1202" y="187"/>
                    <a:pt x="1202" y="187"/>
                    <a:pt x="1168" y="187"/>
                  </a:cubicBezTo>
                  <a:lnTo>
                    <a:pt x="1135" y="187"/>
                  </a:lnTo>
                  <a:cubicBezTo>
                    <a:pt x="1135" y="187"/>
                    <a:pt x="1102" y="187"/>
                    <a:pt x="1102" y="220"/>
                  </a:cubicBezTo>
                  <a:lnTo>
                    <a:pt x="1002" y="220"/>
                  </a:lnTo>
                  <a:cubicBezTo>
                    <a:pt x="1002" y="220"/>
                    <a:pt x="1002" y="253"/>
                    <a:pt x="968" y="253"/>
                  </a:cubicBezTo>
                  <a:lnTo>
                    <a:pt x="901" y="253"/>
                  </a:lnTo>
                  <a:cubicBezTo>
                    <a:pt x="868" y="287"/>
                    <a:pt x="868" y="287"/>
                    <a:pt x="835" y="287"/>
                  </a:cubicBezTo>
                  <a:lnTo>
                    <a:pt x="801" y="287"/>
                  </a:lnTo>
                  <a:cubicBezTo>
                    <a:pt x="801" y="287"/>
                    <a:pt x="768" y="287"/>
                    <a:pt x="768" y="320"/>
                  </a:cubicBezTo>
                  <a:lnTo>
                    <a:pt x="668" y="320"/>
                  </a:lnTo>
                  <a:cubicBezTo>
                    <a:pt x="668" y="320"/>
                    <a:pt x="668" y="354"/>
                    <a:pt x="635" y="354"/>
                  </a:cubicBezTo>
                  <a:lnTo>
                    <a:pt x="568" y="354"/>
                  </a:lnTo>
                  <a:cubicBezTo>
                    <a:pt x="535" y="387"/>
                    <a:pt x="535" y="387"/>
                    <a:pt x="501" y="387"/>
                  </a:cubicBezTo>
                  <a:lnTo>
                    <a:pt x="468" y="387"/>
                  </a:lnTo>
                  <a:cubicBezTo>
                    <a:pt x="468" y="387"/>
                    <a:pt x="434" y="387"/>
                    <a:pt x="434" y="420"/>
                  </a:cubicBezTo>
                  <a:cubicBezTo>
                    <a:pt x="168" y="487"/>
                    <a:pt x="1" y="854"/>
                    <a:pt x="1" y="1388"/>
                  </a:cubicBezTo>
                  <a:lnTo>
                    <a:pt x="1" y="11628"/>
                  </a:lnTo>
                  <a:cubicBezTo>
                    <a:pt x="1" y="12395"/>
                    <a:pt x="334" y="13229"/>
                    <a:pt x="801" y="13496"/>
                  </a:cubicBezTo>
                  <a:lnTo>
                    <a:pt x="2403" y="14430"/>
                  </a:lnTo>
                  <a:lnTo>
                    <a:pt x="2403" y="17566"/>
                  </a:lnTo>
                  <a:lnTo>
                    <a:pt x="2436" y="17533"/>
                  </a:lnTo>
                  <a:lnTo>
                    <a:pt x="2436" y="17566"/>
                  </a:lnTo>
                  <a:lnTo>
                    <a:pt x="2469" y="17533"/>
                  </a:lnTo>
                  <a:lnTo>
                    <a:pt x="2536" y="17499"/>
                  </a:lnTo>
                  <a:lnTo>
                    <a:pt x="2536" y="17533"/>
                  </a:lnTo>
                  <a:lnTo>
                    <a:pt x="2569" y="17499"/>
                  </a:lnTo>
                  <a:lnTo>
                    <a:pt x="2603" y="17466"/>
                  </a:lnTo>
                  <a:lnTo>
                    <a:pt x="2603" y="17499"/>
                  </a:lnTo>
                  <a:lnTo>
                    <a:pt x="2636" y="17466"/>
                  </a:lnTo>
                  <a:lnTo>
                    <a:pt x="2703" y="17432"/>
                  </a:lnTo>
                  <a:lnTo>
                    <a:pt x="2703" y="17466"/>
                  </a:lnTo>
                  <a:lnTo>
                    <a:pt x="2736" y="17432"/>
                  </a:lnTo>
                  <a:lnTo>
                    <a:pt x="2769" y="17399"/>
                  </a:lnTo>
                  <a:lnTo>
                    <a:pt x="2769" y="17432"/>
                  </a:lnTo>
                  <a:lnTo>
                    <a:pt x="2803" y="17399"/>
                  </a:lnTo>
                  <a:lnTo>
                    <a:pt x="2870" y="17366"/>
                  </a:lnTo>
                  <a:lnTo>
                    <a:pt x="2870" y="17399"/>
                  </a:lnTo>
                  <a:lnTo>
                    <a:pt x="2903" y="17366"/>
                  </a:lnTo>
                  <a:lnTo>
                    <a:pt x="2936" y="17332"/>
                  </a:lnTo>
                  <a:lnTo>
                    <a:pt x="2936" y="17366"/>
                  </a:lnTo>
                  <a:lnTo>
                    <a:pt x="2970" y="17332"/>
                  </a:lnTo>
                  <a:lnTo>
                    <a:pt x="2970" y="17366"/>
                  </a:lnTo>
                  <a:lnTo>
                    <a:pt x="3036" y="17299"/>
                  </a:lnTo>
                  <a:lnTo>
                    <a:pt x="3036" y="17332"/>
                  </a:lnTo>
                  <a:lnTo>
                    <a:pt x="3070" y="17299"/>
                  </a:lnTo>
                  <a:lnTo>
                    <a:pt x="3070" y="17399"/>
                  </a:lnTo>
                  <a:lnTo>
                    <a:pt x="3103" y="17332"/>
                  </a:lnTo>
                  <a:lnTo>
                    <a:pt x="3103" y="17366"/>
                  </a:lnTo>
                  <a:lnTo>
                    <a:pt x="3136" y="17332"/>
                  </a:lnTo>
                  <a:lnTo>
                    <a:pt x="3136" y="17366"/>
                  </a:lnTo>
                  <a:lnTo>
                    <a:pt x="3203" y="17299"/>
                  </a:lnTo>
                  <a:lnTo>
                    <a:pt x="3203" y="17332"/>
                  </a:lnTo>
                  <a:lnTo>
                    <a:pt x="3236" y="17299"/>
                  </a:lnTo>
                  <a:lnTo>
                    <a:pt x="3236" y="17332"/>
                  </a:lnTo>
                  <a:lnTo>
                    <a:pt x="3270" y="17266"/>
                  </a:lnTo>
                  <a:lnTo>
                    <a:pt x="3270" y="17299"/>
                  </a:lnTo>
                  <a:lnTo>
                    <a:pt x="3303" y="17266"/>
                  </a:lnTo>
                  <a:lnTo>
                    <a:pt x="3303" y="17299"/>
                  </a:lnTo>
                  <a:lnTo>
                    <a:pt x="3370" y="17232"/>
                  </a:lnTo>
                  <a:lnTo>
                    <a:pt x="3370" y="17266"/>
                  </a:lnTo>
                  <a:lnTo>
                    <a:pt x="3403" y="17232"/>
                  </a:lnTo>
                  <a:lnTo>
                    <a:pt x="3403" y="17266"/>
                  </a:lnTo>
                  <a:lnTo>
                    <a:pt x="3437" y="17199"/>
                  </a:lnTo>
                  <a:lnTo>
                    <a:pt x="3437" y="17232"/>
                  </a:lnTo>
                  <a:lnTo>
                    <a:pt x="3470" y="17199"/>
                  </a:lnTo>
                  <a:lnTo>
                    <a:pt x="3470" y="17232"/>
                  </a:lnTo>
                  <a:lnTo>
                    <a:pt x="3537" y="17199"/>
                  </a:lnTo>
                  <a:lnTo>
                    <a:pt x="3570" y="17166"/>
                  </a:lnTo>
                  <a:lnTo>
                    <a:pt x="3570" y="17199"/>
                  </a:lnTo>
                  <a:lnTo>
                    <a:pt x="3603" y="17166"/>
                  </a:lnTo>
                  <a:lnTo>
                    <a:pt x="3637" y="17132"/>
                  </a:lnTo>
                  <a:lnTo>
                    <a:pt x="3637" y="17166"/>
                  </a:lnTo>
                  <a:lnTo>
                    <a:pt x="3703" y="17132"/>
                  </a:lnTo>
                  <a:lnTo>
                    <a:pt x="5004" y="15965"/>
                  </a:lnTo>
                  <a:lnTo>
                    <a:pt x="12376" y="19801"/>
                  </a:lnTo>
                  <a:cubicBezTo>
                    <a:pt x="12482" y="19864"/>
                    <a:pt x="12574" y="19887"/>
                    <a:pt x="12653" y="19887"/>
                  </a:cubicBezTo>
                  <a:cubicBezTo>
                    <a:pt x="12699" y="19887"/>
                    <a:pt x="12740" y="19880"/>
                    <a:pt x="12777" y="19868"/>
                  </a:cubicBezTo>
                  <a:cubicBezTo>
                    <a:pt x="12810" y="19868"/>
                    <a:pt x="12810" y="19868"/>
                    <a:pt x="12810" y="19834"/>
                  </a:cubicBezTo>
                  <a:lnTo>
                    <a:pt x="12877" y="19834"/>
                  </a:lnTo>
                  <a:cubicBezTo>
                    <a:pt x="13677" y="19501"/>
                    <a:pt x="14178" y="19534"/>
                    <a:pt x="14178" y="18500"/>
                  </a:cubicBezTo>
                  <a:lnTo>
                    <a:pt x="14178" y="8226"/>
                  </a:lnTo>
                  <a:cubicBezTo>
                    <a:pt x="14144" y="7525"/>
                    <a:pt x="13811" y="6691"/>
                    <a:pt x="13344" y="6425"/>
                  </a:cubicBezTo>
                  <a:lnTo>
                    <a:pt x="2069" y="87"/>
                  </a:lnTo>
                  <a:cubicBezTo>
                    <a:pt x="1984" y="23"/>
                    <a:pt x="1900" y="0"/>
                    <a:pt x="1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7"/>
            <p:cNvSpPr/>
            <p:nvPr/>
          </p:nvSpPr>
          <p:spPr>
            <a:xfrm>
              <a:off x="4574595" y="2646782"/>
              <a:ext cx="342211" cy="508877"/>
            </a:xfrm>
            <a:custGeom>
              <a:avLst/>
              <a:gdLst/>
              <a:ahLst/>
              <a:cxnLst/>
              <a:rect l="l" t="t" r="r" b="b"/>
              <a:pathLst>
                <a:path w="13143" h="19544" extrusionOk="0">
                  <a:moveTo>
                    <a:pt x="550" y="1"/>
                  </a:moveTo>
                  <a:cubicBezTo>
                    <a:pt x="234" y="1"/>
                    <a:pt x="0" y="401"/>
                    <a:pt x="0" y="1014"/>
                  </a:cubicBezTo>
                  <a:lnTo>
                    <a:pt x="0" y="11255"/>
                  </a:lnTo>
                  <a:cubicBezTo>
                    <a:pt x="0" y="12022"/>
                    <a:pt x="367" y="12856"/>
                    <a:pt x="801" y="13123"/>
                  </a:cubicBezTo>
                  <a:lnTo>
                    <a:pt x="2402" y="14057"/>
                  </a:lnTo>
                  <a:lnTo>
                    <a:pt x="2402" y="17192"/>
                  </a:lnTo>
                  <a:lnTo>
                    <a:pt x="4503" y="15324"/>
                  </a:lnTo>
                  <a:lnTo>
                    <a:pt x="12342" y="19461"/>
                  </a:lnTo>
                  <a:cubicBezTo>
                    <a:pt x="12440" y="19517"/>
                    <a:pt x="12533" y="19543"/>
                    <a:pt x="12617" y="19543"/>
                  </a:cubicBezTo>
                  <a:cubicBezTo>
                    <a:pt x="12935" y="19543"/>
                    <a:pt x="13143" y="19166"/>
                    <a:pt x="13143" y="18560"/>
                  </a:cubicBezTo>
                  <a:lnTo>
                    <a:pt x="13143" y="8286"/>
                  </a:lnTo>
                  <a:cubicBezTo>
                    <a:pt x="13143" y="7519"/>
                    <a:pt x="12776" y="6685"/>
                    <a:pt x="12342" y="6418"/>
                  </a:cubicBezTo>
                  <a:lnTo>
                    <a:pt x="801" y="80"/>
                  </a:lnTo>
                  <a:cubicBezTo>
                    <a:pt x="714" y="26"/>
                    <a:pt x="629" y="1"/>
                    <a:pt x="5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7"/>
            <p:cNvSpPr/>
            <p:nvPr/>
          </p:nvSpPr>
          <p:spPr>
            <a:xfrm>
              <a:off x="4663175" y="2851983"/>
              <a:ext cx="22601" cy="40280"/>
            </a:xfrm>
            <a:custGeom>
              <a:avLst/>
              <a:gdLst/>
              <a:ahLst/>
              <a:cxnLst/>
              <a:rect l="l" t="t" r="r" b="b"/>
              <a:pathLst>
                <a:path w="868" h="1547" extrusionOk="0">
                  <a:moveTo>
                    <a:pt x="305" y="0"/>
                  </a:moveTo>
                  <a:cubicBezTo>
                    <a:pt x="131" y="0"/>
                    <a:pt x="1" y="215"/>
                    <a:pt x="1" y="538"/>
                  </a:cubicBezTo>
                  <a:cubicBezTo>
                    <a:pt x="1" y="939"/>
                    <a:pt x="201" y="1372"/>
                    <a:pt x="434" y="1506"/>
                  </a:cubicBezTo>
                  <a:cubicBezTo>
                    <a:pt x="483" y="1533"/>
                    <a:pt x="530" y="1547"/>
                    <a:pt x="575" y="1547"/>
                  </a:cubicBezTo>
                  <a:cubicBezTo>
                    <a:pt x="743" y="1547"/>
                    <a:pt x="868" y="1355"/>
                    <a:pt x="868" y="1039"/>
                  </a:cubicBezTo>
                  <a:cubicBezTo>
                    <a:pt x="868" y="638"/>
                    <a:pt x="668" y="171"/>
                    <a:pt x="434" y="38"/>
                  </a:cubicBezTo>
                  <a:cubicBezTo>
                    <a:pt x="389" y="12"/>
                    <a:pt x="346" y="0"/>
                    <a:pt x="3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7"/>
            <p:cNvSpPr/>
            <p:nvPr/>
          </p:nvSpPr>
          <p:spPr>
            <a:xfrm>
              <a:off x="4728321" y="2890962"/>
              <a:ext cx="22601" cy="39525"/>
            </a:xfrm>
            <a:custGeom>
              <a:avLst/>
              <a:gdLst/>
              <a:ahLst/>
              <a:cxnLst/>
              <a:rect l="l" t="t" r="r" b="b"/>
              <a:pathLst>
                <a:path w="868" h="1518" extrusionOk="0">
                  <a:moveTo>
                    <a:pt x="294" y="1"/>
                  </a:moveTo>
                  <a:cubicBezTo>
                    <a:pt x="126" y="1"/>
                    <a:pt x="0" y="192"/>
                    <a:pt x="0" y="509"/>
                  </a:cubicBezTo>
                  <a:cubicBezTo>
                    <a:pt x="0" y="909"/>
                    <a:pt x="201" y="1343"/>
                    <a:pt x="434" y="1476"/>
                  </a:cubicBezTo>
                  <a:cubicBezTo>
                    <a:pt x="483" y="1504"/>
                    <a:pt x="530" y="1518"/>
                    <a:pt x="574" y="1518"/>
                  </a:cubicBezTo>
                  <a:cubicBezTo>
                    <a:pt x="742" y="1518"/>
                    <a:pt x="868" y="1326"/>
                    <a:pt x="868" y="1009"/>
                  </a:cubicBezTo>
                  <a:cubicBezTo>
                    <a:pt x="868" y="609"/>
                    <a:pt x="668" y="175"/>
                    <a:pt x="434" y="42"/>
                  </a:cubicBezTo>
                  <a:cubicBezTo>
                    <a:pt x="385" y="14"/>
                    <a:pt x="338" y="1"/>
                    <a:pt x="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p:nvPr/>
          </p:nvSpPr>
          <p:spPr>
            <a:xfrm>
              <a:off x="4794326" y="2929289"/>
              <a:ext cx="21741" cy="40280"/>
            </a:xfrm>
            <a:custGeom>
              <a:avLst/>
              <a:gdLst/>
              <a:ahLst/>
              <a:cxnLst/>
              <a:rect l="l" t="t" r="r" b="b"/>
              <a:pathLst>
                <a:path w="835" h="1547" extrusionOk="0">
                  <a:moveTo>
                    <a:pt x="275" y="0"/>
                  </a:moveTo>
                  <a:cubicBezTo>
                    <a:pt x="109" y="0"/>
                    <a:pt x="1" y="215"/>
                    <a:pt x="1" y="538"/>
                  </a:cubicBezTo>
                  <a:cubicBezTo>
                    <a:pt x="1" y="938"/>
                    <a:pt x="167" y="1372"/>
                    <a:pt x="401" y="1505"/>
                  </a:cubicBezTo>
                  <a:cubicBezTo>
                    <a:pt x="450" y="1533"/>
                    <a:pt x="497" y="1547"/>
                    <a:pt x="541" y="1547"/>
                  </a:cubicBezTo>
                  <a:cubicBezTo>
                    <a:pt x="709" y="1547"/>
                    <a:pt x="834" y="1355"/>
                    <a:pt x="834" y="1038"/>
                  </a:cubicBezTo>
                  <a:cubicBezTo>
                    <a:pt x="834" y="638"/>
                    <a:pt x="634" y="171"/>
                    <a:pt x="401" y="38"/>
                  </a:cubicBezTo>
                  <a:cubicBezTo>
                    <a:pt x="356" y="12"/>
                    <a:pt x="314" y="0"/>
                    <a:pt x="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7"/>
            <p:cNvSpPr/>
            <p:nvPr/>
          </p:nvSpPr>
          <p:spPr>
            <a:xfrm>
              <a:off x="5821818" y="3295012"/>
              <a:ext cx="369134" cy="517365"/>
            </a:xfrm>
            <a:custGeom>
              <a:avLst/>
              <a:gdLst/>
              <a:ahLst/>
              <a:cxnLst/>
              <a:rect l="l" t="t" r="r" b="b"/>
              <a:pathLst>
                <a:path w="14177" h="19870" extrusionOk="0">
                  <a:moveTo>
                    <a:pt x="1820" y="0"/>
                  </a:moveTo>
                  <a:cubicBezTo>
                    <a:pt x="1776" y="0"/>
                    <a:pt x="1737" y="11"/>
                    <a:pt x="1701" y="35"/>
                  </a:cubicBezTo>
                  <a:lnTo>
                    <a:pt x="1668" y="35"/>
                  </a:lnTo>
                  <a:cubicBezTo>
                    <a:pt x="1635" y="35"/>
                    <a:pt x="1635" y="68"/>
                    <a:pt x="1601" y="68"/>
                  </a:cubicBezTo>
                  <a:lnTo>
                    <a:pt x="1534" y="68"/>
                  </a:lnTo>
                  <a:cubicBezTo>
                    <a:pt x="1501" y="102"/>
                    <a:pt x="1501" y="102"/>
                    <a:pt x="1501" y="102"/>
                  </a:cubicBezTo>
                  <a:lnTo>
                    <a:pt x="1434" y="102"/>
                  </a:lnTo>
                  <a:cubicBezTo>
                    <a:pt x="1434" y="102"/>
                    <a:pt x="1401" y="102"/>
                    <a:pt x="1401" y="135"/>
                  </a:cubicBezTo>
                  <a:lnTo>
                    <a:pt x="1334" y="135"/>
                  </a:lnTo>
                  <a:cubicBezTo>
                    <a:pt x="1301" y="135"/>
                    <a:pt x="1301" y="169"/>
                    <a:pt x="1268" y="169"/>
                  </a:cubicBezTo>
                  <a:lnTo>
                    <a:pt x="1201" y="169"/>
                  </a:lnTo>
                  <a:cubicBezTo>
                    <a:pt x="1168" y="202"/>
                    <a:pt x="1168" y="202"/>
                    <a:pt x="1168" y="202"/>
                  </a:cubicBezTo>
                  <a:lnTo>
                    <a:pt x="1101" y="202"/>
                  </a:lnTo>
                  <a:cubicBezTo>
                    <a:pt x="1101" y="202"/>
                    <a:pt x="1067" y="202"/>
                    <a:pt x="1067" y="235"/>
                  </a:cubicBezTo>
                  <a:lnTo>
                    <a:pt x="1001" y="235"/>
                  </a:lnTo>
                  <a:cubicBezTo>
                    <a:pt x="967" y="235"/>
                    <a:pt x="967" y="269"/>
                    <a:pt x="934" y="269"/>
                  </a:cubicBezTo>
                  <a:lnTo>
                    <a:pt x="867" y="269"/>
                  </a:lnTo>
                  <a:cubicBezTo>
                    <a:pt x="834" y="302"/>
                    <a:pt x="834" y="302"/>
                    <a:pt x="834" y="302"/>
                  </a:cubicBezTo>
                  <a:lnTo>
                    <a:pt x="767" y="302"/>
                  </a:lnTo>
                  <a:cubicBezTo>
                    <a:pt x="767" y="302"/>
                    <a:pt x="734" y="302"/>
                    <a:pt x="734" y="335"/>
                  </a:cubicBezTo>
                  <a:lnTo>
                    <a:pt x="667" y="335"/>
                  </a:lnTo>
                  <a:cubicBezTo>
                    <a:pt x="634" y="335"/>
                    <a:pt x="634" y="369"/>
                    <a:pt x="600" y="369"/>
                  </a:cubicBezTo>
                  <a:lnTo>
                    <a:pt x="534" y="369"/>
                  </a:lnTo>
                  <a:cubicBezTo>
                    <a:pt x="500" y="402"/>
                    <a:pt x="500" y="402"/>
                    <a:pt x="500" y="402"/>
                  </a:cubicBezTo>
                  <a:lnTo>
                    <a:pt x="434" y="402"/>
                  </a:lnTo>
                  <a:cubicBezTo>
                    <a:pt x="167" y="469"/>
                    <a:pt x="0" y="836"/>
                    <a:pt x="0" y="1369"/>
                  </a:cubicBezTo>
                  <a:lnTo>
                    <a:pt x="0" y="11643"/>
                  </a:lnTo>
                  <a:cubicBezTo>
                    <a:pt x="0" y="12411"/>
                    <a:pt x="367" y="13245"/>
                    <a:pt x="801" y="13511"/>
                  </a:cubicBezTo>
                  <a:lnTo>
                    <a:pt x="2402" y="14445"/>
                  </a:lnTo>
                  <a:lnTo>
                    <a:pt x="2402" y="17581"/>
                  </a:lnTo>
                  <a:lnTo>
                    <a:pt x="2435" y="17548"/>
                  </a:lnTo>
                  <a:lnTo>
                    <a:pt x="2435" y="17581"/>
                  </a:lnTo>
                  <a:lnTo>
                    <a:pt x="2502" y="17514"/>
                  </a:lnTo>
                  <a:lnTo>
                    <a:pt x="2502" y="17548"/>
                  </a:lnTo>
                  <a:lnTo>
                    <a:pt x="2535" y="17514"/>
                  </a:lnTo>
                  <a:lnTo>
                    <a:pt x="2535" y="17548"/>
                  </a:lnTo>
                  <a:lnTo>
                    <a:pt x="2569" y="17481"/>
                  </a:lnTo>
                  <a:lnTo>
                    <a:pt x="2569" y="17514"/>
                  </a:lnTo>
                  <a:lnTo>
                    <a:pt x="2602" y="17481"/>
                  </a:lnTo>
                  <a:lnTo>
                    <a:pt x="2602" y="17514"/>
                  </a:lnTo>
                  <a:lnTo>
                    <a:pt x="2669" y="17448"/>
                  </a:lnTo>
                  <a:lnTo>
                    <a:pt x="2669" y="17481"/>
                  </a:lnTo>
                  <a:lnTo>
                    <a:pt x="2702" y="17448"/>
                  </a:lnTo>
                  <a:lnTo>
                    <a:pt x="2702" y="17514"/>
                  </a:lnTo>
                  <a:lnTo>
                    <a:pt x="2735" y="17481"/>
                  </a:lnTo>
                  <a:lnTo>
                    <a:pt x="2735" y="17514"/>
                  </a:lnTo>
                  <a:lnTo>
                    <a:pt x="2769" y="17448"/>
                  </a:lnTo>
                  <a:lnTo>
                    <a:pt x="2769" y="17481"/>
                  </a:lnTo>
                  <a:lnTo>
                    <a:pt x="2835" y="17448"/>
                  </a:lnTo>
                  <a:lnTo>
                    <a:pt x="2835" y="17481"/>
                  </a:lnTo>
                  <a:lnTo>
                    <a:pt x="2869" y="17414"/>
                  </a:lnTo>
                  <a:lnTo>
                    <a:pt x="2869" y="17448"/>
                  </a:lnTo>
                  <a:lnTo>
                    <a:pt x="2902" y="17414"/>
                  </a:lnTo>
                  <a:lnTo>
                    <a:pt x="2902" y="17448"/>
                  </a:lnTo>
                  <a:lnTo>
                    <a:pt x="2935" y="17381"/>
                  </a:lnTo>
                  <a:lnTo>
                    <a:pt x="2935" y="17414"/>
                  </a:lnTo>
                  <a:lnTo>
                    <a:pt x="3002" y="17381"/>
                  </a:lnTo>
                  <a:lnTo>
                    <a:pt x="3002" y="17414"/>
                  </a:lnTo>
                  <a:lnTo>
                    <a:pt x="3036" y="17347"/>
                  </a:lnTo>
                  <a:lnTo>
                    <a:pt x="3036" y="17381"/>
                  </a:lnTo>
                  <a:lnTo>
                    <a:pt x="3069" y="17347"/>
                  </a:lnTo>
                  <a:lnTo>
                    <a:pt x="3069" y="17381"/>
                  </a:lnTo>
                  <a:lnTo>
                    <a:pt x="3102" y="17347"/>
                  </a:lnTo>
                  <a:lnTo>
                    <a:pt x="3169" y="17314"/>
                  </a:lnTo>
                  <a:lnTo>
                    <a:pt x="3169" y="17347"/>
                  </a:lnTo>
                  <a:lnTo>
                    <a:pt x="3202" y="17314"/>
                  </a:lnTo>
                  <a:lnTo>
                    <a:pt x="3236" y="17281"/>
                  </a:lnTo>
                  <a:lnTo>
                    <a:pt x="3236" y="17314"/>
                  </a:lnTo>
                  <a:lnTo>
                    <a:pt x="3269" y="17281"/>
                  </a:lnTo>
                  <a:lnTo>
                    <a:pt x="3336" y="17247"/>
                  </a:lnTo>
                  <a:lnTo>
                    <a:pt x="3336" y="17281"/>
                  </a:lnTo>
                  <a:lnTo>
                    <a:pt x="3369" y="17247"/>
                  </a:lnTo>
                  <a:lnTo>
                    <a:pt x="3402" y="17214"/>
                  </a:lnTo>
                  <a:lnTo>
                    <a:pt x="3402" y="17247"/>
                  </a:lnTo>
                  <a:lnTo>
                    <a:pt x="3436" y="17214"/>
                  </a:lnTo>
                  <a:lnTo>
                    <a:pt x="3503" y="17181"/>
                  </a:lnTo>
                  <a:lnTo>
                    <a:pt x="3503" y="17214"/>
                  </a:lnTo>
                  <a:lnTo>
                    <a:pt x="3536" y="17181"/>
                  </a:lnTo>
                  <a:lnTo>
                    <a:pt x="3569" y="17147"/>
                  </a:lnTo>
                  <a:lnTo>
                    <a:pt x="3569" y="17181"/>
                  </a:lnTo>
                  <a:lnTo>
                    <a:pt x="3603" y="17147"/>
                  </a:lnTo>
                  <a:lnTo>
                    <a:pt x="3669" y="17114"/>
                  </a:lnTo>
                  <a:lnTo>
                    <a:pt x="3669" y="17147"/>
                  </a:lnTo>
                  <a:lnTo>
                    <a:pt x="3703" y="17114"/>
                  </a:lnTo>
                  <a:lnTo>
                    <a:pt x="5037" y="15946"/>
                  </a:lnTo>
                  <a:lnTo>
                    <a:pt x="12409" y="19783"/>
                  </a:lnTo>
                  <a:cubicBezTo>
                    <a:pt x="12494" y="19846"/>
                    <a:pt x="12578" y="19869"/>
                    <a:pt x="12663" y="19869"/>
                  </a:cubicBezTo>
                  <a:cubicBezTo>
                    <a:pt x="12712" y="19869"/>
                    <a:pt x="12760" y="19861"/>
                    <a:pt x="12809" y="19849"/>
                  </a:cubicBezTo>
                  <a:cubicBezTo>
                    <a:pt x="12809" y="19849"/>
                    <a:pt x="12843" y="19849"/>
                    <a:pt x="12843" y="19816"/>
                  </a:cubicBezTo>
                  <a:lnTo>
                    <a:pt x="12876" y="19816"/>
                  </a:lnTo>
                  <a:cubicBezTo>
                    <a:pt x="13676" y="19482"/>
                    <a:pt x="14177" y="19516"/>
                    <a:pt x="14177" y="18482"/>
                  </a:cubicBezTo>
                  <a:lnTo>
                    <a:pt x="14177" y="8208"/>
                  </a:lnTo>
                  <a:cubicBezTo>
                    <a:pt x="14177" y="7507"/>
                    <a:pt x="13810" y="6673"/>
                    <a:pt x="13376" y="6406"/>
                  </a:cubicBezTo>
                  <a:lnTo>
                    <a:pt x="2102" y="102"/>
                  </a:lnTo>
                  <a:cubicBezTo>
                    <a:pt x="1994" y="37"/>
                    <a:pt x="1900" y="0"/>
                    <a:pt x="1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5822677" y="3305921"/>
              <a:ext cx="343096" cy="508851"/>
            </a:xfrm>
            <a:custGeom>
              <a:avLst/>
              <a:gdLst/>
              <a:ahLst/>
              <a:cxnLst/>
              <a:rect l="l" t="t" r="r" b="b"/>
              <a:pathLst>
                <a:path w="13177" h="19543" extrusionOk="0">
                  <a:moveTo>
                    <a:pt x="540" y="0"/>
                  </a:moveTo>
                  <a:cubicBezTo>
                    <a:pt x="229" y="0"/>
                    <a:pt x="0" y="378"/>
                    <a:pt x="0" y="984"/>
                  </a:cubicBezTo>
                  <a:lnTo>
                    <a:pt x="0" y="11258"/>
                  </a:lnTo>
                  <a:cubicBezTo>
                    <a:pt x="0" y="12025"/>
                    <a:pt x="367" y="12859"/>
                    <a:pt x="801" y="13126"/>
                  </a:cubicBezTo>
                  <a:lnTo>
                    <a:pt x="2402" y="14060"/>
                  </a:lnTo>
                  <a:lnTo>
                    <a:pt x="2402" y="17195"/>
                  </a:lnTo>
                  <a:lnTo>
                    <a:pt x="4504" y="15294"/>
                  </a:lnTo>
                  <a:lnTo>
                    <a:pt x="12376" y="19464"/>
                  </a:lnTo>
                  <a:cubicBezTo>
                    <a:pt x="12463" y="19517"/>
                    <a:pt x="12548" y="19543"/>
                    <a:pt x="12627" y="19543"/>
                  </a:cubicBezTo>
                  <a:cubicBezTo>
                    <a:pt x="12942" y="19543"/>
                    <a:pt x="13176" y="19143"/>
                    <a:pt x="13176" y="18530"/>
                  </a:cubicBezTo>
                  <a:lnTo>
                    <a:pt x="13176" y="8289"/>
                  </a:lnTo>
                  <a:cubicBezTo>
                    <a:pt x="13176" y="7522"/>
                    <a:pt x="12810" y="6688"/>
                    <a:pt x="12376" y="6421"/>
                  </a:cubicBezTo>
                  <a:lnTo>
                    <a:pt x="801" y="83"/>
                  </a:lnTo>
                  <a:cubicBezTo>
                    <a:pt x="710" y="27"/>
                    <a:pt x="622" y="0"/>
                    <a:pt x="5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p:nvPr/>
          </p:nvSpPr>
          <p:spPr>
            <a:xfrm>
              <a:off x="5912142" y="3511097"/>
              <a:ext cx="21741" cy="40306"/>
            </a:xfrm>
            <a:custGeom>
              <a:avLst/>
              <a:gdLst/>
              <a:ahLst/>
              <a:cxnLst/>
              <a:rect l="l" t="t" r="r" b="b"/>
              <a:pathLst>
                <a:path w="835" h="1548" extrusionOk="0">
                  <a:moveTo>
                    <a:pt x="264" y="1"/>
                  </a:moveTo>
                  <a:cubicBezTo>
                    <a:pt x="105" y="1"/>
                    <a:pt x="0" y="192"/>
                    <a:pt x="0" y="509"/>
                  </a:cubicBezTo>
                  <a:cubicBezTo>
                    <a:pt x="0" y="909"/>
                    <a:pt x="167" y="1376"/>
                    <a:pt x="400" y="1510"/>
                  </a:cubicBezTo>
                  <a:cubicBezTo>
                    <a:pt x="445" y="1535"/>
                    <a:pt x="489" y="1547"/>
                    <a:pt x="530" y="1547"/>
                  </a:cubicBezTo>
                  <a:cubicBezTo>
                    <a:pt x="703" y="1547"/>
                    <a:pt x="834" y="1333"/>
                    <a:pt x="834" y="1009"/>
                  </a:cubicBezTo>
                  <a:cubicBezTo>
                    <a:pt x="834" y="609"/>
                    <a:pt x="634" y="175"/>
                    <a:pt x="400" y="42"/>
                  </a:cubicBezTo>
                  <a:cubicBezTo>
                    <a:pt x="352" y="14"/>
                    <a:pt x="306"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7"/>
            <p:cNvSpPr/>
            <p:nvPr/>
          </p:nvSpPr>
          <p:spPr>
            <a:xfrm>
              <a:off x="5977262" y="3549841"/>
              <a:ext cx="21741" cy="39863"/>
            </a:xfrm>
            <a:custGeom>
              <a:avLst/>
              <a:gdLst/>
              <a:ahLst/>
              <a:cxnLst/>
              <a:rect l="l" t="t" r="r" b="b"/>
              <a:pathLst>
                <a:path w="835" h="1531" extrusionOk="0">
                  <a:moveTo>
                    <a:pt x="285" y="1"/>
                  </a:moveTo>
                  <a:cubicBezTo>
                    <a:pt x="122" y="1"/>
                    <a:pt x="1" y="211"/>
                    <a:pt x="1" y="522"/>
                  </a:cubicBezTo>
                  <a:cubicBezTo>
                    <a:pt x="1" y="922"/>
                    <a:pt x="201" y="1356"/>
                    <a:pt x="435" y="1489"/>
                  </a:cubicBezTo>
                  <a:cubicBezTo>
                    <a:pt x="483" y="1517"/>
                    <a:pt x="529" y="1531"/>
                    <a:pt x="571" y="1531"/>
                  </a:cubicBezTo>
                  <a:cubicBezTo>
                    <a:pt x="730" y="1531"/>
                    <a:pt x="835" y="1339"/>
                    <a:pt x="835" y="1022"/>
                  </a:cubicBezTo>
                  <a:cubicBezTo>
                    <a:pt x="835" y="622"/>
                    <a:pt x="635" y="189"/>
                    <a:pt x="435" y="55"/>
                  </a:cubicBezTo>
                  <a:cubicBezTo>
                    <a:pt x="383" y="18"/>
                    <a:pt x="332"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7"/>
            <p:cNvSpPr/>
            <p:nvPr/>
          </p:nvSpPr>
          <p:spPr>
            <a:xfrm>
              <a:off x="6042407" y="3588402"/>
              <a:ext cx="21741" cy="40306"/>
            </a:xfrm>
            <a:custGeom>
              <a:avLst/>
              <a:gdLst/>
              <a:ahLst/>
              <a:cxnLst/>
              <a:rect l="l" t="t" r="r" b="b"/>
              <a:pathLst>
                <a:path w="835" h="1548" extrusionOk="0">
                  <a:moveTo>
                    <a:pt x="294" y="1"/>
                  </a:moveTo>
                  <a:cubicBezTo>
                    <a:pt x="126" y="1"/>
                    <a:pt x="1" y="192"/>
                    <a:pt x="1" y="509"/>
                  </a:cubicBezTo>
                  <a:cubicBezTo>
                    <a:pt x="1" y="909"/>
                    <a:pt x="201" y="1343"/>
                    <a:pt x="434" y="1510"/>
                  </a:cubicBezTo>
                  <a:cubicBezTo>
                    <a:pt x="479" y="1535"/>
                    <a:pt x="522" y="1547"/>
                    <a:pt x="561" y="1547"/>
                  </a:cubicBezTo>
                  <a:cubicBezTo>
                    <a:pt x="726" y="1547"/>
                    <a:pt x="835" y="1333"/>
                    <a:pt x="835" y="1009"/>
                  </a:cubicBezTo>
                  <a:cubicBezTo>
                    <a:pt x="835" y="609"/>
                    <a:pt x="668" y="175"/>
                    <a:pt x="434" y="42"/>
                  </a:cubicBezTo>
                  <a:cubicBezTo>
                    <a:pt x="386" y="14"/>
                    <a:pt x="338" y="1"/>
                    <a:pt x="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3391634" y="2626264"/>
              <a:ext cx="200671" cy="185908"/>
            </a:xfrm>
            <a:custGeom>
              <a:avLst/>
              <a:gdLst/>
              <a:ahLst/>
              <a:cxnLst/>
              <a:rect l="l" t="t" r="r" b="b"/>
              <a:pathLst>
                <a:path w="7707" h="7140" extrusionOk="0">
                  <a:moveTo>
                    <a:pt x="3103" y="1"/>
                  </a:moveTo>
                  <a:cubicBezTo>
                    <a:pt x="1402" y="1"/>
                    <a:pt x="868" y="201"/>
                    <a:pt x="668" y="334"/>
                  </a:cubicBezTo>
                  <a:cubicBezTo>
                    <a:pt x="368" y="501"/>
                    <a:pt x="201" y="1735"/>
                    <a:pt x="1" y="2769"/>
                  </a:cubicBezTo>
                  <a:lnTo>
                    <a:pt x="3870" y="4938"/>
                  </a:lnTo>
                  <a:lnTo>
                    <a:pt x="7706" y="7139"/>
                  </a:lnTo>
                  <a:cubicBezTo>
                    <a:pt x="7539" y="5938"/>
                    <a:pt x="7339" y="4504"/>
                    <a:pt x="7039" y="3970"/>
                  </a:cubicBezTo>
                  <a:cubicBezTo>
                    <a:pt x="6839" y="3637"/>
                    <a:pt x="6339" y="2836"/>
                    <a:pt x="4637" y="901"/>
                  </a:cubicBezTo>
                  <a:close/>
                </a:path>
              </a:pathLst>
            </a:custGeom>
            <a:solidFill>
              <a:srgbClr val="F5D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3391634" y="2626264"/>
              <a:ext cx="200671" cy="185908"/>
            </a:xfrm>
            <a:custGeom>
              <a:avLst/>
              <a:gdLst/>
              <a:ahLst/>
              <a:cxnLst/>
              <a:rect l="l" t="t" r="r" b="b"/>
              <a:pathLst>
                <a:path w="7707" h="7140" extrusionOk="0">
                  <a:moveTo>
                    <a:pt x="3103" y="1"/>
                  </a:moveTo>
                  <a:cubicBezTo>
                    <a:pt x="1402" y="1"/>
                    <a:pt x="868" y="201"/>
                    <a:pt x="668" y="334"/>
                  </a:cubicBezTo>
                  <a:cubicBezTo>
                    <a:pt x="368" y="501"/>
                    <a:pt x="201" y="1735"/>
                    <a:pt x="1" y="2769"/>
                  </a:cubicBezTo>
                  <a:lnTo>
                    <a:pt x="3870" y="4938"/>
                  </a:lnTo>
                  <a:lnTo>
                    <a:pt x="7706" y="7139"/>
                  </a:lnTo>
                  <a:cubicBezTo>
                    <a:pt x="7539" y="5938"/>
                    <a:pt x="7339" y="4504"/>
                    <a:pt x="7039" y="3970"/>
                  </a:cubicBezTo>
                  <a:cubicBezTo>
                    <a:pt x="6839" y="3637"/>
                    <a:pt x="6339" y="2836"/>
                    <a:pt x="4637" y="9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3470683" y="2541148"/>
              <a:ext cx="43457" cy="134666"/>
            </a:xfrm>
            <a:custGeom>
              <a:avLst/>
              <a:gdLst/>
              <a:ahLst/>
              <a:cxnLst/>
              <a:rect l="l" t="t" r="r" b="b"/>
              <a:pathLst>
                <a:path w="1669" h="5172" extrusionOk="0">
                  <a:moveTo>
                    <a:pt x="0" y="1335"/>
                  </a:moveTo>
                  <a:lnTo>
                    <a:pt x="0" y="2936"/>
                  </a:lnTo>
                  <a:lnTo>
                    <a:pt x="0" y="3770"/>
                  </a:lnTo>
                  <a:cubicBezTo>
                    <a:pt x="467" y="4704"/>
                    <a:pt x="1201" y="5171"/>
                    <a:pt x="1668" y="4704"/>
                  </a:cubicBezTo>
                  <a:lnTo>
                    <a:pt x="1668" y="3903"/>
                  </a:lnTo>
                  <a:lnTo>
                    <a:pt x="1668" y="2269"/>
                  </a:lnTo>
                  <a:cubicBezTo>
                    <a:pt x="1668" y="935"/>
                    <a:pt x="0" y="1"/>
                    <a:pt x="0" y="13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7"/>
            <p:cNvSpPr/>
            <p:nvPr/>
          </p:nvSpPr>
          <p:spPr>
            <a:xfrm>
              <a:off x="3442016" y="2522036"/>
              <a:ext cx="18252" cy="35645"/>
            </a:xfrm>
            <a:custGeom>
              <a:avLst/>
              <a:gdLst/>
              <a:ahLst/>
              <a:cxnLst/>
              <a:rect l="l" t="t" r="r" b="b"/>
              <a:pathLst>
                <a:path w="701" h="1369" extrusionOk="0">
                  <a:moveTo>
                    <a:pt x="201" y="1"/>
                  </a:moveTo>
                  <a:cubicBezTo>
                    <a:pt x="367" y="34"/>
                    <a:pt x="534" y="334"/>
                    <a:pt x="634" y="735"/>
                  </a:cubicBezTo>
                  <a:cubicBezTo>
                    <a:pt x="701" y="1102"/>
                    <a:pt x="668" y="1368"/>
                    <a:pt x="501" y="1368"/>
                  </a:cubicBezTo>
                  <a:cubicBezTo>
                    <a:pt x="367" y="1335"/>
                    <a:pt x="167" y="1035"/>
                    <a:pt x="101" y="635"/>
                  </a:cubicBezTo>
                  <a:cubicBezTo>
                    <a:pt x="0" y="268"/>
                    <a:pt x="67" y="1"/>
                    <a:pt x="2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7"/>
            <p:cNvSpPr/>
            <p:nvPr/>
          </p:nvSpPr>
          <p:spPr>
            <a:xfrm>
              <a:off x="3523670" y="2569815"/>
              <a:ext cx="18252" cy="33901"/>
            </a:xfrm>
            <a:custGeom>
              <a:avLst/>
              <a:gdLst/>
              <a:ahLst/>
              <a:cxnLst/>
              <a:rect l="l" t="t" r="r" b="b"/>
              <a:pathLst>
                <a:path w="701" h="1302" extrusionOk="0">
                  <a:moveTo>
                    <a:pt x="500" y="134"/>
                  </a:moveTo>
                  <a:cubicBezTo>
                    <a:pt x="367" y="0"/>
                    <a:pt x="200" y="101"/>
                    <a:pt x="100" y="367"/>
                  </a:cubicBezTo>
                  <a:cubicBezTo>
                    <a:pt x="0" y="668"/>
                    <a:pt x="67" y="1001"/>
                    <a:pt x="200" y="1135"/>
                  </a:cubicBezTo>
                  <a:cubicBezTo>
                    <a:pt x="367" y="1301"/>
                    <a:pt x="534" y="1168"/>
                    <a:pt x="634" y="901"/>
                  </a:cubicBezTo>
                  <a:cubicBezTo>
                    <a:pt x="701" y="634"/>
                    <a:pt x="667" y="267"/>
                    <a:pt x="500" y="1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7"/>
            <p:cNvSpPr/>
            <p:nvPr/>
          </p:nvSpPr>
          <p:spPr>
            <a:xfrm>
              <a:off x="3461987" y="2656676"/>
              <a:ext cx="57361" cy="111180"/>
            </a:xfrm>
            <a:custGeom>
              <a:avLst/>
              <a:gdLst/>
              <a:ahLst/>
              <a:cxnLst/>
              <a:rect l="l" t="t" r="r" b="b"/>
              <a:pathLst>
                <a:path w="2203" h="4270" extrusionOk="0">
                  <a:moveTo>
                    <a:pt x="1168" y="334"/>
                  </a:moveTo>
                  <a:cubicBezTo>
                    <a:pt x="1168" y="334"/>
                    <a:pt x="1" y="0"/>
                    <a:pt x="1" y="100"/>
                  </a:cubicBezTo>
                  <a:cubicBezTo>
                    <a:pt x="1" y="200"/>
                    <a:pt x="468" y="3369"/>
                    <a:pt x="468" y="3369"/>
                  </a:cubicBezTo>
                  <a:lnTo>
                    <a:pt x="2002" y="4270"/>
                  </a:lnTo>
                  <a:lnTo>
                    <a:pt x="2202" y="136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p:nvPr/>
          </p:nvSpPr>
          <p:spPr>
            <a:xfrm>
              <a:off x="3442875" y="2626264"/>
              <a:ext cx="37390" cy="121621"/>
            </a:xfrm>
            <a:custGeom>
              <a:avLst/>
              <a:gdLst/>
              <a:ahLst/>
              <a:cxnLst/>
              <a:rect l="l" t="t" r="r" b="b"/>
              <a:pathLst>
                <a:path w="1436" h="4671" extrusionOk="0">
                  <a:moveTo>
                    <a:pt x="1068" y="1"/>
                  </a:moveTo>
                  <a:lnTo>
                    <a:pt x="1068" y="468"/>
                  </a:lnTo>
                  <a:lnTo>
                    <a:pt x="1435" y="4671"/>
                  </a:lnTo>
                  <a:lnTo>
                    <a:pt x="801" y="4337"/>
                  </a:lnTo>
                  <a:lnTo>
                    <a:pt x="134" y="2169"/>
                  </a:lnTo>
                  <a:lnTo>
                    <a:pt x="801" y="1969"/>
                  </a:lnTo>
                  <a:lnTo>
                    <a:pt x="1" y="1035"/>
                  </a:lnTo>
                  <a:lnTo>
                    <a:pt x="7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a:off x="3504558" y="2650583"/>
              <a:ext cx="37364" cy="120762"/>
            </a:xfrm>
            <a:custGeom>
              <a:avLst/>
              <a:gdLst/>
              <a:ahLst/>
              <a:cxnLst/>
              <a:rect l="l" t="t" r="r" b="b"/>
              <a:pathLst>
                <a:path w="1435" h="4638" extrusionOk="0">
                  <a:moveTo>
                    <a:pt x="367" y="1"/>
                  </a:moveTo>
                  <a:lnTo>
                    <a:pt x="367" y="501"/>
                  </a:lnTo>
                  <a:lnTo>
                    <a:pt x="0" y="4270"/>
                  </a:lnTo>
                  <a:lnTo>
                    <a:pt x="601" y="4637"/>
                  </a:lnTo>
                  <a:lnTo>
                    <a:pt x="1301" y="3236"/>
                  </a:lnTo>
                  <a:lnTo>
                    <a:pt x="634" y="2302"/>
                  </a:lnTo>
                  <a:lnTo>
                    <a:pt x="1435" y="2302"/>
                  </a:lnTo>
                  <a:lnTo>
                    <a:pt x="801" y="50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3482843" y="2664487"/>
              <a:ext cx="18252" cy="26090"/>
            </a:xfrm>
            <a:custGeom>
              <a:avLst/>
              <a:gdLst/>
              <a:ahLst/>
              <a:cxnLst/>
              <a:rect l="l" t="t" r="r" b="b"/>
              <a:pathLst>
                <a:path w="701" h="1002" extrusionOk="0">
                  <a:moveTo>
                    <a:pt x="0" y="301"/>
                  </a:moveTo>
                  <a:lnTo>
                    <a:pt x="200" y="834"/>
                  </a:lnTo>
                  <a:cubicBezTo>
                    <a:pt x="300" y="868"/>
                    <a:pt x="401" y="934"/>
                    <a:pt x="501" y="1001"/>
                  </a:cubicBezTo>
                  <a:lnTo>
                    <a:pt x="701" y="701"/>
                  </a:lnTo>
                  <a:lnTo>
                    <a:pt x="3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p:nvPr/>
          </p:nvSpPr>
          <p:spPr>
            <a:xfrm>
              <a:off x="3481098" y="2686203"/>
              <a:ext cx="22601" cy="75587"/>
            </a:xfrm>
            <a:custGeom>
              <a:avLst/>
              <a:gdLst/>
              <a:ahLst/>
              <a:cxnLst/>
              <a:rect l="l" t="t" r="r" b="b"/>
              <a:pathLst>
                <a:path w="868" h="2903" extrusionOk="0">
                  <a:moveTo>
                    <a:pt x="267" y="0"/>
                  </a:moveTo>
                  <a:lnTo>
                    <a:pt x="1" y="2402"/>
                  </a:lnTo>
                  <a:lnTo>
                    <a:pt x="868" y="2902"/>
                  </a:lnTo>
                  <a:lnTo>
                    <a:pt x="568" y="167"/>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7"/>
            <p:cNvSpPr/>
            <p:nvPr/>
          </p:nvSpPr>
          <p:spPr>
            <a:xfrm>
              <a:off x="3468939" y="2617594"/>
              <a:ext cx="23486" cy="60824"/>
            </a:xfrm>
            <a:custGeom>
              <a:avLst/>
              <a:gdLst/>
              <a:ahLst/>
              <a:cxnLst/>
              <a:rect l="l" t="t" r="r" b="b"/>
              <a:pathLst>
                <a:path w="902" h="2336" extrusionOk="0">
                  <a:moveTo>
                    <a:pt x="67" y="0"/>
                  </a:moveTo>
                  <a:lnTo>
                    <a:pt x="1" y="334"/>
                  </a:lnTo>
                  <a:lnTo>
                    <a:pt x="201" y="2335"/>
                  </a:lnTo>
                  <a:lnTo>
                    <a:pt x="901" y="183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7"/>
            <p:cNvSpPr/>
            <p:nvPr/>
          </p:nvSpPr>
          <p:spPr>
            <a:xfrm>
              <a:off x="3470683" y="2606294"/>
              <a:ext cx="43457" cy="33693"/>
            </a:xfrm>
            <a:custGeom>
              <a:avLst/>
              <a:gdLst/>
              <a:ahLst/>
              <a:cxnLst/>
              <a:rect l="l" t="t" r="r" b="b"/>
              <a:pathLst>
                <a:path w="1669" h="1294" extrusionOk="0">
                  <a:moveTo>
                    <a:pt x="0" y="0"/>
                  </a:moveTo>
                  <a:lnTo>
                    <a:pt x="0" y="67"/>
                  </a:lnTo>
                  <a:cubicBezTo>
                    <a:pt x="0" y="67"/>
                    <a:pt x="434" y="968"/>
                    <a:pt x="834" y="1201"/>
                  </a:cubicBezTo>
                  <a:cubicBezTo>
                    <a:pt x="934" y="1268"/>
                    <a:pt x="1036" y="1293"/>
                    <a:pt x="1133" y="1293"/>
                  </a:cubicBezTo>
                  <a:cubicBezTo>
                    <a:pt x="1424" y="1293"/>
                    <a:pt x="1668" y="1068"/>
                    <a:pt x="1668" y="1068"/>
                  </a:cubicBezTo>
                  <a:lnTo>
                    <a:pt x="1668" y="934"/>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7"/>
            <p:cNvSpPr/>
            <p:nvPr/>
          </p:nvSpPr>
          <p:spPr>
            <a:xfrm>
              <a:off x="3426394" y="2436060"/>
              <a:ext cx="132036" cy="201530"/>
            </a:xfrm>
            <a:custGeom>
              <a:avLst/>
              <a:gdLst/>
              <a:ahLst/>
              <a:cxnLst/>
              <a:rect l="l" t="t" r="r" b="b"/>
              <a:pathLst>
                <a:path w="5071" h="7740" extrusionOk="0">
                  <a:moveTo>
                    <a:pt x="2535" y="1468"/>
                  </a:moveTo>
                  <a:cubicBezTo>
                    <a:pt x="0" y="0"/>
                    <a:pt x="967" y="5071"/>
                    <a:pt x="1134" y="5504"/>
                  </a:cubicBezTo>
                  <a:cubicBezTo>
                    <a:pt x="1301" y="5971"/>
                    <a:pt x="2135" y="7272"/>
                    <a:pt x="2535" y="7506"/>
                  </a:cubicBezTo>
                  <a:cubicBezTo>
                    <a:pt x="2935" y="7739"/>
                    <a:pt x="3736" y="7372"/>
                    <a:pt x="3936" y="7106"/>
                  </a:cubicBezTo>
                  <a:cubicBezTo>
                    <a:pt x="4103" y="6839"/>
                    <a:pt x="5070" y="2903"/>
                    <a:pt x="2535" y="14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7"/>
            <p:cNvSpPr/>
            <p:nvPr/>
          </p:nvSpPr>
          <p:spPr>
            <a:xfrm>
              <a:off x="3442016" y="2458973"/>
              <a:ext cx="103369" cy="140394"/>
            </a:xfrm>
            <a:custGeom>
              <a:avLst/>
              <a:gdLst/>
              <a:ahLst/>
              <a:cxnLst/>
              <a:rect l="l" t="t" r="r" b="b"/>
              <a:pathLst>
                <a:path w="3970" h="5392" extrusionOk="0">
                  <a:moveTo>
                    <a:pt x="1735" y="1422"/>
                  </a:moveTo>
                  <a:cubicBezTo>
                    <a:pt x="1768" y="1422"/>
                    <a:pt x="1768" y="1455"/>
                    <a:pt x="1802" y="1455"/>
                  </a:cubicBezTo>
                  <a:lnTo>
                    <a:pt x="1768" y="1455"/>
                  </a:lnTo>
                  <a:lnTo>
                    <a:pt x="1735" y="1422"/>
                  </a:lnTo>
                  <a:close/>
                  <a:moveTo>
                    <a:pt x="1084" y="1"/>
                  </a:moveTo>
                  <a:cubicBezTo>
                    <a:pt x="831" y="1"/>
                    <a:pt x="623" y="78"/>
                    <a:pt x="501" y="221"/>
                  </a:cubicBezTo>
                  <a:cubicBezTo>
                    <a:pt x="0" y="855"/>
                    <a:pt x="167" y="2356"/>
                    <a:pt x="301" y="3457"/>
                  </a:cubicBezTo>
                  <a:cubicBezTo>
                    <a:pt x="301" y="3490"/>
                    <a:pt x="301" y="3524"/>
                    <a:pt x="301" y="3524"/>
                  </a:cubicBezTo>
                  <a:cubicBezTo>
                    <a:pt x="301" y="3524"/>
                    <a:pt x="315" y="3538"/>
                    <a:pt x="335" y="3538"/>
                  </a:cubicBezTo>
                  <a:cubicBezTo>
                    <a:pt x="345" y="3538"/>
                    <a:pt x="356" y="3535"/>
                    <a:pt x="367" y="3524"/>
                  </a:cubicBezTo>
                  <a:cubicBezTo>
                    <a:pt x="367" y="3424"/>
                    <a:pt x="367" y="3257"/>
                    <a:pt x="367" y="3257"/>
                  </a:cubicBezTo>
                  <a:cubicBezTo>
                    <a:pt x="334" y="3090"/>
                    <a:pt x="334" y="2957"/>
                    <a:pt x="301" y="2790"/>
                  </a:cubicBezTo>
                  <a:cubicBezTo>
                    <a:pt x="367" y="2189"/>
                    <a:pt x="634" y="2189"/>
                    <a:pt x="734" y="1489"/>
                  </a:cubicBezTo>
                  <a:cubicBezTo>
                    <a:pt x="768" y="1455"/>
                    <a:pt x="801" y="1422"/>
                    <a:pt x="834" y="1389"/>
                  </a:cubicBezTo>
                  <a:cubicBezTo>
                    <a:pt x="868" y="1322"/>
                    <a:pt x="901" y="1289"/>
                    <a:pt x="934" y="1289"/>
                  </a:cubicBezTo>
                  <a:cubicBezTo>
                    <a:pt x="968" y="1255"/>
                    <a:pt x="968" y="1255"/>
                    <a:pt x="1001" y="1255"/>
                  </a:cubicBezTo>
                  <a:cubicBezTo>
                    <a:pt x="1468" y="1289"/>
                    <a:pt x="1935" y="1822"/>
                    <a:pt x="2369" y="2323"/>
                  </a:cubicBezTo>
                  <a:cubicBezTo>
                    <a:pt x="2536" y="2490"/>
                    <a:pt x="2736" y="2690"/>
                    <a:pt x="2903" y="2790"/>
                  </a:cubicBezTo>
                  <a:cubicBezTo>
                    <a:pt x="2929" y="2799"/>
                    <a:pt x="2951" y="2803"/>
                    <a:pt x="2970" y="2803"/>
                  </a:cubicBezTo>
                  <a:cubicBezTo>
                    <a:pt x="3020" y="2803"/>
                    <a:pt x="3045" y="2772"/>
                    <a:pt x="3069" y="2723"/>
                  </a:cubicBezTo>
                  <a:cubicBezTo>
                    <a:pt x="3269" y="3624"/>
                    <a:pt x="3436" y="4124"/>
                    <a:pt x="3536" y="4758"/>
                  </a:cubicBezTo>
                  <a:cubicBezTo>
                    <a:pt x="3536" y="4858"/>
                    <a:pt x="3503" y="4958"/>
                    <a:pt x="3503" y="5058"/>
                  </a:cubicBezTo>
                  <a:cubicBezTo>
                    <a:pt x="3503" y="5058"/>
                    <a:pt x="3503" y="5225"/>
                    <a:pt x="3503" y="5325"/>
                  </a:cubicBezTo>
                  <a:cubicBezTo>
                    <a:pt x="3503" y="5325"/>
                    <a:pt x="3503" y="5325"/>
                    <a:pt x="3503" y="5358"/>
                  </a:cubicBezTo>
                  <a:cubicBezTo>
                    <a:pt x="3503" y="5358"/>
                    <a:pt x="3536" y="5392"/>
                    <a:pt x="3570" y="5392"/>
                  </a:cubicBezTo>
                  <a:cubicBezTo>
                    <a:pt x="3570" y="5358"/>
                    <a:pt x="3570" y="5358"/>
                    <a:pt x="3570" y="5358"/>
                  </a:cubicBezTo>
                  <a:cubicBezTo>
                    <a:pt x="3570" y="5325"/>
                    <a:pt x="3570" y="5292"/>
                    <a:pt x="3570" y="5258"/>
                  </a:cubicBezTo>
                  <a:cubicBezTo>
                    <a:pt x="3603" y="5191"/>
                    <a:pt x="3603" y="5158"/>
                    <a:pt x="3603" y="5091"/>
                  </a:cubicBezTo>
                  <a:cubicBezTo>
                    <a:pt x="3736" y="4524"/>
                    <a:pt x="3970" y="2123"/>
                    <a:pt x="3069" y="1322"/>
                  </a:cubicBezTo>
                  <a:cubicBezTo>
                    <a:pt x="2468" y="397"/>
                    <a:pt x="1658" y="1"/>
                    <a:pt x="10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3492399" y="2642772"/>
              <a:ext cx="22601" cy="56475"/>
            </a:xfrm>
            <a:custGeom>
              <a:avLst/>
              <a:gdLst/>
              <a:ahLst/>
              <a:cxnLst/>
              <a:rect l="l" t="t" r="r" b="b"/>
              <a:pathLst>
                <a:path w="868" h="2169" extrusionOk="0">
                  <a:moveTo>
                    <a:pt x="834" y="0"/>
                  </a:moveTo>
                  <a:lnTo>
                    <a:pt x="867" y="367"/>
                  </a:lnTo>
                  <a:lnTo>
                    <a:pt x="701" y="2169"/>
                  </a:lnTo>
                  <a:lnTo>
                    <a:pt x="0" y="86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7"/>
            <p:cNvSpPr/>
            <p:nvPr/>
          </p:nvSpPr>
          <p:spPr>
            <a:xfrm>
              <a:off x="3470683" y="2616709"/>
              <a:ext cx="43457" cy="48664"/>
            </a:xfrm>
            <a:custGeom>
              <a:avLst/>
              <a:gdLst/>
              <a:ahLst/>
              <a:cxnLst/>
              <a:rect l="l" t="t" r="r" b="b"/>
              <a:pathLst>
                <a:path w="1669" h="1869" extrusionOk="0">
                  <a:moveTo>
                    <a:pt x="0" y="1"/>
                  </a:moveTo>
                  <a:lnTo>
                    <a:pt x="0" y="34"/>
                  </a:lnTo>
                  <a:lnTo>
                    <a:pt x="834" y="1869"/>
                  </a:lnTo>
                  <a:lnTo>
                    <a:pt x="1668" y="1001"/>
                  </a:lnTo>
                  <a:lnTo>
                    <a:pt x="1668" y="968"/>
                  </a:lnTo>
                  <a:lnTo>
                    <a:pt x="834" y="1802"/>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7"/>
            <p:cNvSpPr/>
            <p:nvPr/>
          </p:nvSpPr>
          <p:spPr>
            <a:xfrm>
              <a:off x="3488051" y="2686203"/>
              <a:ext cx="8697" cy="4374"/>
            </a:xfrm>
            <a:custGeom>
              <a:avLst/>
              <a:gdLst/>
              <a:ahLst/>
              <a:cxnLst/>
              <a:rect l="l" t="t" r="r" b="b"/>
              <a:pathLst>
                <a:path w="334" h="168" extrusionOk="0">
                  <a:moveTo>
                    <a:pt x="0" y="0"/>
                  </a:moveTo>
                  <a:lnTo>
                    <a:pt x="301" y="167"/>
                  </a:lnTo>
                  <a:lnTo>
                    <a:pt x="334" y="167"/>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7"/>
            <p:cNvSpPr/>
            <p:nvPr/>
          </p:nvSpPr>
          <p:spPr>
            <a:xfrm>
              <a:off x="4645808" y="3306338"/>
              <a:ext cx="200645" cy="186767"/>
            </a:xfrm>
            <a:custGeom>
              <a:avLst/>
              <a:gdLst/>
              <a:ahLst/>
              <a:cxnLst/>
              <a:rect l="l" t="t" r="r" b="b"/>
              <a:pathLst>
                <a:path w="7706" h="7173" extrusionOk="0">
                  <a:moveTo>
                    <a:pt x="3103" y="34"/>
                  </a:moveTo>
                  <a:cubicBezTo>
                    <a:pt x="1401" y="0"/>
                    <a:pt x="868" y="234"/>
                    <a:pt x="668" y="367"/>
                  </a:cubicBezTo>
                  <a:cubicBezTo>
                    <a:pt x="367" y="534"/>
                    <a:pt x="201" y="1768"/>
                    <a:pt x="0" y="2769"/>
                  </a:cubicBezTo>
                  <a:lnTo>
                    <a:pt x="3870" y="4971"/>
                  </a:lnTo>
                  <a:lnTo>
                    <a:pt x="7706" y="7172"/>
                  </a:lnTo>
                  <a:cubicBezTo>
                    <a:pt x="7506" y="5938"/>
                    <a:pt x="7339" y="4504"/>
                    <a:pt x="7039" y="3970"/>
                  </a:cubicBezTo>
                  <a:cubicBezTo>
                    <a:pt x="6839" y="3636"/>
                    <a:pt x="6338" y="2869"/>
                    <a:pt x="4637" y="934"/>
                  </a:cubicBezTo>
                  <a:close/>
                </a:path>
              </a:pathLst>
            </a:custGeom>
            <a:solidFill>
              <a:srgbClr val="F5D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4645808" y="3306338"/>
              <a:ext cx="200645" cy="186767"/>
            </a:xfrm>
            <a:custGeom>
              <a:avLst/>
              <a:gdLst/>
              <a:ahLst/>
              <a:cxnLst/>
              <a:rect l="l" t="t" r="r" b="b"/>
              <a:pathLst>
                <a:path w="7706" h="7173" extrusionOk="0">
                  <a:moveTo>
                    <a:pt x="3103" y="34"/>
                  </a:moveTo>
                  <a:cubicBezTo>
                    <a:pt x="1401" y="0"/>
                    <a:pt x="868" y="234"/>
                    <a:pt x="668" y="367"/>
                  </a:cubicBezTo>
                  <a:cubicBezTo>
                    <a:pt x="367" y="534"/>
                    <a:pt x="201" y="1768"/>
                    <a:pt x="0" y="2769"/>
                  </a:cubicBezTo>
                  <a:lnTo>
                    <a:pt x="3870" y="4971"/>
                  </a:lnTo>
                  <a:lnTo>
                    <a:pt x="7706" y="7172"/>
                  </a:lnTo>
                  <a:cubicBezTo>
                    <a:pt x="7506" y="5938"/>
                    <a:pt x="7339" y="4504"/>
                    <a:pt x="7039" y="3970"/>
                  </a:cubicBezTo>
                  <a:cubicBezTo>
                    <a:pt x="6839" y="3636"/>
                    <a:pt x="6338" y="2869"/>
                    <a:pt x="4637" y="93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a:off x="4724832" y="3222080"/>
              <a:ext cx="43457" cy="133781"/>
            </a:xfrm>
            <a:custGeom>
              <a:avLst/>
              <a:gdLst/>
              <a:ahLst/>
              <a:cxnLst/>
              <a:rect l="l" t="t" r="r" b="b"/>
              <a:pathLst>
                <a:path w="1669" h="5138" extrusionOk="0">
                  <a:moveTo>
                    <a:pt x="1" y="1302"/>
                  </a:moveTo>
                  <a:lnTo>
                    <a:pt x="1" y="2936"/>
                  </a:lnTo>
                  <a:lnTo>
                    <a:pt x="1" y="3737"/>
                  </a:lnTo>
                  <a:cubicBezTo>
                    <a:pt x="468" y="4704"/>
                    <a:pt x="1202" y="5138"/>
                    <a:pt x="1635" y="4671"/>
                  </a:cubicBezTo>
                  <a:lnTo>
                    <a:pt x="1635" y="3870"/>
                  </a:lnTo>
                  <a:lnTo>
                    <a:pt x="1635" y="2236"/>
                  </a:lnTo>
                  <a:cubicBezTo>
                    <a:pt x="1669" y="935"/>
                    <a:pt x="1" y="1"/>
                    <a:pt x="1" y="13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a:off x="4696191" y="3202110"/>
              <a:ext cx="18252" cy="36505"/>
            </a:xfrm>
            <a:custGeom>
              <a:avLst/>
              <a:gdLst/>
              <a:ahLst/>
              <a:cxnLst/>
              <a:rect l="l" t="t" r="r" b="b"/>
              <a:pathLst>
                <a:path w="701" h="1402" extrusionOk="0">
                  <a:moveTo>
                    <a:pt x="200" y="34"/>
                  </a:moveTo>
                  <a:cubicBezTo>
                    <a:pt x="334" y="67"/>
                    <a:pt x="534" y="367"/>
                    <a:pt x="601" y="734"/>
                  </a:cubicBezTo>
                  <a:cubicBezTo>
                    <a:pt x="701" y="1101"/>
                    <a:pt x="634" y="1402"/>
                    <a:pt x="501" y="1368"/>
                  </a:cubicBezTo>
                  <a:cubicBezTo>
                    <a:pt x="367" y="1368"/>
                    <a:pt x="167" y="1035"/>
                    <a:pt x="100" y="668"/>
                  </a:cubicBezTo>
                  <a:cubicBezTo>
                    <a:pt x="0" y="301"/>
                    <a:pt x="67" y="1"/>
                    <a:pt x="200" y="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a:off x="4777818" y="3249889"/>
              <a:ext cx="18278" cy="33901"/>
            </a:xfrm>
            <a:custGeom>
              <a:avLst/>
              <a:gdLst/>
              <a:ahLst/>
              <a:cxnLst/>
              <a:rect l="l" t="t" r="r" b="b"/>
              <a:pathLst>
                <a:path w="702" h="1302" extrusionOk="0">
                  <a:moveTo>
                    <a:pt x="501" y="167"/>
                  </a:moveTo>
                  <a:cubicBezTo>
                    <a:pt x="368" y="0"/>
                    <a:pt x="168" y="134"/>
                    <a:pt x="101" y="400"/>
                  </a:cubicBezTo>
                  <a:cubicBezTo>
                    <a:pt x="1" y="667"/>
                    <a:pt x="67" y="1034"/>
                    <a:pt x="201" y="1168"/>
                  </a:cubicBezTo>
                  <a:cubicBezTo>
                    <a:pt x="368" y="1301"/>
                    <a:pt x="534" y="1201"/>
                    <a:pt x="635" y="934"/>
                  </a:cubicBezTo>
                  <a:cubicBezTo>
                    <a:pt x="701" y="634"/>
                    <a:pt x="668" y="300"/>
                    <a:pt x="501" y="1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p:nvPr/>
          </p:nvSpPr>
          <p:spPr>
            <a:xfrm>
              <a:off x="4716161" y="3337609"/>
              <a:ext cx="57335" cy="110321"/>
            </a:xfrm>
            <a:custGeom>
              <a:avLst/>
              <a:gdLst/>
              <a:ahLst/>
              <a:cxnLst/>
              <a:rect l="l" t="t" r="r" b="b"/>
              <a:pathLst>
                <a:path w="2202" h="4237" extrusionOk="0">
                  <a:moveTo>
                    <a:pt x="1168" y="300"/>
                  </a:moveTo>
                  <a:cubicBezTo>
                    <a:pt x="1168" y="300"/>
                    <a:pt x="0" y="0"/>
                    <a:pt x="0" y="100"/>
                  </a:cubicBezTo>
                  <a:cubicBezTo>
                    <a:pt x="0" y="200"/>
                    <a:pt x="434" y="3369"/>
                    <a:pt x="434" y="3369"/>
                  </a:cubicBezTo>
                  <a:lnTo>
                    <a:pt x="2002" y="4237"/>
                  </a:lnTo>
                  <a:lnTo>
                    <a:pt x="2202" y="133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a:off x="4736991" y="3345420"/>
              <a:ext cx="18278" cy="25204"/>
            </a:xfrm>
            <a:custGeom>
              <a:avLst/>
              <a:gdLst/>
              <a:ahLst/>
              <a:cxnLst/>
              <a:rect l="l" t="t" r="r" b="b"/>
              <a:pathLst>
                <a:path w="702" h="968" extrusionOk="0">
                  <a:moveTo>
                    <a:pt x="1" y="301"/>
                  </a:moveTo>
                  <a:lnTo>
                    <a:pt x="201" y="801"/>
                  </a:lnTo>
                  <a:cubicBezTo>
                    <a:pt x="301" y="868"/>
                    <a:pt x="401" y="934"/>
                    <a:pt x="501" y="968"/>
                  </a:cubicBezTo>
                  <a:lnTo>
                    <a:pt x="701" y="701"/>
                  </a:lnTo>
                  <a:lnTo>
                    <a:pt x="3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a:off x="4735273" y="3366276"/>
              <a:ext cx="22601" cy="75587"/>
            </a:xfrm>
            <a:custGeom>
              <a:avLst/>
              <a:gdLst/>
              <a:ahLst/>
              <a:cxnLst/>
              <a:rect l="l" t="t" r="r" b="b"/>
              <a:pathLst>
                <a:path w="868" h="2903" extrusionOk="0">
                  <a:moveTo>
                    <a:pt x="267" y="0"/>
                  </a:moveTo>
                  <a:lnTo>
                    <a:pt x="0" y="2402"/>
                  </a:lnTo>
                  <a:lnTo>
                    <a:pt x="868" y="2902"/>
                  </a:lnTo>
                  <a:lnTo>
                    <a:pt x="567" y="20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7"/>
            <p:cNvSpPr/>
            <p:nvPr/>
          </p:nvSpPr>
          <p:spPr>
            <a:xfrm>
              <a:off x="4723113" y="3298527"/>
              <a:ext cx="23460" cy="60824"/>
            </a:xfrm>
            <a:custGeom>
              <a:avLst/>
              <a:gdLst/>
              <a:ahLst/>
              <a:cxnLst/>
              <a:rect l="l" t="t" r="r" b="b"/>
              <a:pathLst>
                <a:path w="901" h="2336" extrusionOk="0">
                  <a:moveTo>
                    <a:pt x="67" y="0"/>
                  </a:moveTo>
                  <a:lnTo>
                    <a:pt x="0" y="334"/>
                  </a:lnTo>
                  <a:lnTo>
                    <a:pt x="200" y="2335"/>
                  </a:lnTo>
                  <a:lnTo>
                    <a:pt x="901" y="180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7"/>
            <p:cNvSpPr/>
            <p:nvPr/>
          </p:nvSpPr>
          <p:spPr>
            <a:xfrm>
              <a:off x="4724832" y="3287226"/>
              <a:ext cx="43457" cy="33562"/>
            </a:xfrm>
            <a:custGeom>
              <a:avLst/>
              <a:gdLst/>
              <a:ahLst/>
              <a:cxnLst/>
              <a:rect l="l" t="t" r="r" b="b"/>
              <a:pathLst>
                <a:path w="1669" h="1289" extrusionOk="0">
                  <a:moveTo>
                    <a:pt x="1" y="1"/>
                  </a:moveTo>
                  <a:lnTo>
                    <a:pt x="1" y="67"/>
                  </a:lnTo>
                  <a:cubicBezTo>
                    <a:pt x="1" y="67"/>
                    <a:pt x="435" y="935"/>
                    <a:pt x="835" y="1201"/>
                  </a:cubicBezTo>
                  <a:cubicBezTo>
                    <a:pt x="929" y="1264"/>
                    <a:pt x="1025" y="1288"/>
                    <a:pt x="1117" y="1288"/>
                  </a:cubicBezTo>
                  <a:cubicBezTo>
                    <a:pt x="1415" y="1288"/>
                    <a:pt x="1669" y="1035"/>
                    <a:pt x="1669" y="1035"/>
                  </a:cubicBezTo>
                  <a:lnTo>
                    <a:pt x="1669" y="935"/>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7"/>
            <p:cNvSpPr/>
            <p:nvPr/>
          </p:nvSpPr>
          <p:spPr>
            <a:xfrm>
              <a:off x="4679683" y="3116993"/>
              <a:ext cx="132921" cy="201530"/>
            </a:xfrm>
            <a:custGeom>
              <a:avLst/>
              <a:gdLst/>
              <a:ahLst/>
              <a:cxnLst/>
              <a:rect l="l" t="t" r="r" b="b"/>
              <a:pathLst>
                <a:path w="5105" h="7740" extrusionOk="0">
                  <a:moveTo>
                    <a:pt x="2569" y="1435"/>
                  </a:moveTo>
                  <a:cubicBezTo>
                    <a:pt x="0" y="1"/>
                    <a:pt x="1001" y="5037"/>
                    <a:pt x="1168" y="5471"/>
                  </a:cubicBezTo>
                  <a:cubicBezTo>
                    <a:pt x="1335" y="5971"/>
                    <a:pt x="2169" y="7272"/>
                    <a:pt x="2569" y="7506"/>
                  </a:cubicBezTo>
                  <a:cubicBezTo>
                    <a:pt x="2969" y="7739"/>
                    <a:pt x="3770" y="7372"/>
                    <a:pt x="3970" y="7072"/>
                  </a:cubicBezTo>
                  <a:cubicBezTo>
                    <a:pt x="4137" y="6839"/>
                    <a:pt x="5104" y="2903"/>
                    <a:pt x="2569" y="14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7"/>
            <p:cNvSpPr/>
            <p:nvPr/>
          </p:nvSpPr>
          <p:spPr>
            <a:xfrm>
              <a:off x="4696191" y="3139359"/>
              <a:ext cx="103369" cy="140082"/>
            </a:xfrm>
            <a:custGeom>
              <a:avLst/>
              <a:gdLst/>
              <a:ahLst/>
              <a:cxnLst/>
              <a:rect l="l" t="t" r="r" b="b"/>
              <a:pathLst>
                <a:path w="3970" h="5380" extrusionOk="0">
                  <a:moveTo>
                    <a:pt x="1103" y="0"/>
                  </a:moveTo>
                  <a:cubicBezTo>
                    <a:pt x="841" y="0"/>
                    <a:pt x="626" y="85"/>
                    <a:pt x="501" y="242"/>
                  </a:cubicBezTo>
                  <a:cubicBezTo>
                    <a:pt x="0" y="876"/>
                    <a:pt x="167" y="2344"/>
                    <a:pt x="267" y="3445"/>
                  </a:cubicBezTo>
                  <a:cubicBezTo>
                    <a:pt x="267" y="3445"/>
                    <a:pt x="300" y="3478"/>
                    <a:pt x="300" y="3478"/>
                  </a:cubicBezTo>
                  <a:cubicBezTo>
                    <a:pt x="300" y="3478"/>
                    <a:pt x="300" y="3511"/>
                    <a:pt x="300" y="3545"/>
                  </a:cubicBezTo>
                  <a:lnTo>
                    <a:pt x="367" y="3545"/>
                  </a:lnTo>
                  <a:cubicBezTo>
                    <a:pt x="367" y="3445"/>
                    <a:pt x="367" y="3278"/>
                    <a:pt x="367" y="3244"/>
                  </a:cubicBezTo>
                  <a:cubicBezTo>
                    <a:pt x="334" y="3111"/>
                    <a:pt x="334" y="2944"/>
                    <a:pt x="300" y="2811"/>
                  </a:cubicBezTo>
                  <a:cubicBezTo>
                    <a:pt x="367" y="2210"/>
                    <a:pt x="634" y="2210"/>
                    <a:pt x="734" y="1477"/>
                  </a:cubicBezTo>
                  <a:cubicBezTo>
                    <a:pt x="767" y="1443"/>
                    <a:pt x="801" y="1410"/>
                    <a:pt x="834" y="1376"/>
                  </a:cubicBezTo>
                  <a:cubicBezTo>
                    <a:pt x="867" y="1343"/>
                    <a:pt x="901" y="1310"/>
                    <a:pt x="934" y="1276"/>
                  </a:cubicBezTo>
                  <a:lnTo>
                    <a:pt x="1001" y="1276"/>
                  </a:lnTo>
                  <a:cubicBezTo>
                    <a:pt x="1468" y="1310"/>
                    <a:pt x="1935" y="1843"/>
                    <a:pt x="2369" y="2310"/>
                  </a:cubicBezTo>
                  <a:cubicBezTo>
                    <a:pt x="2535" y="2511"/>
                    <a:pt x="2735" y="2711"/>
                    <a:pt x="2902" y="2777"/>
                  </a:cubicBezTo>
                  <a:cubicBezTo>
                    <a:pt x="2938" y="2801"/>
                    <a:pt x="2965" y="2812"/>
                    <a:pt x="2986" y="2812"/>
                  </a:cubicBezTo>
                  <a:cubicBezTo>
                    <a:pt x="3026" y="2812"/>
                    <a:pt x="3048" y="2775"/>
                    <a:pt x="3069" y="2711"/>
                  </a:cubicBezTo>
                  <a:cubicBezTo>
                    <a:pt x="3269" y="3645"/>
                    <a:pt x="3436" y="4112"/>
                    <a:pt x="3536" y="4779"/>
                  </a:cubicBezTo>
                  <a:cubicBezTo>
                    <a:pt x="3536" y="4846"/>
                    <a:pt x="3503" y="4946"/>
                    <a:pt x="3503" y="5046"/>
                  </a:cubicBezTo>
                  <a:cubicBezTo>
                    <a:pt x="3503" y="5046"/>
                    <a:pt x="3503" y="5246"/>
                    <a:pt x="3503" y="5346"/>
                  </a:cubicBezTo>
                  <a:cubicBezTo>
                    <a:pt x="3503" y="5346"/>
                    <a:pt x="3536" y="5379"/>
                    <a:pt x="3569" y="5379"/>
                  </a:cubicBezTo>
                  <a:cubicBezTo>
                    <a:pt x="3569" y="5379"/>
                    <a:pt x="3569" y="5346"/>
                    <a:pt x="3569" y="5346"/>
                  </a:cubicBezTo>
                  <a:cubicBezTo>
                    <a:pt x="3569" y="5313"/>
                    <a:pt x="3569" y="5279"/>
                    <a:pt x="3603" y="5246"/>
                  </a:cubicBezTo>
                  <a:cubicBezTo>
                    <a:pt x="3603" y="5213"/>
                    <a:pt x="3603" y="5146"/>
                    <a:pt x="3603" y="5079"/>
                  </a:cubicBezTo>
                  <a:cubicBezTo>
                    <a:pt x="3736" y="4545"/>
                    <a:pt x="3970" y="2144"/>
                    <a:pt x="3069" y="1343"/>
                  </a:cubicBezTo>
                  <a:cubicBezTo>
                    <a:pt x="2474" y="405"/>
                    <a:pt x="1675" y="0"/>
                    <a:pt x="11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7"/>
            <p:cNvSpPr/>
            <p:nvPr/>
          </p:nvSpPr>
          <p:spPr>
            <a:xfrm>
              <a:off x="4746547" y="3322846"/>
              <a:ext cx="22627" cy="57335"/>
            </a:xfrm>
            <a:custGeom>
              <a:avLst/>
              <a:gdLst/>
              <a:ahLst/>
              <a:cxnLst/>
              <a:rect l="l" t="t" r="r" b="b"/>
              <a:pathLst>
                <a:path w="869" h="2202" extrusionOk="0">
                  <a:moveTo>
                    <a:pt x="835" y="0"/>
                  </a:moveTo>
                  <a:lnTo>
                    <a:pt x="868" y="400"/>
                  </a:lnTo>
                  <a:lnTo>
                    <a:pt x="701" y="2202"/>
                  </a:lnTo>
                  <a:lnTo>
                    <a:pt x="1" y="86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7"/>
            <p:cNvSpPr/>
            <p:nvPr/>
          </p:nvSpPr>
          <p:spPr>
            <a:xfrm>
              <a:off x="4724832" y="3297641"/>
              <a:ext cx="43457" cy="47805"/>
            </a:xfrm>
            <a:custGeom>
              <a:avLst/>
              <a:gdLst/>
              <a:ahLst/>
              <a:cxnLst/>
              <a:rect l="l" t="t" r="r" b="b"/>
              <a:pathLst>
                <a:path w="1669" h="1836" extrusionOk="0">
                  <a:moveTo>
                    <a:pt x="1" y="1"/>
                  </a:moveTo>
                  <a:lnTo>
                    <a:pt x="1" y="34"/>
                  </a:lnTo>
                  <a:lnTo>
                    <a:pt x="835" y="1835"/>
                  </a:lnTo>
                  <a:lnTo>
                    <a:pt x="1669" y="968"/>
                  </a:lnTo>
                  <a:lnTo>
                    <a:pt x="1669" y="935"/>
                  </a:lnTo>
                  <a:lnTo>
                    <a:pt x="835" y="1802"/>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7"/>
            <p:cNvSpPr/>
            <p:nvPr/>
          </p:nvSpPr>
          <p:spPr>
            <a:xfrm>
              <a:off x="4742225" y="3366276"/>
              <a:ext cx="7837" cy="5234"/>
            </a:xfrm>
            <a:custGeom>
              <a:avLst/>
              <a:gdLst/>
              <a:ahLst/>
              <a:cxnLst/>
              <a:rect l="l" t="t" r="r" b="b"/>
              <a:pathLst>
                <a:path w="301" h="201" extrusionOk="0">
                  <a:moveTo>
                    <a:pt x="0" y="0"/>
                  </a:moveTo>
                  <a:lnTo>
                    <a:pt x="300" y="200"/>
                  </a:lnTo>
                  <a:lnTo>
                    <a:pt x="300" y="200"/>
                  </a:lnTo>
                  <a:lnTo>
                    <a:pt x="0" y="3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a:off x="4705746" y="3231636"/>
              <a:ext cx="86002" cy="86497"/>
            </a:xfrm>
            <a:custGeom>
              <a:avLst/>
              <a:gdLst/>
              <a:ahLst/>
              <a:cxnLst/>
              <a:rect l="l" t="t" r="r" b="b"/>
              <a:pathLst>
                <a:path w="3303" h="3322" extrusionOk="0">
                  <a:moveTo>
                    <a:pt x="0" y="1"/>
                  </a:moveTo>
                  <a:lnTo>
                    <a:pt x="33" y="1068"/>
                  </a:lnTo>
                  <a:cubicBezTo>
                    <a:pt x="33" y="1068"/>
                    <a:pt x="934" y="3136"/>
                    <a:pt x="1635" y="3303"/>
                  </a:cubicBezTo>
                  <a:cubicBezTo>
                    <a:pt x="1701" y="3316"/>
                    <a:pt x="1768" y="3321"/>
                    <a:pt x="1833" y="3321"/>
                  </a:cubicBezTo>
                  <a:cubicBezTo>
                    <a:pt x="2456" y="3321"/>
                    <a:pt x="3002" y="2803"/>
                    <a:pt x="3002" y="2803"/>
                  </a:cubicBezTo>
                  <a:cubicBezTo>
                    <a:pt x="3002" y="2803"/>
                    <a:pt x="3302" y="1068"/>
                    <a:pt x="3302" y="1068"/>
                  </a:cubicBezTo>
                  <a:cubicBezTo>
                    <a:pt x="3302" y="1066"/>
                    <a:pt x="3302" y="1064"/>
                    <a:pt x="3300" y="1064"/>
                  </a:cubicBezTo>
                  <a:cubicBezTo>
                    <a:pt x="3283" y="1064"/>
                    <a:pt x="3169" y="1235"/>
                    <a:pt x="3169" y="1235"/>
                  </a:cubicBezTo>
                  <a:lnTo>
                    <a:pt x="2402" y="1902"/>
                  </a:lnTo>
                  <a:cubicBezTo>
                    <a:pt x="2402" y="1902"/>
                    <a:pt x="2268" y="1468"/>
                    <a:pt x="2102" y="1268"/>
                  </a:cubicBezTo>
                  <a:cubicBezTo>
                    <a:pt x="2035" y="1168"/>
                    <a:pt x="1801" y="1035"/>
                    <a:pt x="1568" y="935"/>
                  </a:cubicBezTo>
                  <a:cubicBezTo>
                    <a:pt x="1468" y="879"/>
                    <a:pt x="1364" y="853"/>
                    <a:pt x="1264" y="853"/>
                  </a:cubicBezTo>
                  <a:cubicBezTo>
                    <a:pt x="1064" y="853"/>
                    <a:pt x="879" y="957"/>
                    <a:pt x="767" y="1135"/>
                  </a:cubicBezTo>
                  <a:lnTo>
                    <a:pt x="667" y="1302"/>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7"/>
            <p:cNvSpPr/>
            <p:nvPr/>
          </p:nvSpPr>
          <p:spPr>
            <a:xfrm>
              <a:off x="5818329" y="4011590"/>
              <a:ext cx="200671" cy="186767"/>
            </a:xfrm>
            <a:custGeom>
              <a:avLst/>
              <a:gdLst/>
              <a:ahLst/>
              <a:cxnLst/>
              <a:rect l="l" t="t" r="r" b="b"/>
              <a:pathLst>
                <a:path w="7707" h="7173" extrusionOk="0">
                  <a:moveTo>
                    <a:pt x="3103" y="34"/>
                  </a:moveTo>
                  <a:cubicBezTo>
                    <a:pt x="1402" y="0"/>
                    <a:pt x="868" y="234"/>
                    <a:pt x="668" y="334"/>
                  </a:cubicBezTo>
                  <a:cubicBezTo>
                    <a:pt x="368" y="534"/>
                    <a:pt x="201" y="1735"/>
                    <a:pt x="1" y="2769"/>
                  </a:cubicBezTo>
                  <a:lnTo>
                    <a:pt x="3870" y="4971"/>
                  </a:lnTo>
                  <a:lnTo>
                    <a:pt x="7706" y="7172"/>
                  </a:lnTo>
                  <a:cubicBezTo>
                    <a:pt x="7506" y="5938"/>
                    <a:pt x="7339" y="4504"/>
                    <a:pt x="7039" y="3970"/>
                  </a:cubicBezTo>
                  <a:cubicBezTo>
                    <a:pt x="6839" y="3636"/>
                    <a:pt x="6338" y="2869"/>
                    <a:pt x="4637" y="934"/>
                  </a:cubicBezTo>
                  <a:close/>
                </a:path>
              </a:pathLst>
            </a:custGeom>
            <a:solidFill>
              <a:srgbClr val="F5D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7"/>
            <p:cNvSpPr/>
            <p:nvPr/>
          </p:nvSpPr>
          <p:spPr>
            <a:xfrm>
              <a:off x="5818329" y="4011590"/>
              <a:ext cx="200671" cy="186767"/>
            </a:xfrm>
            <a:custGeom>
              <a:avLst/>
              <a:gdLst/>
              <a:ahLst/>
              <a:cxnLst/>
              <a:rect l="l" t="t" r="r" b="b"/>
              <a:pathLst>
                <a:path w="7707" h="7173" extrusionOk="0">
                  <a:moveTo>
                    <a:pt x="3103" y="34"/>
                  </a:moveTo>
                  <a:cubicBezTo>
                    <a:pt x="1402" y="0"/>
                    <a:pt x="868" y="234"/>
                    <a:pt x="668" y="334"/>
                  </a:cubicBezTo>
                  <a:cubicBezTo>
                    <a:pt x="368" y="534"/>
                    <a:pt x="201" y="1735"/>
                    <a:pt x="1" y="2769"/>
                  </a:cubicBezTo>
                  <a:lnTo>
                    <a:pt x="3870" y="4971"/>
                  </a:lnTo>
                  <a:lnTo>
                    <a:pt x="7706" y="7172"/>
                  </a:lnTo>
                  <a:cubicBezTo>
                    <a:pt x="7506" y="5938"/>
                    <a:pt x="7339" y="4504"/>
                    <a:pt x="7039" y="3970"/>
                  </a:cubicBezTo>
                  <a:cubicBezTo>
                    <a:pt x="6839" y="3636"/>
                    <a:pt x="6338" y="2869"/>
                    <a:pt x="4637" y="93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a:off x="5897378" y="3927332"/>
              <a:ext cx="42571" cy="133781"/>
            </a:xfrm>
            <a:custGeom>
              <a:avLst/>
              <a:gdLst/>
              <a:ahLst/>
              <a:cxnLst/>
              <a:rect l="l" t="t" r="r" b="b"/>
              <a:pathLst>
                <a:path w="1635" h="5138" extrusionOk="0">
                  <a:moveTo>
                    <a:pt x="0" y="1302"/>
                  </a:moveTo>
                  <a:lnTo>
                    <a:pt x="0" y="2936"/>
                  </a:lnTo>
                  <a:lnTo>
                    <a:pt x="0" y="3737"/>
                  </a:lnTo>
                  <a:cubicBezTo>
                    <a:pt x="434" y="4704"/>
                    <a:pt x="1201" y="5138"/>
                    <a:pt x="1635" y="4671"/>
                  </a:cubicBezTo>
                  <a:lnTo>
                    <a:pt x="1635" y="3870"/>
                  </a:lnTo>
                  <a:lnTo>
                    <a:pt x="1635" y="2236"/>
                  </a:lnTo>
                  <a:cubicBezTo>
                    <a:pt x="1635" y="935"/>
                    <a:pt x="0" y="1"/>
                    <a:pt x="0" y="130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a:off x="5868711" y="3907361"/>
              <a:ext cx="18252" cy="36505"/>
            </a:xfrm>
            <a:custGeom>
              <a:avLst/>
              <a:gdLst/>
              <a:ahLst/>
              <a:cxnLst/>
              <a:rect l="l" t="t" r="r" b="b"/>
              <a:pathLst>
                <a:path w="701" h="1402" extrusionOk="0">
                  <a:moveTo>
                    <a:pt x="200" y="34"/>
                  </a:moveTo>
                  <a:cubicBezTo>
                    <a:pt x="334" y="34"/>
                    <a:pt x="534" y="367"/>
                    <a:pt x="601" y="734"/>
                  </a:cubicBezTo>
                  <a:cubicBezTo>
                    <a:pt x="701" y="1101"/>
                    <a:pt x="634" y="1402"/>
                    <a:pt x="501" y="1368"/>
                  </a:cubicBezTo>
                  <a:cubicBezTo>
                    <a:pt x="367" y="1335"/>
                    <a:pt x="167" y="1035"/>
                    <a:pt x="100" y="668"/>
                  </a:cubicBezTo>
                  <a:cubicBezTo>
                    <a:pt x="0" y="301"/>
                    <a:pt x="67" y="1"/>
                    <a:pt x="200" y="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a:off x="5950339" y="3955140"/>
              <a:ext cx="18278" cy="33901"/>
            </a:xfrm>
            <a:custGeom>
              <a:avLst/>
              <a:gdLst/>
              <a:ahLst/>
              <a:cxnLst/>
              <a:rect l="l" t="t" r="r" b="b"/>
              <a:pathLst>
                <a:path w="702" h="1302" extrusionOk="0">
                  <a:moveTo>
                    <a:pt x="501" y="167"/>
                  </a:moveTo>
                  <a:cubicBezTo>
                    <a:pt x="368" y="0"/>
                    <a:pt x="168" y="134"/>
                    <a:pt x="101" y="401"/>
                  </a:cubicBezTo>
                  <a:cubicBezTo>
                    <a:pt x="1" y="667"/>
                    <a:pt x="68" y="1034"/>
                    <a:pt x="201" y="1168"/>
                  </a:cubicBezTo>
                  <a:cubicBezTo>
                    <a:pt x="334" y="1301"/>
                    <a:pt x="535" y="1201"/>
                    <a:pt x="601" y="934"/>
                  </a:cubicBezTo>
                  <a:cubicBezTo>
                    <a:pt x="701" y="634"/>
                    <a:pt x="635" y="300"/>
                    <a:pt x="501" y="1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5888682" y="4042861"/>
              <a:ext cx="56475" cy="110321"/>
            </a:xfrm>
            <a:custGeom>
              <a:avLst/>
              <a:gdLst/>
              <a:ahLst/>
              <a:cxnLst/>
              <a:rect l="l" t="t" r="r" b="b"/>
              <a:pathLst>
                <a:path w="2169" h="4237" extrusionOk="0">
                  <a:moveTo>
                    <a:pt x="1168" y="301"/>
                  </a:moveTo>
                  <a:cubicBezTo>
                    <a:pt x="1168" y="301"/>
                    <a:pt x="1" y="0"/>
                    <a:pt x="1" y="100"/>
                  </a:cubicBezTo>
                  <a:cubicBezTo>
                    <a:pt x="1" y="167"/>
                    <a:pt x="434" y="3369"/>
                    <a:pt x="434" y="3369"/>
                  </a:cubicBezTo>
                  <a:lnTo>
                    <a:pt x="2002" y="4237"/>
                  </a:lnTo>
                  <a:lnTo>
                    <a:pt x="2169" y="133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5868711" y="4012449"/>
              <a:ext cx="38249" cy="121621"/>
            </a:xfrm>
            <a:custGeom>
              <a:avLst/>
              <a:gdLst/>
              <a:ahLst/>
              <a:cxnLst/>
              <a:rect l="l" t="t" r="r" b="b"/>
              <a:pathLst>
                <a:path w="1469" h="4671" extrusionOk="0">
                  <a:moveTo>
                    <a:pt x="1101" y="1"/>
                  </a:moveTo>
                  <a:lnTo>
                    <a:pt x="1101" y="468"/>
                  </a:lnTo>
                  <a:lnTo>
                    <a:pt x="1468" y="4671"/>
                  </a:lnTo>
                  <a:lnTo>
                    <a:pt x="834" y="4304"/>
                  </a:lnTo>
                  <a:lnTo>
                    <a:pt x="167" y="2136"/>
                  </a:lnTo>
                  <a:lnTo>
                    <a:pt x="801" y="1969"/>
                  </a:lnTo>
                  <a:lnTo>
                    <a:pt x="0" y="1035"/>
                  </a:lnTo>
                  <a:lnTo>
                    <a:pt x="7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a:off x="5930368" y="4036768"/>
              <a:ext cx="38249" cy="119903"/>
            </a:xfrm>
            <a:custGeom>
              <a:avLst/>
              <a:gdLst/>
              <a:ahLst/>
              <a:cxnLst/>
              <a:rect l="l" t="t" r="r" b="b"/>
              <a:pathLst>
                <a:path w="1469" h="4605" extrusionOk="0">
                  <a:moveTo>
                    <a:pt x="368" y="1"/>
                  </a:moveTo>
                  <a:lnTo>
                    <a:pt x="368" y="468"/>
                  </a:lnTo>
                  <a:lnTo>
                    <a:pt x="1" y="4271"/>
                  </a:lnTo>
                  <a:lnTo>
                    <a:pt x="634" y="4604"/>
                  </a:lnTo>
                  <a:lnTo>
                    <a:pt x="1302" y="3236"/>
                  </a:lnTo>
                  <a:lnTo>
                    <a:pt x="668" y="2302"/>
                  </a:lnTo>
                  <a:lnTo>
                    <a:pt x="1468" y="2269"/>
                  </a:lnTo>
                  <a:lnTo>
                    <a:pt x="801" y="50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a:off x="5909538" y="4050672"/>
              <a:ext cx="18252" cy="25204"/>
            </a:xfrm>
            <a:custGeom>
              <a:avLst/>
              <a:gdLst/>
              <a:ahLst/>
              <a:cxnLst/>
              <a:rect l="l" t="t" r="r" b="b"/>
              <a:pathLst>
                <a:path w="701" h="968" extrusionOk="0">
                  <a:moveTo>
                    <a:pt x="0" y="301"/>
                  </a:moveTo>
                  <a:lnTo>
                    <a:pt x="200" y="801"/>
                  </a:lnTo>
                  <a:cubicBezTo>
                    <a:pt x="300" y="868"/>
                    <a:pt x="400" y="935"/>
                    <a:pt x="500" y="968"/>
                  </a:cubicBezTo>
                  <a:lnTo>
                    <a:pt x="701" y="701"/>
                  </a:lnTo>
                  <a:lnTo>
                    <a:pt x="3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a:off x="5906934" y="4071528"/>
              <a:ext cx="23460" cy="75587"/>
            </a:xfrm>
            <a:custGeom>
              <a:avLst/>
              <a:gdLst/>
              <a:ahLst/>
              <a:cxnLst/>
              <a:rect l="l" t="t" r="r" b="b"/>
              <a:pathLst>
                <a:path w="901" h="2903" extrusionOk="0">
                  <a:moveTo>
                    <a:pt x="300" y="0"/>
                  </a:moveTo>
                  <a:lnTo>
                    <a:pt x="0" y="2402"/>
                  </a:lnTo>
                  <a:lnTo>
                    <a:pt x="901" y="2902"/>
                  </a:lnTo>
                  <a:lnTo>
                    <a:pt x="600" y="167"/>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a:off x="5895634" y="4003778"/>
              <a:ext cx="23486" cy="60824"/>
            </a:xfrm>
            <a:custGeom>
              <a:avLst/>
              <a:gdLst/>
              <a:ahLst/>
              <a:cxnLst/>
              <a:rect l="l" t="t" r="r" b="b"/>
              <a:pathLst>
                <a:path w="902" h="2336" extrusionOk="0">
                  <a:moveTo>
                    <a:pt x="67" y="0"/>
                  </a:moveTo>
                  <a:lnTo>
                    <a:pt x="0" y="334"/>
                  </a:lnTo>
                  <a:lnTo>
                    <a:pt x="201" y="2335"/>
                  </a:lnTo>
                  <a:lnTo>
                    <a:pt x="901" y="18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7"/>
            <p:cNvSpPr/>
            <p:nvPr/>
          </p:nvSpPr>
          <p:spPr>
            <a:xfrm>
              <a:off x="5897378" y="3991619"/>
              <a:ext cx="42571" cy="34057"/>
            </a:xfrm>
            <a:custGeom>
              <a:avLst/>
              <a:gdLst/>
              <a:ahLst/>
              <a:cxnLst/>
              <a:rect l="l" t="t" r="r" b="b"/>
              <a:pathLst>
                <a:path w="1635" h="1308" extrusionOk="0">
                  <a:moveTo>
                    <a:pt x="0" y="0"/>
                  </a:moveTo>
                  <a:lnTo>
                    <a:pt x="0" y="100"/>
                  </a:lnTo>
                  <a:cubicBezTo>
                    <a:pt x="0" y="100"/>
                    <a:pt x="400" y="968"/>
                    <a:pt x="834" y="1234"/>
                  </a:cubicBezTo>
                  <a:cubicBezTo>
                    <a:pt x="924" y="1287"/>
                    <a:pt x="1015" y="1308"/>
                    <a:pt x="1101" y="1308"/>
                  </a:cubicBezTo>
                  <a:cubicBezTo>
                    <a:pt x="1395" y="1308"/>
                    <a:pt x="1635" y="1068"/>
                    <a:pt x="1635" y="1068"/>
                  </a:cubicBezTo>
                  <a:lnTo>
                    <a:pt x="1635" y="968"/>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7"/>
            <p:cNvSpPr/>
            <p:nvPr/>
          </p:nvSpPr>
          <p:spPr>
            <a:xfrm>
              <a:off x="5852203" y="3822245"/>
              <a:ext cx="132921" cy="201530"/>
            </a:xfrm>
            <a:custGeom>
              <a:avLst/>
              <a:gdLst/>
              <a:ahLst/>
              <a:cxnLst/>
              <a:rect l="l" t="t" r="r" b="b"/>
              <a:pathLst>
                <a:path w="5105" h="7740" extrusionOk="0">
                  <a:moveTo>
                    <a:pt x="2569" y="1435"/>
                  </a:moveTo>
                  <a:cubicBezTo>
                    <a:pt x="1" y="1"/>
                    <a:pt x="1001" y="5038"/>
                    <a:pt x="1168" y="5471"/>
                  </a:cubicBezTo>
                  <a:cubicBezTo>
                    <a:pt x="1335" y="5972"/>
                    <a:pt x="2135" y="7272"/>
                    <a:pt x="2569" y="7506"/>
                  </a:cubicBezTo>
                  <a:cubicBezTo>
                    <a:pt x="2969" y="7739"/>
                    <a:pt x="3770" y="7339"/>
                    <a:pt x="3970" y="7072"/>
                  </a:cubicBezTo>
                  <a:cubicBezTo>
                    <a:pt x="4137" y="6839"/>
                    <a:pt x="5104" y="2903"/>
                    <a:pt x="2569" y="14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7"/>
            <p:cNvSpPr/>
            <p:nvPr/>
          </p:nvSpPr>
          <p:spPr>
            <a:xfrm>
              <a:off x="5867826" y="3844611"/>
              <a:ext cx="104254" cy="140082"/>
            </a:xfrm>
            <a:custGeom>
              <a:avLst/>
              <a:gdLst/>
              <a:ahLst/>
              <a:cxnLst/>
              <a:rect l="l" t="t" r="r" b="b"/>
              <a:pathLst>
                <a:path w="4004" h="5380" extrusionOk="0">
                  <a:moveTo>
                    <a:pt x="1111" y="0"/>
                  </a:moveTo>
                  <a:cubicBezTo>
                    <a:pt x="845" y="0"/>
                    <a:pt x="627" y="85"/>
                    <a:pt x="501" y="242"/>
                  </a:cubicBezTo>
                  <a:cubicBezTo>
                    <a:pt x="1" y="876"/>
                    <a:pt x="201" y="2344"/>
                    <a:pt x="301" y="3445"/>
                  </a:cubicBezTo>
                  <a:cubicBezTo>
                    <a:pt x="301" y="3445"/>
                    <a:pt x="301" y="3478"/>
                    <a:pt x="301" y="3478"/>
                  </a:cubicBezTo>
                  <a:cubicBezTo>
                    <a:pt x="301" y="3478"/>
                    <a:pt x="335" y="3511"/>
                    <a:pt x="335" y="3511"/>
                  </a:cubicBezTo>
                  <a:cubicBezTo>
                    <a:pt x="335" y="3545"/>
                    <a:pt x="368" y="3545"/>
                    <a:pt x="368" y="3545"/>
                  </a:cubicBezTo>
                  <a:cubicBezTo>
                    <a:pt x="401" y="3445"/>
                    <a:pt x="368" y="3244"/>
                    <a:pt x="368" y="3244"/>
                  </a:cubicBezTo>
                  <a:cubicBezTo>
                    <a:pt x="368" y="3111"/>
                    <a:pt x="335" y="2944"/>
                    <a:pt x="335" y="2811"/>
                  </a:cubicBezTo>
                  <a:cubicBezTo>
                    <a:pt x="401" y="2210"/>
                    <a:pt x="635" y="2210"/>
                    <a:pt x="768" y="1477"/>
                  </a:cubicBezTo>
                  <a:cubicBezTo>
                    <a:pt x="802" y="1443"/>
                    <a:pt x="835" y="1410"/>
                    <a:pt x="868" y="1376"/>
                  </a:cubicBezTo>
                  <a:cubicBezTo>
                    <a:pt x="902" y="1343"/>
                    <a:pt x="935" y="1310"/>
                    <a:pt x="968" y="1276"/>
                  </a:cubicBezTo>
                  <a:cubicBezTo>
                    <a:pt x="1002" y="1276"/>
                    <a:pt x="1002" y="1276"/>
                    <a:pt x="1035" y="1243"/>
                  </a:cubicBezTo>
                  <a:cubicBezTo>
                    <a:pt x="1502" y="1310"/>
                    <a:pt x="1969" y="1843"/>
                    <a:pt x="2403" y="2310"/>
                  </a:cubicBezTo>
                  <a:cubicBezTo>
                    <a:pt x="2569" y="2511"/>
                    <a:pt x="2770" y="2711"/>
                    <a:pt x="2936" y="2811"/>
                  </a:cubicBezTo>
                  <a:cubicBezTo>
                    <a:pt x="2961" y="2819"/>
                    <a:pt x="2982" y="2823"/>
                    <a:pt x="3000" y="2823"/>
                  </a:cubicBezTo>
                  <a:cubicBezTo>
                    <a:pt x="3053" y="2823"/>
                    <a:pt x="3078" y="2786"/>
                    <a:pt x="3103" y="2711"/>
                  </a:cubicBezTo>
                  <a:cubicBezTo>
                    <a:pt x="3303" y="3645"/>
                    <a:pt x="3470" y="4112"/>
                    <a:pt x="3570" y="4779"/>
                  </a:cubicBezTo>
                  <a:cubicBezTo>
                    <a:pt x="3570" y="4846"/>
                    <a:pt x="3537" y="4946"/>
                    <a:pt x="3537" y="5046"/>
                  </a:cubicBezTo>
                  <a:cubicBezTo>
                    <a:pt x="3537" y="5046"/>
                    <a:pt x="3537" y="5246"/>
                    <a:pt x="3537" y="5346"/>
                  </a:cubicBezTo>
                  <a:cubicBezTo>
                    <a:pt x="3537" y="5346"/>
                    <a:pt x="3570" y="5379"/>
                    <a:pt x="3570" y="5379"/>
                  </a:cubicBezTo>
                  <a:cubicBezTo>
                    <a:pt x="3604" y="5379"/>
                    <a:pt x="3604" y="5346"/>
                    <a:pt x="3604" y="5346"/>
                  </a:cubicBezTo>
                  <a:cubicBezTo>
                    <a:pt x="3604" y="5313"/>
                    <a:pt x="3604" y="5279"/>
                    <a:pt x="3604" y="5246"/>
                  </a:cubicBezTo>
                  <a:cubicBezTo>
                    <a:pt x="3604" y="5213"/>
                    <a:pt x="3637" y="5146"/>
                    <a:pt x="3637" y="5079"/>
                  </a:cubicBezTo>
                  <a:cubicBezTo>
                    <a:pt x="3770" y="4545"/>
                    <a:pt x="4004" y="2144"/>
                    <a:pt x="3103" y="1343"/>
                  </a:cubicBezTo>
                  <a:cubicBezTo>
                    <a:pt x="2508" y="405"/>
                    <a:pt x="1694" y="0"/>
                    <a:pt x="11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7"/>
            <p:cNvSpPr/>
            <p:nvPr/>
          </p:nvSpPr>
          <p:spPr>
            <a:xfrm>
              <a:off x="5919094" y="4028097"/>
              <a:ext cx="22601" cy="57335"/>
            </a:xfrm>
            <a:custGeom>
              <a:avLst/>
              <a:gdLst/>
              <a:ahLst/>
              <a:cxnLst/>
              <a:rect l="l" t="t" r="r" b="b"/>
              <a:pathLst>
                <a:path w="868" h="2202" extrusionOk="0">
                  <a:moveTo>
                    <a:pt x="801" y="0"/>
                  </a:moveTo>
                  <a:lnTo>
                    <a:pt x="867" y="401"/>
                  </a:lnTo>
                  <a:lnTo>
                    <a:pt x="667" y="2202"/>
                  </a:lnTo>
                  <a:lnTo>
                    <a:pt x="0" y="86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7"/>
            <p:cNvSpPr/>
            <p:nvPr/>
          </p:nvSpPr>
          <p:spPr>
            <a:xfrm>
              <a:off x="5897378" y="4002893"/>
              <a:ext cx="42571" cy="47805"/>
            </a:xfrm>
            <a:custGeom>
              <a:avLst/>
              <a:gdLst/>
              <a:ahLst/>
              <a:cxnLst/>
              <a:rect l="l" t="t" r="r" b="b"/>
              <a:pathLst>
                <a:path w="1635" h="1836" extrusionOk="0">
                  <a:moveTo>
                    <a:pt x="0" y="1"/>
                  </a:moveTo>
                  <a:lnTo>
                    <a:pt x="0" y="34"/>
                  </a:lnTo>
                  <a:lnTo>
                    <a:pt x="834" y="1836"/>
                  </a:lnTo>
                  <a:lnTo>
                    <a:pt x="1635" y="968"/>
                  </a:lnTo>
                  <a:lnTo>
                    <a:pt x="1635" y="935"/>
                  </a:lnTo>
                  <a:lnTo>
                    <a:pt x="834" y="1802"/>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7"/>
            <p:cNvSpPr/>
            <p:nvPr/>
          </p:nvSpPr>
          <p:spPr>
            <a:xfrm>
              <a:off x="5914746" y="4071528"/>
              <a:ext cx="7837" cy="5234"/>
            </a:xfrm>
            <a:custGeom>
              <a:avLst/>
              <a:gdLst/>
              <a:ahLst/>
              <a:cxnLst/>
              <a:rect l="l" t="t" r="r" b="b"/>
              <a:pathLst>
                <a:path w="301" h="201" extrusionOk="0">
                  <a:moveTo>
                    <a:pt x="0" y="0"/>
                  </a:moveTo>
                  <a:lnTo>
                    <a:pt x="300" y="167"/>
                  </a:lnTo>
                  <a:lnTo>
                    <a:pt x="300" y="200"/>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7"/>
            <p:cNvSpPr/>
            <p:nvPr/>
          </p:nvSpPr>
          <p:spPr>
            <a:xfrm>
              <a:off x="5443128" y="2836465"/>
              <a:ext cx="200645" cy="185882"/>
            </a:xfrm>
            <a:custGeom>
              <a:avLst/>
              <a:gdLst/>
              <a:ahLst/>
              <a:cxnLst/>
              <a:rect l="l" t="t" r="r" b="b"/>
              <a:pathLst>
                <a:path w="7706" h="7139" extrusionOk="0">
                  <a:moveTo>
                    <a:pt x="3103" y="0"/>
                  </a:moveTo>
                  <a:cubicBezTo>
                    <a:pt x="1401" y="0"/>
                    <a:pt x="868" y="200"/>
                    <a:pt x="667" y="334"/>
                  </a:cubicBezTo>
                  <a:cubicBezTo>
                    <a:pt x="367" y="500"/>
                    <a:pt x="200" y="1735"/>
                    <a:pt x="0" y="2735"/>
                  </a:cubicBezTo>
                  <a:lnTo>
                    <a:pt x="3836" y="4937"/>
                  </a:lnTo>
                  <a:lnTo>
                    <a:pt x="7706" y="7139"/>
                  </a:lnTo>
                  <a:cubicBezTo>
                    <a:pt x="7506" y="5904"/>
                    <a:pt x="7339" y="4503"/>
                    <a:pt x="7039" y="3970"/>
                  </a:cubicBezTo>
                  <a:cubicBezTo>
                    <a:pt x="6839" y="3603"/>
                    <a:pt x="6338" y="2835"/>
                    <a:pt x="4637" y="901"/>
                  </a:cubicBezTo>
                  <a:close/>
                </a:path>
              </a:pathLst>
            </a:custGeom>
            <a:solidFill>
              <a:srgbClr val="F5D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7"/>
            <p:cNvSpPr/>
            <p:nvPr/>
          </p:nvSpPr>
          <p:spPr>
            <a:xfrm>
              <a:off x="5443128" y="2836465"/>
              <a:ext cx="200645" cy="185882"/>
            </a:xfrm>
            <a:custGeom>
              <a:avLst/>
              <a:gdLst/>
              <a:ahLst/>
              <a:cxnLst/>
              <a:rect l="l" t="t" r="r" b="b"/>
              <a:pathLst>
                <a:path w="7706" h="7139" extrusionOk="0">
                  <a:moveTo>
                    <a:pt x="3103" y="0"/>
                  </a:moveTo>
                  <a:cubicBezTo>
                    <a:pt x="1401" y="0"/>
                    <a:pt x="868" y="200"/>
                    <a:pt x="667" y="334"/>
                  </a:cubicBezTo>
                  <a:cubicBezTo>
                    <a:pt x="367" y="500"/>
                    <a:pt x="200" y="1735"/>
                    <a:pt x="0" y="2735"/>
                  </a:cubicBezTo>
                  <a:lnTo>
                    <a:pt x="3836" y="4937"/>
                  </a:lnTo>
                  <a:lnTo>
                    <a:pt x="7706" y="7139"/>
                  </a:lnTo>
                  <a:cubicBezTo>
                    <a:pt x="7506" y="5904"/>
                    <a:pt x="7339" y="4503"/>
                    <a:pt x="7039" y="3970"/>
                  </a:cubicBezTo>
                  <a:cubicBezTo>
                    <a:pt x="6839" y="3603"/>
                    <a:pt x="6338" y="2835"/>
                    <a:pt x="4637" y="9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7"/>
            <p:cNvSpPr/>
            <p:nvPr/>
          </p:nvSpPr>
          <p:spPr>
            <a:xfrm>
              <a:off x="5522152" y="2751349"/>
              <a:ext cx="42597" cy="133781"/>
            </a:xfrm>
            <a:custGeom>
              <a:avLst/>
              <a:gdLst/>
              <a:ahLst/>
              <a:cxnLst/>
              <a:rect l="l" t="t" r="r" b="b"/>
              <a:pathLst>
                <a:path w="1636" h="5138" extrusionOk="0">
                  <a:moveTo>
                    <a:pt x="1" y="1301"/>
                  </a:moveTo>
                  <a:lnTo>
                    <a:pt x="1" y="2936"/>
                  </a:lnTo>
                  <a:lnTo>
                    <a:pt x="1" y="3736"/>
                  </a:lnTo>
                  <a:cubicBezTo>
                    <a:pt x="434" y="4703"/>
                    <a:pt x="1202" y="5137"/>
                    <a:pt x="1635" y="4703"/>
                  </a:cubicBezTo>
                  <a:lnTo>
                    <a:pt x="1635" y="3870"/>
                  </a:lnTo>
                  <a:lnTo>
                    <a:pt x="1635" y="2268"/>
                  </a:lnTo>
                  <a:cubicBezTo>
                    <a:pt x="1635" y="934"/>
                    <a:pt x="1" y="0"/>
                    <a:pt x="1" y="13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7"/>
            <p:cNvSpPr/>
            <p:nvPr/>
          </p:nvSpPr>
          <p:spPr>
            <a:xfrm>
              <a:off x="5493511" y="2732237"/>
              <a:ext cx="18252" cy="35619"/>
            </a:xfrm>
            <a:custGeom>
              <a:avLst/>
              <a:gdLst/>
              <a:ahLst/>
              <a:cxnLst/>
              <a:rect l="l" t="t" r="r" b="b"/>
              <a:pathLst>
                <a:path w="701" h="1368" extrusionOk="0">
                  <a:moveTo>
                    <a:pt x="200" y="0"/>
                  </a:moveTo>
                  <a:cubicBezTo>
                    <a:pt x="334" y="34"/>
                    <a:pt x="534" y="334"/>
                    <a:pt x="600" y="734"/>
                  </a:cubicBezTo>
                  <a:cubicBezTo>
                    <a:pt x="701" y="1101"/>
                    <a:pt x="634" y="1368"/>
                    <a:pt x="500" y="1368"/>
                  </a:cubicBezTo>
                  <a:cubicBezTo>
                    <a:pt x="367" y="1335"/>
                    <a:pt x="167" y="1001"/>
                    <a:pt x="100" y="634"/>
                  </a:cubicBezTo>
                  <a:cubicBezTo>
                    <a:pt x="0" y="267"/>
                    <a:pt x="67" y="0"/>
                    <a:pt x="20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7"/>
            <p:cNvSpPr/>
            <p:nvPr/>
          </p:nvSpPr>
          <p:spPr>
            <a:xfrm>
              <a:off x="5575138" y="2779990"/>
              <a:ext cx="18278" cy="33042"/>
            </a:xfrm>
            <a:custGeom>
              <a:avLst/>
              <a:gdLst/>
              <a:ahLst/>
              <a:cxnLst/>
              <a:rect l="l" t="t" r="r" b="b"/>
              <a:pathLst>
                <a:path w="702" h="1269" extrusionOk="0">
                  <a:moveTo>
                    <a:pt x="501" y="134"/>
                  </a:moveTo>
                  <a:cubicBezTo>
                    <a:pt x="368" y="1"/>
                    <a:pt x="167" y="101"/>
                    <a:pt x="101" y="368"/>
                  </a:cubicBezTo>
                  <a:cubicBezTo>
                    <a:pt x="1" y="668"/>
                    <a:pt x="67" y="1002"/>
                    <a:pt x="201" y="1135"/>
                  </a:cubicBezTo>
                  <a:cubicBezTo>
                    <a:pt x="334" y="1268"/>
                    <a:pt x="534" y="1168"/>
                    <a:pt x="601" y="902"/>
                  </a:cubicBezTo>
                  <a:cubicBezTo>
                    <a:pt x="701" y="635"/>
                    <a:pt x="634" y="268"/>
                    <a:pt x="501" y="1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7"/>
            <p:cNvSpPr/>
            <p:nvPr/>
          </p:nvSpPr>
          <p:spPr>
            <a:xfrm>
              <a:off x="5520434" y="2827769"/>
              <a:ext cx="23460" cy="60824"/>
            </a:xfrm>
            <a:custGeom>
              <a:avLst/>
              <a:gdLst/>
              <a:ahLst/>
              <a:cxnLst/>
              <a:rect l="l" t="t" r="r" b="b"/>
              <a:pathLst>
                <a:path w="901" h="2336" extrusionOk="0">
                  <a:moveTo>
                    <a:pt x="67" y="1"/>
                  </a:moveTo>
                  <a:lnTo>
                    <a:pt x="0" y="334"/>
                  </a:lnTo>
                  <a:lnTo>
                    <a:pt x="200" y="2336"/>
                  </a:lnTo>
                  <a:lnTo>
                    <a:pt x="901" y="1802"/>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7"/>
            <p:cNvSpPr/>
            <p:nvPr/>
          </p:nvSpPr>
          <p:spPr>
            <a:xfrm>
              <a:off x="5522152" y="2816468"/>
              <a:ext cx="42597" cy="33562"/>
            </a:xfrm>
            <a:custGeom>
              <a:avLst/>
              <a:gdLst/>
              <a:ahLst/>
              <a:cxnLst/>
              <a:rect l="l" t="t" r="r" b="b"/>
              <a:pathLst>
                <a:path w="1636" h="1289" extrusionOk="0">
                  <a:moveTo>
                    <a:pt x="1" y="1"/>
                  </a:moveTo>
                  <a:lnTo>
                    <a:pt x="1" y="68"/>
                  </a:lnTo>
                  <a:cubicBezTo>
                    <a:pt x="1" y="68"/>
                    <a:pt x="401" y="968"/>
                    <a:pt x="835" y="1202"/>
                  </a:cubicBezTo>
                  <a:cubicBezTo>
                    <a:pt x="929" y="1265"/>
                    <a:pt x="1023" y="1289"/>
                    <a:pt x="1112" y="1289"/>
                  </a:cubicBezTo>
                  <a:cubicBezTo>
                    <a:pt x="1401" y="1289"/>
                    <a:pt x="1635" y="1035"/>
                    <a:pt x="1635" y="1035"/>
                  </a:cubicBezTo>
                  <a:lnTo>
                    <a:pt x="1635" y="935"/>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7"/>
            <p:cNvSpPr/>
            <p:nvPr/>
          </p:nvSpPr>
          <p:spPr>
            <a:xfrm>
              <a:off x="5477003" y="2646235"/>
              <a:ext cx="132895" cy="201530"/>
            </a:xfrm>
            <a:custGeom>
              <a:avLst/>
              <a:gdLst/>
              <a:ahLst/>
              <a:cxnLst/>
              <a:rect l="l" t="t" r="r" b="b"/>
              <a:pathLst>
                <a:path w="5104" h="7740" extrusionOk="0">
                  <a:moveTo>
                    <a:pt x="2569" y="1469"/>
                  </a:moveTo>
                  <a:cubicBezTo>
                    <a:pt x="0" y="1"/>
                    <a:pt x="1001" y="5038"/>
                    <a:pt x="1168" y="5505"/>
                  </a:cubicBezTo>
                  <a:cubicBezTo>
                    <a:pt x="1335" y="5972"/>
                    <a:pt x="2135" y="7273"/>
                    <a:pt x="2569" y="7506"/>
                  </a:cubicBezTo>
                  <a:cubicBezTo>
                    <a:pt x="2969" y="7740"/>
                    <a:pt x="3770" y="7373"/>
                    <a:pt x="3970" y="7073"/>
                  </a:cubicBezTo>
                  <a:cubicBezTo>
                    <a:pt x="4137" y="6839"/>
                    <a:pt x="5104" y="2903"/>
                    <a:pt x="2569" y="146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7"/>
            <p:cNvSpPr/>
            <p:nvPr/>
          </p:nvSpPr>
          <p:spPr>
            <a:xfrm>
              <a:off x="5489163" y="2668601"/>
              <a:ext cx="107717" cy="140446"/>
            </a:xfrm>
            <a:custGeom>
              <a:avLst/>
              <a:gdLst/>
              <a:ahLst/>
              <a:cxnLst/>
              <a:rect l="l" t="t" r="r" b="b"/>
              <a:pathLst>
                <a:path w="4137" h="5394" extrusionOk="0">
                  <a:moveTo>
                    <a:pt x="1244" y="1"/>
                  </a:moveTo>
                  <a:cubicBezTo>
                    <a:pt x="978" y="1"/>
                    <a:pt x="760" y="86"/>
                    <a:pt x="634" y="243"/>
                  </a:cubicBezTo>
                  <a:cubicBezTo>
                    <a:pt x="0" y="1043"/>
                    <a:pt x="334" y="2544"/>
                    <a:pt x="434" y="3445"/>
                  </a:cubicBezTo>
                  <a:cubicBezTo>
                    <a:pt x="434" y="3512"/>
                    <a:pt x="467" y="3545"/>
                    <a:pt x="501" y="3545"/>
                  </a:cubicBezTo>
                  <a:cubicBezTo>
                    <a:pt x="564" y="3291"/>
                    <a:pt x="236" y="2706"/>
                    <a:pt x="432" y="2706"/>
                  </a:cubicBezTo>
                  <a:cubicBezTo>
                    <a:pt x="442" y="2706"/>
                    <a:pt x="454" y="2708"/>
                    <a:pt x="467" y="2711"/>
                  </a:cubicBezTo>
                  <a:cubicBezTo>
                    <a:pt x="1224" y="2906"/>
                    <a:pt x="1749" y="2967"/>
                    <a:pt x="2118" y="2967"/>
                  </a:cubicBezTo>
                  <a:cubicBezTo>
                    <a:pt x="2731" y="2967"/>
                    <a:pt x="2915" y="2799"/>
                    <a:pt x="3024" y="2799"/>
                  </a:cubicBezTo>
                  <a:cubicBezTo>
                    <a:pt x="3040" y="2799"/>
                    <a:pt x="3055" y="2803"/>
                    <a:pt x="3069" y="2811"/>
                  </a:cubicBezTo>
                  <a:cubicBezTo>
                    <a:pt x="3094" y="2820"/>
                    <a:pt x="3115" y="2824"/>
                    <a:pt x="3133" y="2824"/>
                  </a:cubicBezTo>
                  <a:cubicBezTo>
                    <a:pt x="3186" y="2824"/>
                    <a:pt x="3211" y="2786"/>
                    <a:pt x="3236" y="2711"/>
                  </a:cubicBezTo>
                  <a:cubicBezTo>
                    <a:pt x="3436" y="3645"/>
                    <a:pt x="3603" y="4112"/>
                    <a:pt x="3703" y="4779"/>
                  </a:cubicBezTo>
                  <a:cubicBezTo>
                    <a:pt x="3703" y="4879"/>
                    <a:pt x="3670" y="4946"/>
                    <a:pt x="3670" y="5079"/>
                  </a:cubicBezTo>
                  <a:cubicBezTo>
                    <a:pt x="3670" y="5079"/>
                    <a:pt x="3670" y="5246"/>
                    <a:pt x="3670" y="5346"/>
                  </a:cubicBezTo>
                  <a:cubicBezTo>
                    <a:pt x="3670" y="5370"/>
                    <a:pt x="3686" y="5394"/>
                    <a:pt x="3708" y="5394"/>
                  </a:cubicBezTo>
                  <a:cubicBezTo>
                    <a:pt x="3717" y="5394"/>
                    <a:pt x="3727" y="5389"/>
                    <a:pt x="3736" y="5380"/>
                  </a:cubicBezTo>
                  <a:cubicBezTo>
                    <a:pt x="3736" y="5380"/>
                    <a:pt x="3736" y="5380"/>
                    <a:pt x="3736" y="5346"/>
                  </a:cubicBezTo>
                  <a:cubicBezTo>
                    <a:pt x="3736" y="5313"/>
                    <a:pt x="3736" y="5280"/>
                    <a:pt x="3770" y="5246"/>
                  </a:cubicBezTo>
                  <a:cubicBezTo>
                    <a:pt x="3770" y="5213"/>
                    <a:pt x="3770" y="5146"/>
                    <a:pt x="3770" y="5113"/>
                  </a:cubicBezTo>
                  <a:cubicBezTo>
                    <a:pt x="3903" y="4546"/>
                    <a:pt x="4137" y="2144"/>
                    <a:pt x="3236" y="1343"/>
                  </a:cubicBezTo>
                  <a:cubicBezTo>
                    <a:pt x="2641" y="405"/>
                    <a:pt x="1826" y="1"/>
                    <a:pt x="1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7"/>
            <p:cNvSpPr/>
            <p:nvPr/>
          </p:nvSpPr>
          <p:spPr>
            <a:xfrm>
              <a:off x="5543867" y="2852088"/>
              <a:ext cx="22627" cy="57361"/>
            </a:xfrm>
            <a:custGeom>
              <a:avLst/>
              <a:gdLst/>
              <a:ahLst/>
              <a:cxnLst/>
              <a:rect l="l" t="t" r="r" b="b"/>
              <a:pathLst>
                <a:path w="869" h="2203" extrusionOk="0">
                  <a:moveTo>
                    <a:pt x="801" y="1"/>
                  </a:moveTo>
                  <a:lnTo>
                    <a:pt x="868" y="401"/>
                  </a:lnTo>
                  <a:lnTo>
                    <a:pt x="668" y="2202"/>
                  </a:lnTo>
                  <a:lnTo>
                    <a:pt x="1" y="86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7"/>
            <p:cNvSpPr/>
            <p:nvPr/>
          </p:nvSpPr>
          <p:spPr>
            <a:xfrm>
              <a:off x="5522152" y="2826909"/>
              <a:ext cx="42597" cy="47779"/>
            </a:xfrm>
            <a:custGeom>
              <a:avLst/>
              <a:gdLst/>
              <a:ahLst/>
              <a:cxnLst/>
              <a:rect l="l" t="t" r="r" b="b"/>
              <a:pathLst>
                <a:path w="1636" h="1835" extrusionOk="0">
                  <a:moveTo>
                    <a:pt x="1" y="0"/>
                  </a:moveTo>
                  <a:lnTo>
                    <a:pt x="1" y="34"/>
                  </a:lnTo>
                  <a:lnTo>
                    <a:pt x="835" y="1835"/>
                  </a:lnTo>
                  <a:lnTo>
                    <a:pt x="1635" y="968"/>
                  </a:lnTo>
                  <a:lnTo>
                    <a:pt x="1635" y="934"/>
                  </a:lnTo>
                  <a:lnTo>
                    <a:pt x="835" y="180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7"/>
            <p:cNvSpPr/>
            <p:nvPr/>
          </p:nvSpPr>
          <p:spPr>
            <a:xfrm>
              <a:off x="5539519" y="2895518"/>
              <a:ext cx="7863" cy="5234"/>
            </a:xfrm>
            <a:custGeom>
              <a:avLst/>
              <a:gdLst/>
              <a:ahLst/>
              <a:cxnLst/>
              <a:rect l="l" t="t" r="r" b="b"/>
              <a:pathLst>
                <a:path w="302" h="201" extrusionOk="0">
                  <a:moveTo>
                    <a:pt x="1" y="0"/>
                  </a:moveTo>
                  <a:lnTo>
                    <a:pt x="301" y="201"/>
                  </a:lnTo>
                  <a:lnTo>
                    <a:pt x="301" y="201"/>
                  </a:lnTo>
                  <a:lnTo>
                    <a:pt x="1" y="3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7"/>
            <p:cNvSpPr/>
            <p:nvPr/>
          </p:nvSpPr>
          <p:spPr>
            <a:xfrm>
              <a:off x="5516945" y="2634961"/>
              <a:ext cx="64313" cy="75587"/>
            </a:xfrm>
            <a:custGeom>
              <a:avLst/>
              <a:gdLst/>
              <a:ahLst/>
              <a:cxnLst/>
              <a:rect l="l" t="t" r="r" b="b"/>
              <a:pathLst>
                <a:path w="2470" h="2903" extrusionOk="0">
                  <a:moveTo>
                    <a:pt x="2269" y="1468"/>
                  </a:moveTo>
                  <a:cubicBezTo>
                    <a:pt x="2469" y="2269"/>
                    <a:pt x="2169" y="2902"/>
                    <a:pt x="1602" y="2902"/>
                  </a:cubicBezTo>
                  <a:cubicBezTo>
                    <a:pt x="1035" y="2902"/>
                    <a:pt x="401" y="2269"/>
                    <a:pt x="201" y="1468"/>
                  </a:cubicBezTo>
                  <a:cubicBezTo>
                    <a:pt x="1" y="667"/>
                    <a:pt x="334" y="0"/>
                    <a:pt x="901" y="0"/>
                  </a:cubicBezTo>
                  <a:cubicBezTo>
                    <a:pt x="1468" y="0"/>
                    <a:pt x="2069" y="667"/>
                    <a:pt x="2269" y="146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7"/>
            <p:cNvSpPr/>
            <p:nvPr/>
          </p:nvSpPr>
          <p:spPr>
            <a:xfrm>
              <a:off x="4274071" y="2127724"/>
              <a:ext cx="200671" cy="185908"/>
            </a:xfrm>
            <a:custGeom>
              <a:avLst/>
              <a:gdLst/>
              <a:ahLst/>
              <a:cxnLst/>
              <a:rect l="l" t="t" r="r" b="b"/>
              <a:pathLst>
                <a:path w="7707" h="7140" extrusionOk="0">
                  <a:moveTo>
                    <a:pt x="3103" y="1"/>
                  </a:moveTo>
                  <a:cubicBezTo>
                    <a:pt x="1402" y="1"/>
                    <a:pt x="868" y="201"/>
                    <a:pt x="668" y="334"/>
                  </a:cubicBezTo>
                  <a:cubicBezTo>
                    <a:pt x="368" y="501"/>
                    <a:pt x="201" y="1735"/>
                    <a:pt x="1" y="2769"/>
                  </a:cubicBezTo>
                  <a:lnTo>
                    <a:pt x="3870" y="4938"/>
                  </a:lnTo>
                  <a:lnTo>
                    <a:pt x="7706" y="7139"/>
                  </a:lnTo>
                  <a:cubicBezTo>
                    <a:pt x="7506" y="5938"/>
                    <a:pt x="7339" y="4504"/>
                    <a:pt x="7039" y="3970"/>
                  </a:cubicBezTo>
                  <a:cubicBezTo>
                    <a:pt x="6839" y="3637"/>
                    <a:pt x="6338" y="2836"/>
                    <a:pt x="4637" y="901"/>
                  </a:cubicBezTo>
                  <a:close/>
                </a:path>
              </a:pathLst>
            </a:custGeom>
            <a:solidFill>
              <a:srgbClr val="F5DC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7"/>
            <p:cNvSpPr/>
            <p:nvPr/>
          </p:nvSpPr>
          <p:spPr>
            <a:xfrm>
              <a:off x="4274071" y="2127724"/>
              <a:ext cx="200671" cy="185908"/>
            </a:xfrm>
            <a:custGeom>
              <a:avLst/>
              <a:gdLst/>
              <a:ahLst/>
              <a:cxnLst/>
              <a:rect l="l" t="t" r="r" b="b"/>
              <a:pathLst>
                <a:path w="7707" h="7140" extrusionOk="0">
                  <a:moveTo>
                    <a:pt x="3103" y="1"/>
                  </a:moveTo>
                  <a:cubicBezTo>
                    <a:pt x="1402" y="1"/>
                    <a:pt x="868" y="201"/>
                    <a:pt x="668" y="334"/>
                  </a:cubicBezTo>
                  <a:cubicBezTo>
                    <a:pt x="368" y="501"/>
                    <a:pt x="201" y="1735"/>
                    <a:pt x="1" y="2769"/>
                  </a:cubicBezTo>
                  <a:lnTo>
                    <a:pt x="3870" y="4938"/>
                  </a:lnTo>
                  <a:lnTo>
                    <a:pt x="7706" y="7139"/>
                  </a:lnTo>
                  <a:cubicBezTo>
                    <a:pt x="7506" y="5938"/>
                    <a:pt x="7339" y="4504"/>
                    <a:pt x="7039" y="3970"/>
                  </a:cubicBezTo>
                  <a:cubicBezTo>
                    <a:pt x="6839" y="3637"/>
                    <a:pt x="6338" y="2836"/>
                    <a:pt x="4637" y="90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7"/>
            <p:cNvSpPr/>
            <p:nvPr/>
          </p:nvSpPr>
          <p:spPr>
            <a:xfrm>
              <a:off x="4353120" y="2042608"/>
              <a:ext cx="42571" cy="134640"/>
            </a:xfrm>
            <a:custGeom>
              <a:avLst/>
              <a:gdLst/>
              <a:ahLst/>
              <a:cxnLst/>
              <a:rect l="l" t="t" r="r" b="b"/>
              <a:pathLst>
                <a:path w="1635" h="5171" extrusionOk="0">
                  <a:moveTo>
                    <a:pt x="0" y="1335"/>
                  </a:moveTo>
                  <a:lnTo>
                    <a:pt x="0" y="2969"/>
                  </a:lnTo>
                  <a:lnTo>
                    <a:pt x="0" y="3770"/>
                  </a:lnTo>
                  <a:cubicBezTo>
                    <a:pt x="434" y="4704"/>
                    <a:pt x="1201" y="5171"/>
                    <a:pt x="1635" y="4704"/>
                  </a:cubicBezTo>
                  <a:lnTo>
                    <a:pt x="1635" y="3903"/>
                  </a:lnTo>
                  <a:lnTo>
                    <a:pt x="1635" y="2269"/>
                  </a:lnTo>
                  <a:cubicBezTo>
                    <a:pt x="1635" y="935"/>
                    <a:pt x="0" y="1"/>
                    <a:pt x="0" y="13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7"/>
            <p:cNvSpPr/>
            <p:nvPr/>
          </p:nvSpPr>
          <p:spPr>
            <a:xfrm>
              <a:off x="4324453" y="2023496"/>
              <a:ext cx="18252" cy="35645"/>
            </a:xfrm>
            <a:custGeom>
              <a:avLst/>
              <a:gdLst/>
              <a:ahLst/>
              <a:cxnLst/>
              <a:rect l="l" t="t" r="r" b="b"/>
              <a:pathLst>
                <a:path w="701" h="1369" extrusionOk="0">
                  <a:moveTo>
                    <a:pt x="200" y="1"/>
                  </a:moveTo>
                  <a:cubicBezTo>
                    <a:pt x="334" y="34"/>
                    <a:pt x="534" y="368"/>
                    <a:pt x="601" y="735"/>
                  </a:cubicBezTo>
                  <a:cubicBezTo>
                    <a:pt x="701" y="1102"/>
                    <a:pt x="634" y="1368"/>
                    <a:pt x="501" y="1368"/>
                  </a:cubicBezTo>
                  <a:cubicBezTo>
                    <a:pt x="367" y="1335"/>
                    <a:pt x="167" y="1035"/>
                    <a:pt x="67" y="635"/>
                  </a:cubicBezTo>
                  <a:cubicBezTo>
                    <a:pt x="0" y="268"/>
                    <a:pt x="67" y="1"/>
                    <a:pt x="2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7"/>
            <p:cNvSpPr/>
            <p:nvPr/>
          </p:nvSpPr>
          <p:spPr>
            <a:xfrm>
              <a:off x="4406081" y="2071275"/>
              <a:ext cx="18278" cy="33901"/>
            </a:xfrm>
            <a:custGeom>
              <a:avLst/>
              <a:gdLst/>
              <a:ahLst/>
              <a:cxnLst/>
              <a:rect l="l" t="t" r="r" b="b"/>
              <a:pathLst>
                <a:path w="702" h="1302" extrusionOk="0">
                  <a:moveTo>
                    <a:pt x="501" y="134"/>
                  </a:moveTo>
                  <a:cubicBezTo>
                    <a:pt x="368" y="0"/>
                    <a:pt x="168" y="100"/>
                    <a:pt x="101" y="367"/>
                  </a:cubicBezTo>
                  <a:cubicBezTo>
                    <a:pt x="1" y="668"/>
                    <a:pt x="68" y="1001"/>
                    <a:pt x="201" y="1135"/>
                  </a:cubicBezTo>
                  <a:cubicBezTo>
                    <a:pt x="334" y="1301"/>
                    <a:pt x="535" y="1168"/>
                    <a:pt x="601" y="901"/>
                  </a:cubicBezTo>
                  <a:cubicBezTo>
                    <a:pt x="701" y="634"/>
                    <a:pt x="635" y="301"/>
                    <a:pt x="501" y="1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7"/>
            <p:cNvSpPr/>
            <p:nvPr/>
          </p:nvSpPr>
          <p:spPr>
            <a:xfrm>
              <a:off x="4344424" y="2158995"/>
              <a:ext cx="57361" cy="110321"/>
            </a:xfrm>
            <a:custGeom>
              <a:avLst/>
              <a:gdLst/>
              <a:ahLst/>
              <a:cxnLst/>
              <a:rect l="l" t="t" r="r" b="b"/>
              <a:pathLst>
                <a:path w="2203" h="4237" extrusionOk="0">
                  <a:moveTo>
                    <a:pt x="1168" y="301"/>
                  </a:moveTo>
                  <a:cubicBezTo>
                    <a:pt x="1168" y="301"/>
                    <a:pt x="1" y="0"/>
                    <a:pt x="1" y="67"/>
                  </a:cubicBezTo>
                  <a:cubicBezTo>
                    <a:pt x="1" y="167"/>
                    <a:pt x="434" y="3336"/>
                    <a:pt x="434" y="3336"/>
                  </a:cubicBezTo>
                  <a:lnTo>
                    <a:pt x="2002" y="4237"/>
                  </a:lnTo>
                  <a:lnTo>
                    <a:pt x="2202" y="133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7"/>
            <p:cNvSpPr/>
            <p:nvPr/>
          </p:nvSpPr>
          <p:spPr>
            <a:xfrm>
              <a:off x="4324453" y="2127724"/>
              <a:ext cx="38249" cy="121621"/>
            </a:xfrm>
            <a:custGeom>
              <a:avLst/>
              <a:gdLst/>
              <a:ahLst/>
              <a:cxnLst/>
              <a:rect l="l" t="t" r="r" b="b"/>
              <a:pathLst>
                <a:path w="1469" h="4671" extrusionOk="0">
                  <a:moveTo>
                    <a:pt x="1101" y="1"/>
                  </a:moveTo>
                  <a:lnTo>
                    <a:pt x="1101" y="468"/>
                  </a:lnTo>
                  <a:lnTo>
                    <a:pt x="1468" y="4671"/>
                  </a:lnTo>
                  <a:lnTo>
                    <a:pt x="834" y="4337"/>
                  </a:lnTo>
                  <a:lnTo>
                    <a:pt x="167" y="2169"/>
                  </a:lnTo>
                  <a:lnTo>
                    <a:pt x="801" y="1969"/>
                  </a:lnTo>
                  <a:lnTo>
                    <a:pt x="0" y="1035"/>
                  </a:lnTo>
                  <a:lnTo>
                    <a:pt x="7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7"/>
            <p:cNvSpPr/>
            <p:nvPr/>
          </p:nvSpPr>
          <p:spPr>
            <a:xfrm>
              <a:off x="4386995" y="2152043"/>
              <a:ext cx="37364" cy="120762"/>
            </a:xfrm>
            <a:custGeom>
              <a:avLst/>
              <a:gdLst/>
              <a:ahLst/>
              <a:cxnLst/>
              <a:rect l="l" t="t" r="r" b="b"/>
              <a:pathLst>
                <a:path w="1435" h="4638" extrusionOk="0">
                  <a:moveTo>
                    <a:pt x="334" y="1"/>
                  </a:moveTo>
                  <a:lnTo>
                    <a:pt x="334" y="501"/>
                  </a:lnTo>
                  <a:lnTo>
                    <a:pt x="0" y="4270"/>
                  </a:lnTo>
                  <a:lnTo>
                    <a:pt x="600" y="4637"/>
                  </a:lnTo>
                  <a:lnTo>
                    <a:pt x="1268" y="3236"/>
                  </a:lnTo>
                  <a:lnTo>
                    <a:pt x="634" y="2302"/>
                  </a:lnTo>
                  <a:lnTo>
                    <a:pt x="1434" y="2302"/>
                  </a:lnTo>
                  <a:lnTo>
                    <a:pt x="767" y="50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7"/>
            <p:cNvSpPr/>
            <p:nvPr/>
          </p:nvSpPr>
          <p:spPr>
            <a:xfrm>
              <a:off x="4365280" y="2166807"/>
              <a:ext cx="18252" cy="25230"/>
            </a:xfrm>
            <a:custGeom>
              <a:avLst/>
              <a:gdLst/>
              <a:ahLst/>
              <a:cxnLst/>
              <a:rect l="l" t="t" r="r" b="b"/>
              <a:pathLst>
                <a:path w="701" h="969" extrusionOk="0">
                  <a:moveTo>
                    <a:pt x="0" y="268"/>
                  </a:moveTo>
                  <a:lnTo>
                    <a:pt x="200" y="801"/>
                  </a:lnTo>
                  <a:cubicBezTo>
                    <a:pt x="300" y="835"/>
                    <a:pt x="400" y="901"/>
                    <a:pt x="500" y="968"/>
                  </a:cubicBezTo>
                  <a:lnTo>
                    <a:pt x="701" y="668"/>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7"/>
            <p:cNvSpPr/>
            <p:nvPr/>
          </p:nvSpPr>
          <p:spPr>
            <a:xfrm>
              <a:off x="4362676" y="2187663"/>
              <a:ext cx="23460" cy="75587"/>
            </a:xfrm>
            <a:custGeom>
              <a:avLst/>
              <a:gdLst/>
              <a:ahLst/>
              <a:cxnLst/>
              <a:rect l="l" t="t" r="r" b="b"/>
              <a:pathLst>
                <a:path w="901" h="2903" extrusionOk="0">
                  <a:moveTo>
                    <a:pt x="300" y="0"/>
                  </a:moveTo>
                  <a:lnTo>
                    <a:pt x="0" y="2402"/>
                  </a:lnTo>
                  <a:lnTo>
                    <a:pt x="901" y="2902"/>
                  </a:lnTo>
                  <a:lnTo>
                    <a:pt x="600" y="167"/>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7"/>
            <p:cNvSpPr/>
            <p:nvPr/>
          </p:nvSpPr>
          <p:spPr>
            <a:xfrm>
              <a:off x="4351376" y="2119054"/>
              <a:ext cx="23486" cy="60824"/>
            </a:xfrm>
            <a:custGeom>
              <a:avLst/>
              <a:gdLst/>
              <a:ahLst/>
              <a:cxnLst/>
              <a:rect l="l" t="t" r="r" b="b"/>
              <a:pathLst>
                <a:path w="902" h="2336" extrusionOk="0">
                  <a:moveTo>
                    <a:pt x="67" y="0"/>
                  </a:moveTo>
                  <a:lnTo>
                    <a:pt x="0" y="334"/>
                  </a:lnTo>
                  <a:lnTo>
                    <a:pt x="201" y="2335"/>
                  </a:lnTo>
                  <a:lnTo>
                    <a:pt x="901" y="183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7"/>
            <p:cNvSpPr/>
            <p:nvPr/>
          </p:nvSpPr>
          <p:spPr>
            <a:xfrm>
              <a:off x="4353120" y="2107754"/>
              <a:ext cx="42571" cy="33693"/>
            </a:xfrm>
            <a:custGeom>
              <a:avLst/>
              <a:gdLst/>
              <a:ahLst/>
              <a:cxnLst/>
              <a:rect l="l" t="t" r="r" b="b"/>
              <a:pathLst>
                <a:path w="1635" h="1294" extrusionOk="0">
                  <a:moveTo>
                    <a:pt x="0" y="0"/>
                  </a:moveTo>
                  <a:lnTo>
                    <a:pt x="0" y="67"/>
                  </a:lnTo>
                  <a:cubicBezTo>
                    <a:pt x="0" y="67"/>
                    <a:pt x="400" y="968"/>
                    <a:pt x="834" y="1201"/>
                  </a:cubicBezTo>
                  <a:cubicBezTo>
                    <a:pt x="934" y="1268"/>
                    <a:pt x="1034" y="1293"/>
                    <a:pt x="1128" y="1293"/>
                  </a:cubicBezTo>
                  <a:cubicBezTo>
                    <a:pt x="1409" y="1293"/>
                    <a:pt x="1635" y="1068"/>
                    <a:pt x="1635" y="1068"/>
                  </a:cubicBezTo>
                  <a:lnTo>
                    <a:pt x="1635" y="934"/>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7"/>
            <p:cNvSpPr/>
            <p:nvPr/>
          </p:nvSpPr>
          <p:spPr>
            <a:xfrm>
              <a:off x="4310549" y="1931428"/>
              <a:ext cx="132921" cy="207623"/>
            </a:xfrm>
            <a:custGeom>
              <a:avLst/>
              <a:gdLst/>
              <a:ahLst/>
              <a:cxnLst/>
              <a:rect l="l" t="t" r="r" b="b"/>
              <a:pathLst>
                <a:path w="5105" h="7974" extrusionOk="0">
                  <a:moveTo>
                    <a:pt x="2536" y="1435"/>
                  </a:moveTo>
                  <a:cubicBezTo>
                    <a:pt x="1" y="1"/>
                    <a:pt x="901" y="5305"/>
                    <a:pt x="1068" y="5738"/>
                  </a:cubicBezTo>
                  <a:cubicBezTo>
                    <a:pt x="1235" y="6205"/>
                    <a:pt x="2035" y="7506"/>
                    <a:pt x="2469" y="7740"/>
                  </a:cubicBezTo>
                  <a:cubicBezTo>
                    <a:pt x="2869" y="7973"/>
                    <a:pt x="3670" y="7606"/>
                    <a:pt x="3870" y="7339"/>
                  </a:cubicBezTo>
                  <a:cubicBezTo>
                    <a:pt x="4037" y="7073"/>
                    <a:pt x="5104" y="2903"/>
                    <a:pt x="2536" y="143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7"/>
            <p:cNvSpPr/>
            <p:nvPr/>
          </p:nvSpPr>
          <p:spPr>
            <a:xfrm>
              <a:off x="4323568" y="1960433"/>
              <a:ext cx="104254" cy="140394"/>
            </a:xfrm>
            <a:custGeom>
              <a:avLst/>
              <a:gdLst/>
              <a:ahLst/>
              <a:cxnLst/>
              <a:rect l="l" t="t" r="r" b="b"/>
              <a:pathLst>
                <a:path w="4004" h="5392" extrusionOk="0">
                  <a:moveTo>
                    <a:pt x="1092" y="1"/>
                  </a:moveTo>
                  <a:cubicBezTo>
                    <a:pt x="834" y="1"/>
                    <a:pt x="624" y="78"/>
                    <a:pt x="501" y="221"/>
                  </a:cubicBezTo>
                  <a:cubicBezTo>
                    <a:pt x="1" y="855"/>
                    <a:pt x="201" y="2356"/>
                    <a:pt x="301" y="3457"/>
                  </a:cubicBezTo>
                  <a:cubicBezTo>
                    <a:pt x="301" y="3490"/>
                    <a:pt x="335" y="3524"/>
                    <a:pt x="335" y="3524"/>
                  </a:cubicBezTo>
                  <a:cubicBezTo>
                    <a:pt x="335" y="3524"/>
                    <a:pt x="349" y="3538"/>
                    <a:pt x="359" y="3538"/>
                  </a:cubicBezTo>
                  <a:cubicBezTo>
                    <a:pt x="364" y="3538"/>
                    <a:pt x="368" y="3535"/>
                    <a:pt x="368" y="3524"/>
                  </a:cubicBezTo>
                  <a:cubicBezTo>
                    <a:pt x="368" y="3423"/>
                    <a:pt x="368" y="3257"/>
                    <a:pt x="368" y="3257"/>
                  </a:cubicBezTo>
                  <a:cubicBezTo>
                    <a:pt x="368" y="3090"/>
                    <a:pt x="335" y="2956"/>
                    <a:pt x="335" y="2790"/>
                  </a:cubicBezTo>
                  <a:cubicBezTo>
                    <a:pt x="401" y="2189"/>
                    <a:pt x="635" y="2189"/>
                    <a:pt x="768" y="1489"/>
                  </a:cubicBezTo>
                  <a:cubicBezTo>
                    <a:pt x="802" y="1455"/>
                    <a:pt x="835" y="1422"/>
                    <a:pt x="835" y="1389"/>
                  </a:cubicBezTo>
                  <a:cubicBezTo>
                    <a:pt x="866" y="1327"/>
                    <a:pt x="1041" y="200"/>
                    <a:pt x="1573" y="200"/>
                  </a:cubicBezTo>
                  <a:cubicBezTo>
                    <a:pt x="1614" y="200"/>
                    <a:pt x="1657" y="207"/>
                    <a:pt x="1702" y="221"/>
                  </a:cubicBezTo>
                  <a:cubicBezTo>
                    <a:pt x="2670" y="555"/>
                    <a:pt x="2736" y="1088"/>
                    <a:pt x="2936" y="1455"/>
                  </a:cubicBezTo>
                  <a:cubicBezTo>
                    <a:pt x="2970" y="1522"/>
                    <a:pt x="3470" y="4124"/>
                    <a:pt x="3570" y="4758"/>
                  </a:cubicBezTo>
                  <a:cubicBezTo>
                    <a:pt x="3537" y="4858"/>
                    <a:pt x="3537" y="4958"/>
                    <a:pt x="3537" y="5058"/>
                  </a:cubicBezTo>
                  <a:cubicBezTo>
                    <a:pt x="3537" y="5058"/>
                    <a:pt x="3537" y="5225"/>
                    <a:pt x="3537" y="5325"/>
                  </a:cubicBezTo>
                  <a:cubicBezTo>
                    <a:pt x="3537" y="5325"/>
                    <a:pt x="3537" y="5325"/>
                    <a:pt x="3537" y="5358"/>
                  </a:cubicBezTo>
                  <a:cubicBezTo>
                    <a:pt x="3537" y="5358"/>
                    <a:pt x="3570" y="5392"/>
                    <a:pt x="3570" y="5392"/>
                  </a:cubicBezTo>
                  <a:cubicBezTo>
                    <a:pt x="3570" y="5358"/>
                    <a:pt x="3604" y="5358"/>
                    <a:pt x="3604" y="5358"/>
                  </a:cubicBezTo>
                  <a:cubicBezTo>
                    <a:pt x="3604" y="5325"/>
                    <a:pt x="3604" y="5291"/>
                    <a:pt x="3604" y="5258"/>
                  </a:cubicBezTo>
                  <a:cubicBezTo>
                    <a:pt x="3604" y="5191"/>
                    <a:pt x="3604" y="5158"/>
                    <a:pt x="3637" y="5091"/>
                  </a:cubicBezTo>
                  <a:cubicBezTo>
                    <a:pt x="3770" y="4524"/>
                    <a:pt x="4004" y="2123"/>
                    <a:pt x="3103" y="1322"/>
                  </a:cubicBezTo>
                  <a:cubicBezTo>
                    <a:pt x="2502" y="397"/>
                    <a:pt x="1676" y="1"/>
                    <a:pt x="10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7"/>
            <p:cNvSpPr/>
            <p:nvPr/>
          </p:nvSpPr>
          <p:spPr>
            <a:xfrm>
              <a:off x="4374836" y="2144232"/>
              <a:ext cx="22601" cy="56475"/>
            </a:xfrm>
            <a:custGeom>
              <a:avLst/>
              <a:gdLst/>
              <a:ahLst/>
              <a:cxnLst/>
              <a:rect l="l" t="t" r="r" b="b"/>
              <a:pathLst>
                <a:path w="868" h="2169" extrusionOk="0">
                  <a:moveTo>
                    <a:pt x="801" y="0"/>
                  </a:moveTo>
                  <a:lnTo>
                    <a:pt x="867" y="367"/>
                  </a:lnTo>
                  <a:lnTo>
                    <a:pt x="667" y="2169"/>
                  </a:lnTo>
                  <a:lnTo>
                    <a:pt x="0" y="86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7"/>
            <p:cNvSpPr/>
            <p:nvPr/>
          </p:nvSpPr>
          <p:spPr>
            <a:xfrm>
              <a:off x="4353120" y="2118169"/>
              <a:ext cx="42571" cy="48664"/>
            </a:xfrm>
            <a:custGeom>
              <a:avLst/>
              <a:gdLst/>
              <a:ahLst/>
              <a:cxnLst/>
              <a:rect l="l" t="t" r="r" b="b"/>
              <a:pathLst>
                <a:path w="1635" h="1869" extrusionOk="0">
                  <a:moveTo>
                    <a:pt x="0" y="1"/>
                  </a:moveTo>
                  <a:lnTo>
                    <a:pt x="0" y="34"/>
                  </a:lnTo>
                  <a:lnTo>
                    <a:pt x="834" y="1869"/>
                  </a:lnTo>
                  <a:lnTo>
                    <a:pt x="1635" y="1001"/>
                  </a:lnTo>
                  <a:lnTo>
                    <a:pt x="1635" y="968"/>
                  </a:lnTo>
                  <a:lnTo>
                    <a:pt x="834" y="1835"/>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7"/>
            <p:cNvSpPr/>
            <p:nvPr/>
          </p:nvSpPr>
          <p:spPr>
            <a:xfrm>
              <a:off x="4370487" y="2187663"/>
              <a:ext cx="7837" cy="4374"/>
            </a:xfrm>
            <a:custGeom>
              <a:avLst/>
              <a:gdLst/>
              <a:ahLst/>
              <a:cxnLst/>
              <a:rect l="l" t="t" r="r" b="b"/>
              <a:pathLst>
                <a:path w="301" h="168" extrusionOk="0">
                  <a:moveTo>
                    <a:pt x="0" y="0"/>
                  </a:moveTo>
                  <a:lnTo>
                    <a:pt x="300" y="167"/>
                  </a:lnTo>
                  <a:lnTo>
                    <a:pt x="300" y="167"/>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8" name="Google Shape;238;p17"/>
            <p:cNvGrpSpPr/>
            <p:nvPr/>
          </p:nvGrpSpPr>
          <p:grpSpPr>
            <a:xfrm>
              <a:off x="2746320" y="2761764"/>
              <a:ext cx="2735057" cy="2079303"/>
              <a:chOff x="2746320" y="2761764"/>
              <a:chExt cx="2735057" cy="2079303"/>
            </a:xfrm>
          </p:grpSpPr>
          <p:sp>
            <p:nvSpPr>
              <p:cNvPr id="239" name="Google Shape;239;p17"/>
              <p:cNvSpPr/>
              <p:nvPr/>
            </p:nvSpPr>
            <p:spPr>
              <a:xfrm>
                <a:off x="2746320" y="4428997"/>
                <a:ext cx="737408" cy="412069"/>
              </a:xfrm>
              <a:custGeom>
                <a:avLst/>
                <a:gdLst/>
                <a:ahLst/>
                <a:cxnLst/>
                <a:rect l="l" t="t" r="r" b="b"/>
                <a:pathLst>
                  <a:path w="28321" h="15826" extrusionOk="0">
                    <a:moveTo>
                      <a:pt x="13895" y="0"/>
                    </a:moveTo>
                    <a:cubicBezTo>
                      <a:pt x="13400" y="0"/>
                      <a:pt x="12905" y="24"/>
                      <a:pt x="12409" y="48"/>
                    </a:cubicBezTo>
                    <a:lnTo>
                      <a:pt x="12443" y="481"/>
                    </a:lnTo>
                    <a:cubicBezTo>
                      <a:pt x="13110" y="415"/>
                      <a:pt x="13810" y="415"/>
                      <a:pt x="14511" y="415"/>
                    </a:cubicBezTo>
                    <a:lnTo>
                      <a:pt x="14511" y="14"/>
                    </a:lnTo>
                    <a:cubicBezTo>
                      <a:pt x="14306" y="4"/>
                      <a:pt x="14100" y="0"/>
                      <a:pt x="13895" y="0"/>
                    </a:cubicBezTo>
                    <a:close/>
                    <a:moveTo>
                      <a:pt x="17013" y="181"/>
                    </a:moveTo>
                    <a:lnTo>
                      <a:pt x="16979" y="581"/>
                    </a:lnTo>
                    <a:cubicBezTo>
                      <a:pt x="17680" y="648"/>
                      <a:pt x="18347" y="781"/>
                      <a:pt x="19014" y="915"/>
                    </a:cubicBezTo>
                    <a:lnTo>
                      <a:pt x="19114" y="515"/>
                    </a:lnTo>
                    <a:cubicBezTo>
                      <a:pt x="18414" y="348"/>
                      <a:pt x="17713" y="248"/>
                      <a:pt x="17013" y="181"/>
                    </a:cubicBezTo>
                    <a:close/>
                    <a:moveTo>
                      <a:pt x="9907" y="348"/>
                    </a:moveTo>
                    <a:cubicBezTo>
                      <a:pt x="9207" y="481"/>
                      <a:pt x="8506" y="648"/>
                      <a:pt x="7839" y="815"/>
                    </a:cubicBezTo>
                    <a:lnTo>
                      <a:pt x="7973" y="1215"/>
                    </a:lnTo>
                    <a:cubicBezTo>
                      <a:pt x="8607" y="1048"/>
                      <a:pt x="9274" y="882"/>
                      <a:pt x="9974" y="781"/>
                    </a:cubicBezTo>
                    <a:lnTo>
                      <a:pt x="9907" y="348"/>
                    </a:lnTo>
                    <a:close/>
                    <a:moveTo>
                      <a:pt x="21549" y="1148"/>
                    </a:moveTo>
                    <a:lnTo>
                      <a:pt x="21416" y="1549"/>
                    </a:lnTo>
                    <a:cubicBezTo>
                      <a:pt x="22083" y="1782"/>
                      <a:pt x="22717" y="2049"/>
                      <a:pt x="23317" y="2316"/>
                    </a:cubicBezTo>
                    <a:lnTo>
                      <a:pt x="23484" y="1949"/>
                    </a:lnTo>
                    <a:cubicBezTo>
                      <a:pt x="22883" y="1649"/>
                      <a:pt x="22216" y="1382"/>
                      <a:pt x="21549" y="1148"/>
                    </a:cubicBezTo>
                    <a:close/>
                    <a:moveTo>
                      <a:pt x="5471" y="1649"/>
                    </a:moveTo>
                    <a:cubicBezTo>
                      <a:pt x="4770" y="1949"/>
                      <a:pt x="4170" y="2249"/>
                      <a:pt x="3570" y="2616"/>
                    </a:cubicBezTo>
                    <a:lnTo>
                      <a:pt x="3803" y="2983"/>
                    </a:lnTo>
                    <a:cubicBezTo>
                      <a:pt x="4370" y="2649"/>
                      <a:pt x="4971" y="2316"/>
                      <a:pt x="5638" y="2016"/>
                    </a:cubicBezTo>
                    <a:lnTo>
                      <a:pt x="5471" y="1649"/>
                    </a:lnTo>
                    <a:close/>
                    <a:moveTo>
                      <a:pt x="25652" y="3283"/>
                    </a:moveTo>
                    <a:lnTo>
                      <a:pt x="25385" y="3617"/>
                    </a:lnTo>
                    <a:cubicBezTo>
                      <a:pt x="25986" y="4050"/>
                      <a:pt x="26453" y="4551"/>
                      <a:pt x="26853" y="5051"/>
                    </a:cubicBezTo>
                    <a:lnTo>
                      <a:pt x="27186" y="4784"/>
                    </a:lnTo>
                    <a:cubicBezTo>
                      <a:pt x="26753" y="4251"/>
                      <a:pt x="26252" y="3750"/>
                      <a:pt x="25652" y="3283"/>
                    </a:cubicBezTo>
                    <a:close/>
                    <a:moveTo>
                      <a:pt x="1602" y="4217"/>
                    </a:moveTo>
                    <a:cubicBezTo>
                      <a:pt x="1068" y="4784"/>
                      <a:pt x="668" y="5385"/>
                      <a:pt x="401" y="5985"/>
                    </a:cubicBezTo>
                    <a:lnTo>
                      <a:pt x="768" y="6152"/>
                    </a:lnTo>
                    <a:cubicBezTo>
                      <a:pt x="1034" y="5585"/>
                      <a:pt x="1401" y="5018"/>
                      <a:pt x="1902" y="4484"/>
                    </a:cubicBezTo>
                    <a:lnTo>
                      <a:pt x="1602" y="4217"/>
                    </a:lnTo>
                    <a:close/>
                    <a:moveTo>
                      <a:pt x="28254" y="7119"/>
                    </a:moveTo>
                    <a:lnTo>
                      <a:pt x="27854" y="7186"/>
                    </a:lnTo>
                    <a:cubicBezTo>
                      <a:pt x="27887" y="7420"/>
                      <a:pt x="27887" y="7686"/>
                      <a:pt x="27887" y="7920"/>
                    </a:cubicBezTo>
                    <a:cubicBezTo>
                      <a:pt x="27887" y="8554"/>
                      <a:pt x="27754" y="9221"/>
                      <a:pt x="27453" y="9821"/>
                    </a:cubicBezTo>
                    <a:lnTo>
                      <a:pt x="27820" y="10021"/>
                    </a:lnTo>
                    <a:cubicBezTo>
                      <a:pt x="28154" y="9354"/>
                      <a:pt x="28321" y="8620"/>
                      <a:pt x="28321" y="7920"/>
                    </a:cubicBezTo>
                    <a:cubicBezTo>
                      <a:pt x="28321" y="7653"/>
                      <a:pt x="28287" y="7386"/>
                      <a:pt x="28254" y="7119"/>
                    </a:cubicBezTo>
                    <a:close/>
                    <a:moveTo>
                      <a:pt x="434" y="8487"/>
                    </a:moveTo>
                    <a:lnTo>
                      <a:pt x="0" y="8554"/>
                    </a:lnTo>
                    <a:cubicBezTo>
                      <a:pt x="100" y="9221"/>
                      <a:pt x="367" y="9921"/>
                      <a:pt x="768" y="10555"/>
                    </a:cubicBezTo>
                    <a:lnTo>
                      <a:pt x="1135" y="10322"/>
                    </a:lnTo>
                    <a:cubicBezTo>
                      <a:pt x="734" y="9721"/>
                      <a:pt x="501" y="9121"/>
                      <a:pt x="434" y="8487"/>
                    </a:cubicBezTo>
                    <a:close/>
                    <a:moveTo>
                      <a:pt x="25986" y="11756"/>
                    </a:moveTo>
                    <a:cubicBezTo>
                      <a:pt x="25519" y="12190"/>
                      <a:pt x="24952" y="12590"/>
                      <a:pt x="24318" y="12957"/>
                    </a:cubicBezTo>
                    <a:lnTo>
                      <a:pt x="24551" y="13324"/>
                    </a:lnTo>
                    <a:cubicBezTo>
                      <a:pt x="25185" y="12923"/>
                      <a:pt x="25752" y="12490"/>
                      <a:pt x="26252" y="12056"/>
                    </a:cubicBezTo>
                    <a:lnTo>
                      <a:pt x="25986" y="11756"/>
                    </a:lnTo>
                    <a:close/>
                    <a:moveTo>
                      <a:pt x="2736" y="12123"/>
                    </a:moveTo>
                    <a:lnTo>
                      <a:pt x="2502" y="12456"/>
                    </a:lnTo>
                    <a:cubicBezTo>
                      <a:pt x="3003" y="12857"/>
                      <a:pt x="3603" y="13257"/>
                      <a:pt x="4270" y="13624"/>
                    </a:cubicBezTo>
                    <a:lnTo>
                      <a:pt x="4470" y="13257"/>
                    </a:lnTo>
                    <a:cubicBezTo>
                      <a:pt x="3836" y="12890"/>
                      <a:pt x="3236" y="12523"/>
                      <a:pt x="2736" y="12123"/>
                    </a:cubicBezTo>
                    <a:close/>
                    <a:moveTo>
                      <a:pt x="22116" y="14024"/>
                    </a:moveTo>
                    <a:cubicBezTo>
                      <a:pt x="21482" y="14258"/>
                      <a:pt x="20849" y="14491"/>
                      <a:pt x="20148" y="14658"/>
                    </a:cubicBezTo>
                    <a:lnTo>
                      <a:pt x="20282" y="15058"/>
                    </a:lnTo>
                    <a:cubicBezTo>
                      <a:pt x="20949" y="14892"/>
                      <a:pt x="21649" y="14658"/>
                      <a:pt x="22283" y="14425"/>
                    </a:cubicBezTo>
                    <a:lnTo>
                      <a:pt x="22116" y="14024"/>
                    </a:lnTo>
                    <a:close/>
                    <a:moveTo>
                      <a:pt x="6705" y="14224"/>
                    </a:moveTo>
                    <a:lnTo>
                      <a:pt x="6572" y="14625"/>
                    </a:lnTo>
                    <a:cubicBezTo>
                      <a:pt x="7206" y="14858"/>
                      <a:pt x="7906" y="15058"/>
                      <a:pt x="8607" y="15225"/>
                    </a:cubicBezTo>
                    <a:lnTo>
                      <a:pt x="8707" y="14825"/>
                    </a:lnTo>
                    <a:cubicBezTo>
                      <a:pt x="8006" y="14658"/>
                      <a:pt x="7339" y="14458"/>
                      <a:pt x="6705" y="14224"/>
                    </a:cubicBezTo>
                    <a:close/>
                    <a:moveTo>
                      <a:pt x="17746" y="15158"/>
                    </a:moveTo>
                    <a:cubicBezTo>
                      <a:pt x="17079" y="15258"/>
                      <a:pt x="16379" y="15325"/>
                      <a:pt x="15678" y="15392"/>
                    </a:cubicBezTo>
                    <a:lnTo>
                      <a:pt x="15712" y="15792"/>
                    </a:lnTo>
                    <a:cubicBezTo>
                      <a:pt x="16412" y="15759"/>
                      <a:pt x="17113" y="15692"/>
                      <a:pt x="17813" y="15592"/>
                    </a:cubicBezTo>
                    <a:lnTo>
                      <a:pt x="17746" y="15158"/>
                    </a:lnTo>
                    <a:close/>
                    <a:moveTo>
                      <a:pt x="11142" y="15258"/>
                    </a:moveTo>
                    <a:lnTo>
                      <a:pt x="11075" y="15659"/>
                    </a:lnTo>
                    <a:cubicBezTo>
                      <a:pt x="11775" y="15759"/>
                      <a:pt x="12476" y="15792"/>
                      <a:pt x="13176" y="15826"/>
                    </a:cubicBezTo>
                    <a:lnTo>
                      <a:pt x="13210" y="15425"/>
                    </a:lnTo>
                    <a:cubicBezTo>
                      <a:pt x="12509" y="15392"/>
                      <a:pt x="11809" y="15325"/>
                      <a:pt x="11142" y="152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p:nvPr/>
            </p:nvSpPr>
            <p:spPr>
              <a:xfrm>
                <a:off x="3435064" y="3467015"/>
                <a:ext cx="2046313" cy="1052696"/>
              </a:xfrm>
              <a:custGeom>
                <a:avLst/>
                <a:gdLst/>
                <a:ahLst/>
                <a:cxnLst/>
                <a:rect l="l" t="t" r="r" b="b"/>
                <a:pathLst>
                  <a:path w="78591" h="40430" extrusionOk="0">
                    <a:moveTo>
                      <a:pt x="78256" y="0"/>
                    </a:moveTo>
                    <a:lnTo>
                      <a:pt x="77089" y="1735"/>
                    </a:lnTo>
                    <a:lnTo>
                      <a:pt x="77456" y="1969"/>
                    </a:lnTo>
                    <a:lnTo>
                      <a:pt x="78590" y="234"/>
                    </a:lnTo>
                    <a:lnTo>
                      <a:pt x="78256" y="0"/>
                    </a:lnTo>
                    <a:close/>
                    <a:moveTo>
                      <a:pt x="75721" y="3803"/>
                    </a:moveTo>
                    <a:lnTo>
                      <a:pt x="74554" y="5538"/>
                    </a:lnTo>
                    <a:lnTo>
                      <a:pt x="74887" y="5771"/>
                    </a:lnTo>
                    <a:lnTo>
                      <a:pt x="76055" y="4037"/>
                    </a:lnTo>
                    <a:lnTo>
                      <a:pt x="75721" y="3803"/>
                    </a:lnTo>
                    <a:close/>
                    <a:moveTo>
                      <a:pt x="73153" y="7606"/>
                    </a:moveTo>
                    <a:lnTo>
                      <a:pt x="72019" y="9340"/>
                    </a:lnTo>
                    <a:lnTo>
                      <a:pt x="72352" y="9574"/>
                    </a:lnTo>
                    <a:lnTo>
                      <a:pt x="73520" y="7839"/>
                    </a:lnTo>
                    <a:lnTo>
                      <a:pt x="73153" y="7606"/>
                    </a:lnTo>
                    <a:close/>
                    <a:moveTo>
                      <a:pt x="70618" y="11442"/>
                    </a:moveTo>
                    <a:lnTo>
                      <a:pt x="69484" y="13177"/>
                    </a:lnTo>
                    <a:lnTo>
                      <a:pt x="69817" y="13410"/>
                    </a:lnTo>
                    <a:lnTo>
                      <a:pt x="70951" y="11675"/>
                    </a:lnTo>
                    <a:lnTo>
                      <a:pt x="70618" y="11442"/>
                    </a:lnTo>
                    <a:close/>
                    <a:moveTo>
                      <a:pt x="68083" y="15245"/>
                    </a:moveTo>
                    <a:lnTo>
                      <a:pt x="66915" y="16979"/>
                    </a:lnTo>
                    <a:lnTo>
                      <a:pt x="67282" y="17213"/>
                    </a:lnTo>
                    <a:lnTo>
                      <a:pt x="68416" y="15478"/>
                    </a:lnTo>
                    <a:lnTo>
                      <a:pt x="68083" y="15245"/>
                    </a:lnTo>
                    <a:close/>
                    <a:moveTo>
                      <a:pt x="36627" y="16579"/>
                    </a:moveTo>
                    <a:lnTo>
                      <a:pt x="34892" y="17680"/>
                    </a:lnTo>
                    <a:lnTo>
                      <a:pt x="35092" y="18047"/>
                    </a:lnTo>
                    <a:lnTo>
                      <a:pt x="36860" y="16913"/>
                    </a:lnTo>
                    <a:lnTo>
                      <a:pt x="36627" y="16579"/>
                    </a:lnTo>
                    <a:close/>
                    <a:moveTo>
                      <a:pt x="32757" y="19014"/>
                    </a:moveTo>
                    <a:lnTo>
                      <a:pt x="31023" y="20148"/>
                    </a:lnTo>
                    <a:lnTo>
                      <a:pt x="31223" y="20482"/>
                    </a:lnTo>
                    <a:lnTo>
                      <a:pt x="32991" y="19381"/>
                    </a:lnTo>
                    <a:lnTo>
                      <a:pt x="32757" y="19014"/>
                    </a:lnTo>
                    <a:close/>
                    <a:moveTo>
                      <a:pt x="65547" y="19081"/>
                    </a:moveTo>
                    <a:lnTo>
                      <a:pt x="64380" y="20815"/>
                    </a:lnTo>
                    <a:lnTo>
                      <a:pt x="64713" y="21049"/>
                    </a:lnTo>
                    <a:lnTo>
                      <a:pt x="65881" y="19314"/>
                    </a:lnTo>
                    <a:lnTo>
                      <a:pt x="65547" y="19081"/>
                    </a:lnTo>
                    <a:close/>
                    <a:moveTo>
                      <a:pt x="28888" y="21483"/>
                    </a:moveTo>
                    <a:lnTo>
                      <a:pt x="27120" y="22583"/>
                    </a:lnTo>
                    <a:lnTo>
                      <a:pt x="27353" y="22950"/>
                    </a:lnTo>
                    <a:lnTo>
                      <a:pt x="29121" y="21849"/>
                    </a:lnTo>
                    <a:lnTo>
                      <a:pt x="28888" y="21483"/>
                    </a:lnTo>
                    <a:close/>
                    <a:moveTo>
                      <a:pt x="62979" y="22884"/>
                    </a:moveTo>
                    <a:lnTo>
                      <a:pt x="61845" y="24618"/>
                    </a:lnTo>
                    <a:lnTo>
                      <a:pt x="62178" y="24852"/>
                    </a:lnTo>
                    <a:lnTo>
                      <a:pt x="63346" y="23117"/>
                    </a:lnTo>
                    <a:lnTo>
                      <a:pt x="62979" y="22884"/>
                    </a:lnTo>
                    <a:close/>
                    <a:moveTo>
                      <a:pt x="25018" y="23918"/>
                    </a:moveTo>
                    <a:lnTo>
                      <a:pt x="23251" y="25052"/>
                    </a:lnTo>
                    <a:lnTo>
                      <a:pt x="23484" y="25385"/>
                    </a:lnTo>
                    <a:lnTo>
                      <a:pt x="25252" y="24285"/>
                    </a:lnTo>
                    <a:lnTo>
                      <a:pt x="25018" y="23918"/>
                    </a:lnTo>
                    <a:close/>
                    <a:moveTo>
                      <a:pt x="21149" y="26386"/>
                    </a:moveTo>
                    <a:lnTo>
                      <a:pt x="19381" y="27487"/>
                    </a:lnTo>
                    <a:lnTo>
                      <a:pt x="19615" y="27854"/>
                    </a:lnTo>
                    <a:lnTo>
                      <a:pt x="21383" y="26753"/>
                    </a:lnTo>
                    <a:lnTo>
                      <a:pt x="21149" y="26386"/>
                    </a:lnTo>
                    <a:close/>
                    <a:moveTo>
                      <a:pt x="60444" y="26686"/>
                    </a:moveTo>
                    <a:lnTo>
                      <a:pt x="59977" y="27387"/>
                    </a:lnTo>
                    <a:lnTo>
                      <a:pt x="58943" y="27620"/>
                    </a:lnTo>
                    <a:lnTo>
                      <a:pt x="59009" y="28021"/>
                    </a:lnTo>
                    <a:lnTo>
                      <a:pt x="60244" y="27754"/>
                    </a:lnTo>
                    <a:lnTo>
                      <a:pt x="60777" y="26920"/>
                    </a:lnTo>
                    <a:lnTo>
                      <a:pt x="60444" y="26686"/>
                    </a:lnTo>
                    <a:close/>
                    <a:moveTo>
                      <a:pt x="56474" y="28154"/>
                    </a:moveTo>
                    <a:lnTo>
                      <a:pt x="54439" y="28588"/>
                    </a:lnTo>
                    <a:lnTo>
                      <a:pt x="54540" y="28988"/>
                    </a:lnTo>
                    <a:lnTo>
                      <a:pt x="56574" y="28554"/>
                    </a:lnTo>
                    <a:lnTo>
                      <a:pt x="56474" y="28154"/>
                    </a:lnTo>
                    <a:close/>
                    <a:moveTo>
                      <a:pt x="52004" y="29088"/>
                    </a:moveTo>
                    <a:lnTo>
                      <a:pt x="49970" y="29522"/>
                    </a:lnTo>
                    <a:lnTo>
                      <a:pt x="50036" y="29955"/>
                    </a:lnTo>
                    <a:lnTo>
                      <a:pt x="52071" y="29522"/>
                    </a:lnTo>
                    <a:lnTo>
                      <a:pt x="52004" y="29088"/>
                    </a:lnTo>
                    <a:close/>
                    <a:moveTo>
                      <a:pt x="17280" y="28821"/>
                    </a:moveTo>
                    <a:lnTo>
                      <a:pt x="15512" y="29955"/>
                    </a:lnTo>
                    <a:lnTo>
                      <a:pt x="15745" y="30322"/>
                    </a:lnTo>
                    <a:lnTo>
                      <a:pt x="17480" y="29188"/>
                    </a:lnTo>
                    <a:lnTo>
                      <a:pt x="17280" y="28821"/>
                    </a:lnTo>
                    <a:close/>
                    <a:moveTo>
                      <a:pt x="47501" y="30055"/>
                    </a:moveTo>
                    <a:lnTo>
                      <a:pt x="45466" y="30489"/>
                    </a:lnTo>
                    <a:lnTo>
                      <a:pt x="45566" y="30889"/>
                    </a:lnTo>
                    <a:lnTo>
                      <a:pt x="47601" y="30456"/>
                    </a:lnTo>
                    <a:lnTo>
                      <a:pt x="47501" y="30055"/>
                    </a:lnTo>
                    <a:close/>
                    <a:moveTo>
                      <a:pt x="43031" y="30989"/>
                    </a:moveTo>
                    <a:lnTo>
                      <a:pt x="40997" y="31423"/>
                    </a:lnTo>
                    <a:lnTo>
                      <a:pt x="41063" y="31857"/>
                    </a:lnTo>
                    <a:lnTo>
                      <a:pt x="43098" y="31423"/>
                    </a:lnTo>
                    <a:lnTo>
                      <a:pt x="43031" y="30989"/>
                    </a:lnTo>
                    <a:close/>
                    <a:moveTo>
                      <a:pt x="13377" y="31290"/>
                    </a:moveTo>
                    <a:lnTo>
                      <a:pt x="11642" y="32424"/>
                    </a:lnTo>
                    <a:lnTo>
                      <a:pt x="11842" y="32757"/>
                    </a:lnTo>
                    <a:lnTo>
                      <a:pt x="13610" y="31656"/>
                    </a:lnTo>
                    <a:lnTo>
                      <a:pt x="13377" y="31290"/>
                    </a:lnTo>
                    <a:close/>
                    <a:moveTo>
                      <a:pt x="38528" y="31957"/>
                    </a:moveTo>
                    <a:lnTo>
                      <a:pt x="36493" y="32390"/>
                    </a:lnTo>
                    <a:lnTo>
                      <a:pt x="36593" y="32791"/>
                    </a:lnTo>
                    <a:lnTo>
                      <a:pt x="38628" y="32357"/>
                    </a:lnTo>
                    <a:lnTo>
                      <a:pt x="38528" y="31957"/>
                    </a:lnTo>
                    <a:close/>
                    <a:moveTo>
                      <a:pt x="34058" y="32891"/>
                    </a:moveTo>
                    <a:lnTo>
                      <a:pt x="32023" y="33324"/>
                    </a:lnTo>
                    <a:lnTo>
                      <a:pt x="32090" y="33758"/>
                    </a:lnTo>
                    <a:lnTo>
                      <a:pt x="34125" y="33324"/>
                    </a:lnTo>
                    <a:lnTo>
                      <a:pt x="34058" y="32891"/>
                    </a:lnTo>
                    <a:close/>
                    <a:moveTo>
                      <a:pt x="29555" y="33858"/>
                    </a:moveTo>
                    <a:lnTo>
                      <a:pt x="27520" y="34292"/>
                    </a:lnTo>
                    <a:lnTo>
                      <a:pt x="27620" y="34692"/>
                    </a:lnTo>
                    <a:lnTo>
                      <a:pt x="29655" y="34258"/>
                    </a:lnTo>
                    <a:lnTo>
                      <a:pt x="29555" y="33858"/>
                    </a:lnTo>
                    <a:close/>
                    <a:moveTo>
                      <a:pt x="9507" y="33758"/>
                    </a:moveTo>
                    <a:lnTo>
                      <a:pt x="7773" y="34859"/>
                    </a:lnTo>
                    <a:lnTo>
                      <a:pt x="7973" y="35226"/>
                    </a:lnTo>
                    <a:lnTo>
                      <a:pt x="9741" y="34092"/>
                    </a:lnTo>
                    <a:lnTo>
                      <a:pt x="9507" y="33758"/>
                    </a:lnTo>
                    <a:close/>
                    <a:moveTo>
                      <a:pt x="25085" y="34825"/>
                    </a:moveTo>
                    <a:lnTo>
                      <a:pt x="23050" y="35259"/>
                    </a:lnTo>
                    <a:lnTo>
                      <a:pt x="23117" y="35659"/>
                    </a:lnTo>
                    <a:lnTo>
                      <a:pt x="25152" y="35226"/>
                    </a:lnTo>
                    <a:lnTo>
                      <a:pt x="25085" y="34825"/>
                    </a:lnTo>
                    <a:close/>
                    <a:moveTo>
                      <a:pt x="20582" y="35759"/>
                    </a:moveTo>
                    <a:lnTo>
                      <a:pt x="18547" y="36193"/>
                    </a:lnTo>
                    <a:lnTo>
                      <a:pt x="18647" y="36593"/>
                    </a:lnTo>
                    <a:lnTo>
                      <a:pt x="20682" y="36160"/>
                    </a:lnTo>
                    <a:lnTo>
                      <a:pt x="20582" y="35759"/>
                    </a:lnTo>
                    <a:close/>
                    <a:moveTo>
                      <a:pt x="16112" y="36727"/>
                    </a:moveTo>
                    <a:lnTo>
                      <a:pt x="14077" y="37160"/>
                    </a:lnTo>
                    <a:lnTo>
                      <a:pt x="14144" y="37561"/>
                    </a:lnTo>
                    <a:lnTo>
                      <a:pt x="16179" y="37127"/>
                    </a:lnTo>
                    <a:lnTo>
                      <a:pt x="16112" y="36727"/>
                    </a:lnTo>
                    <a:close/>
                    <a:moveTo>
                      <a:pt x="5638" y="36193"/>
                    </a:moveTo>
                    <a:lnTo>
                      <a:pt x="3870" y="37327"/>
                    </a:lnTo>
                    <a:lnTo>
                      <a:pt x="4104" y="37661"/>
                    </a:lnTo>
                    <a:lnTo>
                      <a:pt x="5871" y="36560"/>
                    </a:lnTo>
                    <a:lnTo>
                      <a:pt x="5638" y="36193"/>
                    </a:lnTo>
                    <a:close/>
                    <a:moveTo>
                      <a:pt x="11609" y="37661"/>
                    </a:moveTo>
                    <a:lnTo>
                      <a:pt x="9574" y="38094"/>
                    </a:lnTo>
                    <a:lnTo>
                      <a:pt x="9674" y="38528"/>
                    </a:lnTo>
                    <a:lnTo>
                      <a:pt x="11709" y="38094"/>
                    </a:lnTo>
                    <a:lnTo>
                      <a:pt x="11609" y="37661"/>
                    </a:lnTo>
                    <a:close/>
                    <a:moveTo>
                      <a:pt x="7139" y="38628"/>
                    </a:moveTo>
                    <a:lnTo>
                      <a:pt x="5071" y="39062"/>
                    </a:lnTo>
                    <a:lnTo>
                      <a:pt x="5171" y="39462"/>
                    </a:lnTo>
                    <a:lnTo>
                      <a:pt x="7206" y="39028"/>
                    </a:lnTo>
                    <a:lnTo>
                      <a:pt x="7139" y="38628"/>
                    </a:lnTo>
                    <a:close/>
                    <a:moveTo>
                      <a:pt x="1769" y="38661"/>
                    </a:moveTo>
                    <a:lnTo>
                      <a:pt x="1" y="39762"/>
                    </a:lnTo>
                    <a:lnTo>
                      <a:pt x="234" y="40129"/>
                    </a:lnTo>
                    <a:lnTo>
                      <a:pt x="2002" y="38995"/>
                    </a:lnTo>
                    <a:lnTo>
                      <a:pt x="1769" y="38661"/>
                    </a:lnTo>
                    <a:close/>
                    <a:moveTo>
                      <a:pt x="2636" y="39562"/>
                    </a:moveTo>
                    <a:lnTo>
                      <a:pt x="601" y="39996"/>
                    </a:lnTo>
                    <a:lnTo>
                      <a:pt x="701" y="40429"/>
                    </a:lnTo>
                    <a:lnTo>
                      <a:pt x="2736" y="39996"/>
                    </a:lnTo>
                    <a:lnTo>
                      <a:pt x="2636" y="395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a:off x="3406397" y="2761764"/>
                <a:ext cx="2059332" cy="1786615"/>
              </a:xfrm>
              <a:custGeom>
                <a:avLst/>
                <a:gdLst/>
                <a:ahLst/>
                <a:cxnLst/>
                <a:rect l="l" t="t" r="r" b="b"/>
                <a:pathLst>
                  <a:path w="79091" h="68617" extrusionOk="0">
                    <a:moveTo>
                      <a:pt x="31390" y="0"/>
                    </a:moveTo>
                    <a:lnTo>
                      <a:pt x="30756" y="1968"/>
                    </a:lnTo>
                    <a:lnTo>
                      <a:pt x="31156" y="2102"/>
                    </a:lnTo>
                    <a:lnTo>
                      <a:pt x="31790" y="100"/>
                    </a:lnTo>
                    <a:lnTo>
                      <a:pt x="31390" y="0"/>
                    </a:lnTo>
                    <a:close/>
                    <a:moveTo>
                      <a:pt x="30022" y="4370"/>
                    </a:moveTo>
                    <a:lnTo>
                      <a:pt x="29388" y="6338"/>
                    </a:lnTo>
                    <a:lnTo>
                      <a:pt x="29755" y="6472"/>
                    </a:lnTo>
                    <a:lnTo>
                      <a:pt x="30389" y="4470"/>
                    </a:lnTo>
                    <a:lnTo>
                      <a:pt x="30022" y="4370"/>
                    </a:lnTo>
                    <a:close/>
                    <a:moveTo>
                      <a:pt x="28621" y="8740"/>
                    </a:moveTo>
                    <a:lnTo>
                      <a:pt x="27987" y="10708"/>
                    </a:lnTo>
                    <a:lnTo>
                      <a:pt x="28388" y="10841"/>
                    </a:lnTo>
                    <a:lnTo>
                      <a:pt x="29022" y="8840"/>
                    </a:lnTo>
                    <a:lnTo>
                      <a:pt x="28621" y="8740"/>
                    </a:lnTo>
                    <a:close/>
                    <a:moveTo>
                      <a:pt x="27220" y="13110"/>
                    </a:moveTo>
                    <a:lnTo>
                      <a:pt x="26586" y="15078"/>
                    </a:lnTo>
                    <a:lnTo>
                      <a:pt x="26987" y="15211"/>
                    </a:lnTo>
                    <a:lnTo>
                      <a:pt x="27621" y="13210"/>
                    </a:lnTo>
                    <a:lnTo>
                      <a:pt x="27220" y="13110"/>
                    </a:lnTo>
                    <a:close/>
                    <a:moveTo>
                      <a:pt x="25819" y="17480"/>
                    </a:moveTo>
                    <a:lnTo>
                      <a:pt x="25185" y="19448"/>
                    </a:lnTo>
                    <a:lnTo>
                      <a:pt x="25586" y="19581"/>
                    </a:lnTo>
                    <a:lnTo>
                      <a:pt x="26220" y="17580"/>
                    </a:lnTo>
                    <a:lnTo>
                      <a:pt x="25819" y="17480"/>
                    </a:lnTo>
                    <a:close/>
                    <a:moveTo>
                      <a:pt x="24251" y="21716"/>
                    </a:moveTo>
                    <a:lnTo>
                      <a:pt x="23284" y="23551"/>
                    </a:lnTo>
                    <a:lnTo>
                      <a:pt x="23651" y="23751"/>
                    </a:lnTo>
                    <a:lnTo>
                      <a:pt x="24618" y="21916"/>
                    </a:lnTo>
                    <a:lnTo>
                      <a:pt x="24251" y="21716"/>
                    </a:lnTo>
                    <a:close/>
                    <a:moveTo>
                      <a:pt x="22117" y="25786"/>
                    </a:moveTo>
                    <a:lnTo>
                      <a:pt x="21149" y="27620"/>
                    </a:lnTo>
                    <a:lnTo>
                      <a:pt x="21516" y="27820"/>
                    </a:lnTo>
                    <a:lnTo>
                      <a:pt x="22484" y="25986"/>
                    </a:lnTo>
                    <a:lnTo>
                      <a:pt x="22117" y="25786"/>
                    </a:lnTo>
                    <a:close/>
                    <a:moveTo>
                      <a:pt x="19982" y="29855"/>
                    </a:moveTo>
                    <a:lnTo>
                      <a:pt x="19014" y="31690"/>
                    </a:lnTo>
                    <a:lnTo>
                      <a:pt x="19381" y="31890"/>
                    </a:lnTo>
                    <a:lnTo>
                      <a:pt x="20349" y="30022"/>
                    </a:lnTo>
                    <a:lnTo>
                      <a:pt x="19982" y="29855"/>
                    </a:lnTo>
                    <a:close/>
                    <a:moveTo>
                      <a:pt x="17847" y="33891"/>
                    </a:moveTo>
                    <a:lnTo>
                      <a:pt x="16880" y="35726"/>
                    </a:lnTo>
                    <a:lnTo>
                      <a:pt x="17246" y="35926"/>
                    </a:lnTo>
                    <a:lnTo>
                      <a:pt x="18214" y="34091"/>
                    </a:lnTo>
                    <a:lnTo>
                      <a:pt x="17847" y="33891"/>
                    </a:lnTo>
                    <a:close/>
                    <a:moveTo>
                      <a:pt x="15712" y="37961"/>
                    </a:moveTo>
                    <a:lnTo>
                      <a:pt x="14745" y="39796"/>
                    </a:lnTo>
                    <a:lnTo>
                      <a:pt x="15112" y="39996"/>
                    </a:lnTo>
                    <a:lnTo>
                      <a:pt x="16079" y="38161"/>
                    </a:lnTo>
                    <a:lnTo>
                      <a:pt x="15712" y="37961"/>
                    </a:lnTo>
                    <a:close/>
                    <a:moveTo>
                      <a:pt x="13577" y="41997"/>
                    </a:moveTo>
                    <a:lnTo>
                      <a:pt x="12610" y="43865"/>
                    </a:lnTo>
                    <a:lnTo>
                      <a:pt x="12977" y="44065"/>
                    </a:lnTo>
                    <a:lnTo>
                      <a:pt x="13944" y="42197"/>
                    </a:lnTo>
                    <a:lnTo>
                      <a:pt x="13577" y="41997"/>
                    </a:lnTo>
                    <a:close/>
                    <a:moveTo>
                      <a:pt x="11442" y="46067"/>
                    </a:moveTo>
                    <a:lnTo>
                      <a:pt x="10475" y="47901"/>
                    </a:lnTo>
                    <a:lnTo>
                      <a:pt x="10842" y="48102"/>
                    </a:lnTo>
                    <a:lnTo>
                      <a:pt x="11809" y="46267"/>
                    </a:lnTo>
                    <a:lnTo>
                      <a:pt x="11442" y="46067"/>
                    </a:lnTo>
                    <a:close/>
                    <a:moveTo>
                      <a:pt x="9307" y="50136"/>
                    </a:moveTo>
                    <a:lnTo>
                      <a:pt x="8340" y="51971"/>
                    </a:lnTo>
                    <a:lnTo>
                      <a:pt x="8707" y="52171"/>
                    </a:lnTo>
                    <a:lnTo>
                      <a:pt x="9674" y="50336"/>
                    </a:lnTo>
                    <a:lnTo>
                      <a:pt x="9307" y="50136"/>
                    </a:lnTo>
                    <a:close/>
                    <a:moveTo>
                      <a:pt x="7173" y="54206"/>
                    </a:moveTo>
                    <a:lnTo>
                      <a:pt x="6205" y="56041"/>
                    </a:lnTo>
                    <a:lnTo>
                      <a:pt x="6572" y="56241"/>
                    </a:lnTo>
                    <a:lnTo>
                      <a:pt x="7540" y="54373"/>
                    </a:lnTo>
                    <a:lnTo>
                      <a:pt x="7173" y="54206"/>
                    </a:lnTo>
                    <a:close/>
                    <a:moveTo>
                      <a:pt x="5038" y="58242"/>
                    </a:moveTo>
                    <a:lnTo>
                      <a:pt x="4037" y="60077"/>
                    </a:lnTo>
                    <a:lnTo>
                      <a:pt x="4404" y="60277"/>
                    </a:lnTo>
                    <a:lnTo>
                      <a:pt x="5405" y="58442"/>
                    </a:lnTo>
                    <a:lnTo>
                      <a:pt x="5038" y="58242"/>
                    </a:lnTo>
                    <a:close/>
                    <a:moveTo>
                      <a:pt x="2903" y="62312"/>
                    </a:moveTo>
                    <a:lnTo>
                      <a:pt x="1902" y="64146"/>
                    </a:lnTo>
                    <a:lnTo>
                      <a:pt x="2269" y="64346"/>
                    </a:lnTo>
                    <a:lnTo>
                      <a:pt x="3270" y="62512"/>
                    </a:lnTo>
                    <a:lnTo>
                      <a:pt x="2903" y="62312"/>
                    </a:lnTo>
                    <a:close/>
                    <a:moveTo>
                      <a:pt x="735" y="66348"/>
                    </a:moveTo>
                    <a:lnTo>
                      <a:pt x="1" y="67816"/>
                    </a:lnTo>
                    <a:lnTo>
                      <a:pt x="1135" y="67816"/>
                    </a:lnTo>
                    <a:lnTo>
                      <a:pt x="1135" y="67415"/>
                    </a:lnTo>
                    <a:lnTo>
                      <a:pt x="668" y="67382"/>
                    </a:lnTo>
                    <a:lnTo>
                      <a:pt x="1102" y="66548"/>
                    </a:lnTo>
                    <a:lnTo>
                      <a:pt x="735" y="66348"/>
                    </a:lnTo>
                    <a:close/>
                    <a:moveTo>
                      <a:pt x="3637" y="67415"/>
                    </a:moveTo>
                    <a:lnTo>
                      <a:pt x="3637" y="67849"/>
                    </a:lnTo>
                    <a:lnTo>
                      <a:pt x="5705" y="67849"/>
                    </a:lnTo>
                    <a:lnTo>
                      <a:pt x="5705" y="67449"/>
                    </a:lnTo>
                    <a:lnTo>
                      <a:pt x="3637" y="67415"/>
                    </a:lnTo>
                    <a:close/>
                    <a:moveTo>
                      <a:pt x="8207" y="67482"/>
                    </a:moveTo>
                    <a:lnTo>
                      <a:pt x="8207" y="67882"/>
                    </a:lnTo>
                    <a:lnTo>
                      <a:pt x="10308" y="67916"/>
                    </a:lnTo>
                    <a:lnTo>
                      <a:pt x="10308" y="67482"/>
                    </a:lnTo>
                    <a:close/>
                    <a:moveTo>
                      <a:pt x="12810" y="67515"/>
                    </a:moveTo>
                    <a:lnTo>
                      <a:pt x="12810" y="67949"/>
                    </a:lnTo>
                    <a:lnTo>
                      <a:pt x="14878" y="67949"/>
                    </a:lnTo>
                    <a:lnTo>
                      <a:pt x="14878" y="67549"/>
                    </a:lnTo>
                    <a:lnTo>
                      <a:pt x="12810" y="67515"/>
                    </a:lnTo>
                    <a:close/>
                    <a:moveTo>
                      <a:pt x="17380" y="67582"/>
                    </a:moveTo>
                    <a:lnTo>
                      <a:pt x="17380" y="67982"/>
                    </a:lnTo>
                    <a:lnTo>
                      <a:pt x="19481" y="68016"/>
                    </a:lnTo>
                    <a:lnTo>
                      <a:pt x="19481" y="67582"/>
                    </a:lnTo>
                    <a:close/>
                    <a:moveTo>
                      <a:pt x="21983" y="67615"/>
                    </a:moveTo>
                    <a:lnTo>
                      <a:pt x="21983" y="68049"/>
                    </a:lnTo>
                    <a:lnTo>
                      <a:pt x="24051" y="68049"/>
                    </a:lnTo>
                    <a:lnTo>
                      <a:pt x="24051" y="67649"/>
                    </a:lnTo>
                    <a:lnTo>
                      <a:pt x="21983" y="67615"/>
                    </a:lnTo>
                    <a:close/>
                    <a:moveTo>
                      <a:pt x="26553" y="67649"/>
                    </a:moveTo>
                    <a:lnTo>
                      <a:pt x="26553" y="68082"/>
                    </a:lnTo>
                    <a:lnTo>
                      <a:pt x="28655" y="68116"/>
                    </a:lnTo>
                    <a:lnTo>
                      <a:pt x="28655" y="67682"/>
                    </a:lnTo>
                    <a:lnTo>
                      <a:pt x="26553" y="67649"/>
                    </a:lnTo>
                    <a:close/>
                    <a:moveTo>
                      <a:pt x="31156" y="67716"/>
                    </a:moveTo>
                    <a:lnTo>
                      <a:pt x="31156" y="68116"/>
                    </a:lnTo>
                    <a:lnTo>
                      <a:pt x="33225" y="68149"/>
                    </a:lnTo>
                    <a:lnTo>
                      <a:pt x="33225" y="67749"/>
                    </a:lnTo>
                    <a:lnTo>
                      <a:pt x="31156" y="67716"/>
                    </a:lnTo>
                    <a:close/>
                    <a:moveTo>
                      <a:pt x="35726" y="67749"/>
                    </a:moveTo>
                    <a:lnTo>
                      <a:pt x="35726" y="68183"/>
                    </a:lnTo>
                    <a:lnTo>
                      <a:pt x="37828" y="68183"/>
                    </a:lnTo>
                    <a:lnTo>
                      <a:pt x="37828" y="67782"/>
                    </a:lnTo>
                    <a:lnTo>
                      <a:pt x="35726" y="67749"/>
                    </a:lnTo>
                    <a:close/>
                    <a:moveTo>
                      <a:pt x="40330" y="67816"/>
                    </a:moveTo>
                    <a:lnTo>
                      <a:pt x="40330" y="68216"/>
                    </a:lnTo>
                    <a:lnTo>
                      <a:pt x="42398" y="68249"/>
                    </a:lnTo>
                    <a:lnTo>
                      <a:pt x="42398" y="67816"/>
                    </a:lnTo>
                    <a:close/>
                    <a:moveTo>
                      <a:pt x="44900" y="67849"/>
                    </a:moveTo>
                    <a:lnTo>
                      <a:pt x="44900" y="68283"/>
                    </a:lnTo>
                    <a:lnTo>
                      <a:pt x="47001" y="68283"/>
                    </a:lnTo>
                    <a:lnTo>
                      <a:pt x="47001" y="67882"/>
                    </a:lnTo>
                    <a:lnTo>
                      <a:pt x="44900" y="67849"/>
                    </a:lnTo>
                    <a:close/>
                    <a:moveTo>
                      <a:pt x="49503" y="67916"/>
                    </a:moveTo>
                    <a:lnTo>
                      <a:pt x="49503" y="68316"/>
                    </a:lnTo>
                    <a:lnTo>
                      <a:pt x="51571" y="68349"/>
                    </a:lnTo>
                    <a:lnTo>
                      <a:pt x="51571" y="67916"/>
                    </a:lnTo>
                    <a:close/>
                    <a:moveTo>
                      <a:pt x="54073" y="67949"/>
                    </a:moveTo>
                    <a:lnTo>
                      <a:pt x="54073" y="68383"/>
                    </a:lnTo>
                    <a:lnTo>
                      <a:pt x="56174" y="68383"/>
                    </a:lnTo>
                    <a:lnTo>
                      <a:pt x="56174" y="67982"/>
                    </a:lnTo>
                    <a:lnTo>
                      <a:pt x="54073" y="67949"/>
                    </a:lnTo>
                    <a:close/>
                    <a:moveTo>
                      <a:pt x="58676" y="67982"/>
                    </a:moveTo>
                    <a:lnTo>
                      <a:pt x="58676" y="68416"/>
                    </a:lnTo>
                    <a:lnTo>
                      <a:pt x="60744" y="68449"/>
                    </a:lnTo>
                    <a:lnTo>
                      <a:pt x="60744" y="68016"/>
                    </a:lnTo>
                    <a:lnTo>
                      <a:pt x="58676" y="67982"/>
                    </a:lnTo>
                    <a:close/>
                    <a:moveTo>
                      <a:pt x="63246" y="68049"/>
                    </a:moveTo>
                    <a:lnTo>
                      <a:pt x="63246" y="68449"/>
                    </a:lnTo>
                    <a:lnTo>
                      <a:pt x="65347" y="68483"/>
                    </a:lnTo>
                    <a:lnTo>
                      <a:pt x="65347" y="68082"/>
                    </a:lnTo>
                    <a:lnTo>
                      <a:pt x="63246" y="68049"/>
                    </a:lnTo>
                    <a:close/>
                    <a:moveTo>
                      <a:pt x="67849" y="68082"/>
                    </a:moveTo>
                    <a:lnTo>
                      <a:pt x="67849" y="68516"/>
                    </a:lnTo>
                    <a:lnTo>
                      <a:pt x="69917" y="68516"/>
                    </a:lnTo>
                    <a:lnTo>
                      <a:pt x="69917" y="68116"/>
                    </a:lnTo>
                    <a:lnTo>
                      <a:pt x="67849" y="68082"/>
                    </a:lnTo>
                    <a:close/>
                    <a:moveTo>
                      <a:pt x="72419" y="68149"/>
                    </a:moveTo>
                    <a:lnTo>
                      <a:pt x="72419" y="68549"/>
                    </a:lnTo>
                    <a:lnTo>
                      <a:pt x="74521" y="68583"/>
                    </a:lnTo>
                    <a:lnTo>
                      <a:pt x="74521" y="68149"/>
                    </a:lnTo>
                    <a:close/>
                    <a:moveTo>
                      <a:pt x="77022" y="68183"/>
                    </a:moveTo>
                    <a:lnTo>
                      <a:pt x="77022" y="68616"/>
                    </a:lnTo>
                    <a:lnTo>
                      <a:pt x="79091" y="68616"/>
                    </a:lnTo>
                    <a:lnTo>
                      <a:pt x="79091" y="68216"/>
                    </a:lnTo>
                    <a:lnTo>
                      <a:pt x="77022" y="68183"/>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7"/>
              <p:cNvSpPr/>
              <p:nvPr/>
            </p:nvSpPr>
            <p:spPr>
              <a:xfrm>
                <a:off x="3376870" y="3283763"/>
                <a:ext cx="43457" cy="1238552"/>
              </a:xfrm>
              <a:custGeom>
                <a:avLst/>
                <a:gdLst/>
                <a:ahLst/>
                <a:cxnLst/>
                <a:rect l="l" t="t" r="r" b="b"/>
                <a:pathLst>
                  <a:path w="1669" h="47568" extrusionOk="0">
                    <a:moveTo>
                      <a:pt x="434" y="0"/>
                    </a:moveTo>
                    <a:lnTo>
                      <a:pt x="1" y="33"/>
                    </a:lnTo>
                    <a:lnTo>
                      <a:pt x="67" y="2102"/>
                    </a:lnTo>
                    <a:lnTo>
                      <a:pt x="468" y="2102"/>
                    </a:lnTo>
                    <a:lnTo>
                      <a:pt x="434" y="0"/>
                    </a:lnTo>
                    <a:close/>
                    <a:moveTo>
                      <a:pt x="134" y="4603"/>
                    </a:moveTo>
                    <a:lnTo>
                      <a:pt x="167" y="6705"/>
                    </a:lnTo>
                    <a:lnTo>
                      <a:pt x="601" y="6672"/>
                    </a:lnTo>
                    <a:lnTo>
                      <a:pt x="534" y="4603"/>
                    </a:lnTo>
                    <a:close/>
                    <a:moveTo>
                      <a:pt x="668" y="9173"/>
                    </a:moveTo>
                    <a:lnTo>
                      <a:pt x="234" y="9207"/>
                    </a:lnTo>
                    <a:lnTo>
                      <a:pt x="301" y="11275"/>
                    </a:lnTo>
                    <a:lnTo>
                      <a:pt x="701" y="11275"/>
                    </a:lnTo>
                    <a:lnTo>
                      <a:pt x="668" y="9173"/>
                    </a:lnTo>
                    <a:close/>
                    <a:moveTo>
                      <a:pt x="368" y="13777"/>
                    </a:moveTo>
                    <a:lnTo>
                      <a:pt x="434" y="15878"/>
                    </a:lnTo>
                    <a:lnTo>
                      <a:pt x="835" y="15845"/>
                    </a:lnTo>
                    <a:lnTo>
                      <a:pt x="801" y="13777"/>
                    </a:lnTo>
                    <a:close/>
                    <a:moveTo>
                      <a:pt x="901" y="18347"/>
                    </a:moveTo>
                    <a:lnTo>
                      <a:pt x="501" y="18380"/>
                    </a:lnTo>
                    <a:lnTo>
                      <a:pt x="534" y="20448"/>
                    </a:lnTo>
                    <a:lnTo>
                      <a:pt x="968" y="20448"/>
                    </a:lnTo>
                    <a:lnTo>
                      <a:pt x="901" y="18347"/>
                    </a:lnTo>
                    <a:close/>
                    <a:moveTo>
                      <a:pt x="601" y="22950"/>
                    </a:moveTo>
                    <a:lnTo>
                      <a:pt x="668" y="25018"/>
                    </a:lnTo>
                    <a:lnTo>
                      <a:pt x="1068" y="25018"/>
                    </a:lnTo>
                    <a:lnTo>
                      <a:pt x="1035" y="22950"/>
                    </a:lnTo>
                    <a:close/>
                    <a:moveTo>
                      <a:pt x="735" y="27520"/>
                    </a:moveTo>
                    <a:lnTo>
                      <a:pt x="801" y="29621"/>
                    </a:lnTo>
                    <a:lnTo>
                      <a:pt x="1202" y="29621"/>
                    </a:lnTo>
                    <a:lnTo>
                      <a:pt x="1135" y="27520"/>
                    </a:lnTo>
                    <a:close/>
                    <a:moveTo>
                      <a:pt x="1268" y="32090"/>
                    </a:moveTo>
                    <a:lnTo>
                      <a:pt x="868" y="32123"/>
                    </a:lnTo>
                    <a:lnTo>
                      <a:pt x="901" y="34191"/>
                    </a:lnTo>
                    <a:lnTo>
                      <a:pt x="1335" y="34191"/>
                    </a:lnTo>
                    <a:lnTo>
                      <a:pt x="1268" y="32090"/>
                    </a:lnTo>
                    <a:close/>
                    <a:moveTo>
                      <a:pt x="968" y="36693"/>
                    </a:moveTo>
                    <a:lnTo>
                      <a:pt x="1035" y="38795"/>
                    </a:lnTo>
                    <a:lnTo>
                      <a:pt x="1435" y="38761"/>
                    </a:lnTo>
                    <a:lnTo>
                      <a:pt x="1402" y="36693"/>
                    </a:lnTo>
                    <a:close/>
                    <a:moveTo>
                      <a:pt x="1502" y="41263"/>
                    </a:moveTo>
                    <a:lnTo>
                      <a:pt x="1101" y="41296"/>
                    </a:lnTo>
                    <a:lnTo>
                      <a:pt x="1135" y="43364"/>
                    </a:lnTo>
                    <a:lnTo>
                      <a:pt x="1568" y="43364"/>
                    </a:lnTo>
                    <a:lnTo>
                      <a:pt x="1502" y="41263"/>
                    </a:lnTo>
                    <a:close/>
                    <a:moveTo>
                      <a:pt x="1202" y="45866"/>
                    </a:moveTo>
                    <a:lnTo>
                      <a:pt x="1268" y="47567"/>
                    </a:lnTo>
                    <a:lnTo>
                      <a:pt x="1669" y="47534"/>
                    </a:lnTo>
                    <a:lnTo>
                      <a:pt x="1635" y="45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17"/>
            <p:cNvSpPr/>
            <p:nvPr/>
          </p:nvSpPr>
          <p:spPr>
            <a:xfrm>
              <a:off x="3193618" y="3099600"/>
              <a:ext cx="409960" cy="577277"/>
            </a:xfrm>
            <a:custGeom>
              <a:avLst/>
              <a:gdLst/>
              <a:ahLst/>
              <a:cxnLst/>
              <a:rect l="l" t="t" r="r" b="b"/>
              <a:pathLst>
                <a:path w="15745" h="22171" extrusionOk="0">
                  <a:moveTo>
                    <a:pt x="1997" y="0"/>
                  </a:moveTo>
                  <a:cubicBezTo>
                    <a:pt x="1948" y="0"/>
                    <a:pt x="1904" y="11"/>
                    <a:pt x="1868" y="35"/>
                  </a:cubicBezTo>
                  <a:lnTo>
                    <a:pt x="1802" y="35"/>
                  </a:lnTo>
                  <a:cubicBezTo>
                    <a:pt x="1802" y="35"/>
                    <a:pt x="1768" y="68"/>
                    <a:pt x="1768" y="68"/>
                  </a:cubicBezTo>
                  <a:lnTo>
                    <a:pt x="1702" y="68"/>
                  </a:lnTo>
                  <a:cubicBezTo>
                    <a:pt x="1702" y="68"/>
                    <a:pt x="1702" y="101"/>
                    <a:pt x="1668" y="101"/>
                  </a:cubicBezTo>
                  <a:lnTo>
                    <a:pt x="1635" y="101"/>
                  </a:lnTo>
                  <a:cubicBezTo>
                    <a:pt x="1601" y="101"/>
                    <a:pt x="1601" y="135"/>
                    <a:pt x="1568" y="135"/>
                  </a:cubicBezTo>
                  <a:lnTo>
                    <a:pt x="1535" y="135"/>
                  </a:lnTo>
                  <a:cubicBezTo>
                    <a:pt x="1501" y="135"/>
                    <a:pt x="1501" y="168"/>
                    <a:pt x="1501" y="168"/>
                  </a:cubicBezTo>
                  <a:lnTo>
                    <a:pt x="1435" y="168"/>
                  </a:lnTo>
                  <a:cubicBezTo>
                    <a:pt x="1435" y="168"/>
                    <a:pt x="1401" y="202"/>
                    <a:pt x="1401" y="202"/>
                  </a:cubicBezTo>
                  <a:lnTo>
                    <a:pt x="1335" y="202"/>
                  </a:lnTo>
                  <a:cubicBezTo>
                    <a:pt x="1335" y="202"/>
                    <a:pt x="1335" y="235"/>
                    <a:pt x="1301" y="235"/>
                  </a:cubicBezTo>
                  <a:lnTo>
                    <a:pt x="1268" y="235"/>
                  </a:lnTo>
                  <a:cubicBezTo>
                    <a:pt x="1235" y="235"/>
                    <a:pt x="1235" y="268"/>
                    <a:pt x="1201" y="268"/>
                  </a:cubicBezTo>
                  <a:lnTo>
                    <a:pt x="1168" y="268"/>
                  </a:lnTo>
                  <a:cubicBezTo>
                    <a:pt x="1134" y="268"/>
                    <a:pt x="1134" y="302"/>
                    <a:pt x="1134" y="302"/>
                  </a:cubicBezTo>
                  <a:lnTo>
                    <a:pt x="1068" y="302"/>
                  </a:lnTo>
                  <a:cubicBezTo>
                    <a:pt x="1068" y="302"/>
                    <a:pt x="1034" y="335"/>
                    <a:pt x="1034" y="335"/>
                  </a:cubicBezTo>
                  <a:lnTo>
                    <a:pt x="968" y="335"/>
                  </a:lnTo>
                  <a:cubicBezTo>
                    <a:pt x="968" y="335"/>
                    <a:pt x="968" y="368"/>
                    <a:pt x="934" y="368"/>
                  </a:cubicBezTo>
                  <a:lnTo>
                    <a:pt x="901" y="368"/>
                  </a:lnTo>
                  <a:cubicBezTo>
                    <a:pt x="868" y="368"/>
                    <a:pt x="868" y="402"/>
                    <a:pt x="834" y="402"/>
                  </a:cubicBezTo>
                  <a:lnTo>
                    <a:pt x="801" y="402"/>
                  </a:lnTo>
                  <a:cubicBezTo>
                    <a:pt x="768" y="402"/>
                    <a:pt x="768" y="435"/>
                    <a:pt x="768" y="435"/>
                  </a:cubicBezTo>
                  <a:lnTo>
                    <a:pt x="701" y="435"/>
                  </a:lnTo>
                  <a:cubicBezTo>
                    <a:pt x="701" y="435"/>
                    <a:pt x="667" y="468"/>
                    <a:pt x="667" y="468"/>
                  </a:cubicBezTo>
                  <a:lnTo>
                    <a:pt x="601" y="468"/>
                  </a:lnTo>
                  <a:cubicBezTo>
                    <a:pt x="601" y="468"/>
                    <a:pt x="601" y="502"/>
                    <a:pt x="567" y="502"/>
                  </a:cubicBezTo>
                  <a:lnTo>
                    <a:pt x="534" y="502"/>
                  </a:lnTo>
                  <a:cubicBezTo>
                    <a:pt x="501" y="502"/>
                    <a:pt x="501" y="535"/>
                    <a:pt x="467" y="535"/>
                  </a:cubicBezTo>
                  <a:cubicBezTo>
                    <a:pt x="200" y="602"/>
                    <a:pt x="0" y="1002"/>
                    <a:pt x="0" y="1603"/>
                  </a:cubicBezTo>
                  <a:lnTo>
                    <a:pt x="0" y="13011"/>
                  </a:lnTo>
                  <a:cubicBezTo>
                    <a:pt x="0" y="13878"/>
                    <a:pt x="401" y="14812"/>
                    <a:pt x="868" y="15079"/>
                  </a:cubicBezTo>
                  <a:lnTo>
                    <a:pt x="2669" y="16146"/>
                  </a:lnTo>
                  <a:lnTo>
                    <a:pt x="2669" y="19649"/>
                  </a:lnTo>
                  <a:lnTo>
                    <a:pt x="2702" y="19582"/>
                  </a:lnTo>
                  <a:lnTo>
                    <a:pt x="2702" y="19615"/>
                  </a:lnTo>
                  <a:lnTo>
                    <a:pt x="2769" y="19582"/>
                  </a:lnTo>
                  <a:lnTo>
                    <a:pt x="2769" y="19615"/>
                  </a:lnTo>
                  <a:lnTo>
                    <a:pt x="2802" y="19549"/>
                  </a:lnTo>
                  <a:lnTo>
                    <a:pt x="2802" y="19582"/>
                  </a:lnTo>
                  <a:lnTo>
                    <a:pt x="2836" y="19549"/>
                  </a:lnTo>
                  <a:lnTo>
                    <a:pt x="2836" y="19582"/>
                  </a:lnTo>
                  <a:lnTo>
                    <a:pt x="2902" y="19515"/>
                  </a:lnTo>
                  <a:lnTo>
                    <a:pt x="2902" y="19549"/>
                  </a:lnTo>
                  <a:lnTo>
                    <a:pt x="2936" y="19515"/>
                  </a:lnTo>
                  <a:lnTo>
                    <a:pt x="2936" y="19549"/>
                  </a:lnTo>
                  <a:lnTo>
                    <a:pt x="3002" y="19482"/>
                  </a:lnTo>
                  <a:lnTo>
                    <a:pt x="3002" y="19515"/>
                  </a:lnTo>
                  <a:lnTo>
                    <a:pt x="3036" y="19482"/>
                  </a:lnTo>
                  <a:lnTo>
                    <a:pt x="3036" y="19515"/>
                  </a:lnTo>
                  <a:lnTo>
                    <a:pt x="3069" y="19449"/>
                  </a:lnTo>
                  <a:lnTo>
                    <a:pt x="3069" y="19482"/>
                  </a:lnTo>
                  <a:lnTo>
                    <a:pt x="3136" y="19449"/>
                  </a:lnTo>
                  <a:lnTo>
                    <a:pt x="3136" y="19482"/>
                  </a:lnTo>
                  <a:lnTo>
                    <a:pt x="3169" y="19415"/>
                  </a:lnTo>
                  <a:lnTo>
                    <a:pt x="3169" y="19449"/>
                  </a:lnTo>
                  <a:lnTo>
                    <a:pt x="3203" y="19415"/>
                  </a:lnTo>
                  <a:lnTo>
                    <a:pt x="3203" y="19449"/>
                  </a:lnTo>
                  <a:lnTo>
                    <a:pt x="3269" y="19382"/>
                  </a:lnTo>
                  <a:lnTo>
                    <a:pt x="3269" y="19415"/>
                  </a:lnTo>
                  <a:lnTo>
                    <a:pt x="3303" y="19382"/>
                  </a:lnTo>
                  <a:lnTo>
                    <a:pt x="3303" y="19415"/>
                  </a:lnTo>
                  <a:lnTo>
                    <a:pt x="3369" y="19349"/>
                  </a:lnTo>
                  <a:lnTo>
                    <a:pt x="3369" y="19382"/>
                  </a:lnTo>
                  <a:lnTo>
                    <a:pt x="3403" y="19349"/>
                  </a:lnTo>
                  <a:lnTo>
                    <a:pt x="3403" y="19382"/>
                  </a:lnTo>
                  <a:lnTo>
                    <a:pt x="3436" y="19315"/>
                  </a:lnTo>
                  <a:lnTo>
                    <a:pt x="3436" y="19349"/>
                  </a:lnTo>
                  <a:lnTo>
                    <a:pt x="3503" y="19315"/>
                  </a:lnTo>
                  <a:lnTo>
                    <a:pt x="3503" y="19349"/>
                  </a:lnTo>
                  <a:lnTo>
                    <a:pt x="3536" y="19282"/>
                  </a:lnTo>
                  <a:lnTo>
                    <a:pt x="3536" y="19315"/>
                  </a:lnTo>
                  <a:lnTo>
                    <a:pt x="3570" y="19282"/>
                  </a:lnTo>
                  <a:lnTo>
                    <a:pt x="3570" y="19315"/>
                  </a:lnTo>
                  <a:lnTo>
                    <a:pt x="3636" y="19248"/>
                  </a:lnTo>
                  <a:lnTo>
                    <a:pt x="3636" y="19282"/>
                  </a:lnTo>
                  <a:lnTo>
                    <a:pt x="3670" y="19248"/>
                  </a:lnTo>
                  <a:lnTo>
                    <a:pt x="3670" y="19282"/>
                  </a:lnTo>
                  <a:lnTo>
                    <a:pt x="3736" y="19215"/>
                  </a:lnTo>
                  <a:lnTo>
                    <a:pt x="3736" y="19248"/>
                  </a:lnTo>
                  <a:lnTo>
                    <a:pt x="3770" y="19215"/>
                  </a:lnTo>
                  <a:lnTo>
                    <a:pt x="3770" y="19248"/>
                  </a:lnTo>
                  <a:lnTo>
                    <a:pt x="3803" y="19182"/>
                  </a:lnTo>
                  <a:lnTo>
                    <a:pt x="3803" y="19215"/>
                  </a:lnTo>
                  <a:lnTo>
                    <a:pt x="3870" y="19182"/>
                  </a:lnTo>
                  <a:lnTo>
                    <a:pt x="3870" y="19215"/>
                  </a:lnTo>
                  <a:lnTo>
                    <a:pt x="3903" y="19148"/>
                  </a:lnTo>
                  <a:lnTo>
                    <a:pt x="3903" y="19182"/>
                  </a:lnTo>
                  <a:lnTo>
                    <a:pt x="3936" y="19148"/>
                  </a:lnTo>
                  <a:lnTo>
                    <a:pt x="4003" y="19115"/>
                  </a:lnTo>
                  <a:lnTo>
                    <a:pt x="4003" y="19148"/>
                  </a:lnTo>
                  <a:lnTo>
                    <a:pt x="4037" y="19115"/>
                  </a:lnTo>
                  <a:lnTo>
                    <a:pt x="4103" y="19082"/>
                  </a:lnTo>
                  <a:lnTo>
                    <a:pt x="4103" y="19115"/>
                  </a:lnTo>
                  <a:lnTo>
                    <a:pt x="5571" y="17781"/>
                  </a:lnTo>
                  <a:lnTo>
                    <a:pt x="13777" y="22084"/>
                  </a:lnTo>
                  <a:cubicBezTo>
                    <a:pt x="13861" y="22147"/>
                    <a:pt x="13959" y="22171"/>
                    <a:pt x="14054" y="22171"/>
                  </a:cubicBezTo>
                  <a:cubicBezTo>
                    <a:pt x="14108" y="22171"/>
                    <a:pt x="14162" y="22163"/>
                    <a:pt x="14210" y="22151"/>
                  </a:cubicBezTo>
                  <a:cubicBezTo>
                    <a:pt x="14210" y="22151"/>
                    <a:pt x="14244" y="22151"/>
                    <a:pt x="14244" y="22117"/>
                  </a:cubicBezTo>
                  <a:lnTo>
                    <a:pt x="14311" y="22117"/>
                  </a:lnTo>
                  <a:cubicBezTo>
                    <a:pt x="15211" y="21750"/>
                    <a:pt x="15745" y="21750"/>
                    <a:pt x="15745" y="20616"/>
                  </a:cubicBezTo>
                  <a:lnTo>
                    <a:pt x="15745" y="9208"/>
                  </a:lnTo>
                  <a:cubicBezTo>
                    <a:pt x="15745" y="8374"/>
                    <a:pt x="15345" y="7440"/>
                    <a:pt x="14844" y="7140"/>
                  </a:cubicBezTo>
                  <a:lnTo>
                    <a:pt x="2302" y="101"/>
                  </a:lnTo>
                  <a:cubicBezTo>
                    <a:pt x="2194" y="37"/>
                    <a:pt x="2087" y="0"/>
                    <a:pt x="19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7"/>
            <p:cNvSpPr/>
            <p:nvPr/>
          </p:nvSpPr>
          <p:spPr>
            <a:xfrm>
              <a:off x="3193618" y="3111916"/>
              <a:ext cx="381319" cy="565092"/>
            </a:xfrm>
            <a:custGeom>
              <a:avLst/>
              <a:gdLst/>
              <a:ahLst/>
              <a:cxnLst/>
              <a:rect l="l" t="t" r="r" b="b"/>
              <a:pathLst>
                <a:path w="14645" h="21703" extrusionOk="0">
                  <a:moveTo>
                    <a:pt x="597" y="1"/>
                  </a:moveTo>
                  <a:cubicBezTo>
                    <a:pt x="248" y="1"/>
                    <a:pt x="0" y="414"/>
                    <a:pt x="0" y="1096"/>
                  </a:cubicBezTo>
                  <a:lnTo>
                    <a:pt x="0" y="12504"/>
                  </a:lnTo>
                  <a:cubicBezTo>
                    <a:pt x="0" y="13338"/>
                    <a:pt x="401" y="14272"/>
                    <a:pt x="901" y="14572"/>
                  </a:cubicBezTo>
                  <a:lnTo>
                    <a:pt x="2702" y="15607"/>
                  </a:lnTo>
                  <a:lnTo>
                    <a:pt x="2702" y="19109"/>
                  </a:lnTo>
                  <a:lnTo>
                    <a:pt x="5037" y="17008"/>
                  </a:lnTo>
                  <a:lnTo>
                    <a:pt x="13743" y="21611"/>
                  </a:lnTo>
                  <a:cubicBezTo>
                    <a:pt x="13847" y="21673"/>
                    <a:pt x="13946" y="21702"/>
                    <a:pt x="14038" y="21702"/>
                  </a:cubicBezTo>
                  <a:cubicBezTo>
                    <a:pt x="14392" y="21702"/>
                    <a:pt x="14644" y="21272"/>
                    <a:pt x="14644" y="20610"/>
                  </a:cubicBezTo>
                  <a:lnTo>
                    <a:pt x="14644" y="9202"/>
                  </a:lnTo>
                  <a:cubicBezTo>
                    <a:pt x="14644" y="8368"/>
                    <a:pt x="14244" y="7434"/>
                    <a:pt x="13743" y="7134"/>
                  </a:cubicBezTo>
                  <a:lnTo>
                    <a:pt x="901" y="95"/>
                  </a:lnTo>
                  <a:cubicBezTo>
                    <a:pt x="794" y="31"/>
                    <a:pt x="691" y="1"/>
                    <a:pt x="5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7"/>
            <p:cNvSpPr/>
            <p:nvPr/>
          </p:nvSpPr>
          <p:spPr>
            <a:xfrm>
              <a:off x="3292639" y="3339770"/>
              <a:ext cx="24345" cy="44863"/>
            </a:xfrm>
            <a:custGeom>
              <a:avLst/>
              <a:gdLst/>
              <a:ahLst/>
              <a:cxnLst/>
              <a:rect l="l" t="t" r="r" b="b"/>
              <a:pathLst>
                <a:path w="935" h="1723" extrusionOk="0">
                  <a:moveTo>
                    <a:pt x="325" y="0"/>
                  </a:moveTo>
                  <a:cubicBezTo>
                    <a:pt x="147" y="0"/>
                    <a:pt x="0" y="240"/>
                    <a:pt x="0" y="584"/>
                  </a:cubicBezTo>
                  <a:cubicBezTo>
                    <a:pt x="0" y="1018"/>
                    <a:pt x="234" y="1518"/>
                    <a:pt x="467" y="1685"/>
                  </a:cubicBezTo>
                  <a:cubicBezTo>
                    <a:pt x="518" y="1711"/>
                    <a:pt x="566" y="1723"/>
                    <a:pt x="611" y="1723"/>
                  </a:cubicBezTo>
                  <a:cubicBezTo>
                    <a:pt x="803" y="1723"/>
                    <a:pt x="934" y="1503"/>
                    <a:pt x="934" y="1151"/>
                  </a:cubicBezTo>
                  <a:cubicBezTo>
                    <a:pt x="934" y="684"/>
                    <a:pt x="734" y="217"/>
                    <a:pt x="467" y="51"/>
                  </a:cubicBezTo>
                  <a:cubicBezTo>
                    <a:pt x="419" y="16"/>
                    <a:pt x="371" y="0"/>
                    <a:pt x="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7"/>
            <p:cNvSpPr/>
            <p:nvPr/>
          </p:nvSpPr>
          <p:spPr>
            <a:xfrm>
              <a:off x="3365596" y="3383096"/>
              <a:ext cx="24345" cy="44524"/>
            </a:xfrm>
            <a:custGeom>
              <a:avLst/>
              <a:gdLst/>
              <a:ahLst/>
              <a:cxnLst/>
              <a:rect l="l" t="t" r="r" b="b"/>
              <a:pathLst>
                <a:path w="935" h="1710" extrusionOk="0">
                  <a:moveTo>
                    <a:pt x="302" y="0"/>
                  </a:moveTo>
                  <a:cubicBezTo>
                    <a:pt x="122" y="0"/>
                    <a:pt x="0" y="217"/>
                    <a:pt x="0" y="555"/>
                  </a:cubicBezTo>
                  <a:cubicBezTo>
                    <a:pt x="0" y="1022"/>
                    <a:pt x="200" y="1489"/>
                    <a:pt x="467" y="1656"/>
                  </a:cubicBezTo>
                  <a:cubicBezTo>
                    <a:pt x="525" y="1692"/>
                    <a:pt x="580" y="1709"/>
                    <a:pt x="631" y="1709"/>
                  </a:cubicBezTo>
                  <a:cubicBezTo>
                    <a:pt x="812" y="1709"/>
                    <a:pt x="934" y="1487"/>
                    <a:pt x="934" y="1122"/>
                  </a:cubicBezTo>
                  <a:cubicBezTo>
                    <a:pt x="934" y="688"/>
                    <a:pt x="734" y="188"/>
                    <a:pt x="467" y="55"/>
                  </a:cubicBezTo>
                  <a:cubicBezTo>
                    <a:pt x="408" y="18"/>
                    <a:pt x="35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7"/>
            <p:cNvSpPr/>
            <p:nvPr/>
          </p:nvSpPr>
          <p:spPr>
            <a:xfrm>
              <a:off x="3437668" y="3425668"/>
              <a:ext cx="25230" cy="44524"/>
            </a:xfrm>
            <a:custGeom>
              <a:avLst/>
              <a:gdLst/>
              <a:ahLst/>
              <a:cxnLst/>
              <a:rect l="l" t="t" r="r" b="b"/>
              <a:pathLst>
                <a:path w="969" h="1710" extrusionOk="0">
                  <a:moveTo>
                    <a:pt x="317" y="0"/>
                  </a:moveTo>
                  <a:cubicBezTo>
                    <a:pt x="143" y="0"/>
                    <a:pt x="1" y="223"/>
                    <a:pt x="1" y="588"/>
                  </a:cubicBezTo>
                  <a:cubicBezTo>
                    <a:pt x="1" y="1021"/>
                    <a:pt x="234" y="1522"/>
                    <a:pt x="468" y="1655"/>
                  </a:cubicBezTo>
                  <a:cubicBezTo>
                    <a:pt x="527" y="1692"/>
                    <a:pt x="584" y="1709"/>
                    <a:pt x="637" y="1709"/>
                  </a:cubicBezTo>
                  <a:cubicBezTo>
                    <a:pt x="826" y="1709"/>
                    <a:pt x="968" y="1493"/>
                    <a:pt x="968" y="1155"/>
                  </a:cubicBezTo>
                  <a:cubicBezTo>
                    <a:pt x="968" y="688"/>
                    <a:pt x="735" y="221"/>
                    <a:pt x="468" y="54"/>
                  </a:cubicBezTo>
                  <a:cubicBezTo>
                    <a:pt x="417" y="18"/>
                    <a:pt x="366"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7"/>
            <p:cNvSpPr/>
            <p:nvPr/>
          </p:nvSpPr>
          <p:spPr>
            <a:xfrm>
              <a:off x="3001670" y="4582097"/>
              <a:ext cx="136384" cy="77852"/>
            </a:xfrm>
            <a:custGeom>
              <a:avLst/>
              <a:gdLst/>
              <a:ahLst/>
              <a:cxnLst/>
              <a:rect l="l" t="t" r="r" b="b"/>
              <a:pathLst>
                <a:path w="5238" h="2990" extrusionOk="0">
                  <a:moveTo>
                    <a:pt x="4295" y="0"/>
                  </a:moveTo>
                  <a:cubicBezTo>
                    <a:pt x="3975" y="0"/>
                    <a:pt x="3503" y="82"/>
                    <a:pt x="2836" y="372"/>
                  </a:cubicBezTo>
                  <a:cubicBezTo>
                    <a:pt x="1335" y="1039"/>
                    <a:pt x="234" y="1239"/>
                    <a:pt x="234" y="1239"/>
                  </a:cubicBezTo>
                  <a:lnTo>
                    <a:pt x="34" y="2440"/>
                  </a:lnTo>
                  <a:cubicBezTo>
                    <a:pt x="34" y="2440"/>
                    <a:pt x="0" y="2707"/>
                    <a:pt x="167" y="2807"/>
                  </a:cubicBezTo>
                  <a:cubicBezTo>
                    <a:pt x="307" y="2863"/>
                    <a:pt x="541" y="2989"/>
                    <a:pt x="868" y="2989"/>
                  </a:cubicBezTo>
                  <a:cubicBezTo>
                    <a:pt x="931" y="2989"/>
                    <a:pt x="998" y="2985"/>
                    <a:pt x="1068" y="2974"/>
                  </a:cubicBezTo>
                  <a:cubicBezTo>
                    <a:pt x="1468" y="2941"/>
                    <a:pt x="2369" y="2474"/>
                    <a:pt x="2369" y="2474"/>
                  </a:cubicBezTo>
                  <a:cubicBezTo>
                    <a:pt x="2369" y="2474"/>
                    <a:pt x="2613" y="2138"/>
                    <a:pt x="2663" y="2138"/>
                  </a:cubicBezTo>
                  <a:cubicBezTo>
                    <a:pt x="2666" y="2138"/>
                    <a:pt x="2667" y="2139"/>
                    <a:pt x="2669" y="2140"/>
                  </a:cubicBezTo>
                  <a:lnTo>
                    <a:pt x="3003" y="2140"/>
                  </a:lnTo>
                  <a:cubicBezTo>
                    <a:pt x="3003" y="2140"/>
                    <a:pt x="4704" y="1373"/>
                    <a:pt x="4971" y="1006"/>
                  </a:cubicBezTo>
                  <a:cubicBezTo>
                    <a:pt x="5237" y="639"/>
                    <a:pt x="4871" y="139"/>
                    <a:pt x="4871" y="139"/>
                  </a:cubicBezTo>
                  <a:cubicBezTo>
                    <a:pt x="4871" y="139"/>
                    <a:pt x="4711" y="0"/>
                    <a:pt x="4295" y="0"/>
                  </a:cubicBezTo>
                  <a:close/>
                </a:path>
              </a:pathLst>
            </a:custGeom>
            <a:solidFill>
              <a:srgbClr val="193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7"/>
            <p:cNvSpPr/>
            <p:nvPr/>
          </p:nvSpPr>
          <p:spPr>
            <a:xfrm>
              <a:off x="3143236" y="4654508"/>
              <a:ext cx="136384" cy="77540"/>
            </a:xfrm>
            <a:custGeom>
              <a:avLst/>
              <a:gdLst/>
              <a:ahLst/>
              <a:cxnLst/>
              <a:rect l="l" t="t" r="r" b="b"/>
              <a:pathLst>
                <a:path w="5238" h="2978" extrusionOk="0">
                  <a:moveTo>
                    <a:pt x="4241" y="1"/>
                  </a:moveTo>
                  <a:cubicBezTo>
                    <a:pt x="3929" y="1"/>
                    <a:pt x="3475" y="82"/>
                    <a:pt x="2836" y="360"/>
                  </a:cubicBezTo>
                  <a:cubicBezTo>
                    <a:pt x="1335" y="1060"/>
                    <a:pt x="201" y="1227"/>
                    <a:pt x="201" y="1227"/>
                  </a:cubicBezTo>
                  <a:lnTo>
                    <a:pt x="1" y="2428"/>
                  </a:lnTo>
                  <a:cubicBezTo>
                    <a:pt x="1" y="2428"/>
                    <a:pt x="1" y="2695"/>
                    <a:pt x="134" y="2795"/>
                  </a:cubicBezTo>
                  <a:cubicBezTo>
                    <a:pt x="274" y="2851"/>
                    <a:pt x="531" y="2977"/>
                    <a:pt x="846" y="2977"/>
                  </a:cubicBezTo>
                  <a:cubicBezTo>
                    <a:pt x="907" y="2977"/>
                    <a:pt x="970" y="2972"/>
                    <a:pt x="1035" y="2962"/>
                  </a:cubicBezTo>
                  <a:cubicBezTo>
                    <a:pt x="1468" y="2928"/>
                    <a:pt x="2369" y="2461"/>
                    <a:pt x="2369" y="2461"/>
                  </a:cubicBezTo>
                  <a:cubicBezTo>
                    <a:pt x="2369" y="2461"/>
                    <a:pt x="2613" y="2125"/>
                    <a:pt x="2664" y="2125"/>
                  </a:cubicBezTo>
                  <a:cubicBezTo>
                    <a:pt x="2666" y="2125"/>
                    <a:pt x="2668" y="2126"/>
                    <a:pt x="2669" y="2128"/>
                  </a:cubicBezTo>
                  <a:lnTo>
                    <a:pt x="3003" y="2128"/>
                  </a:lnTo>
                  <a:cubicBezTo>
                    <a:pt x="3003" y="2128"/>
                    <a:pt x="4704" y="1360"/>
                    <a:pt x="4971" y="993"/>
                  </a:cubicBezTo>
                  <a:cubicBezTo>
                    <a:pt x="5238" y="627"/>
                    <a:pt x="4837" y="160"/>
                    <a:pt x="4837" y="160"/>
                  </a:cubicBezTo>
                  <a:cubicBezTo>
                    <a:pt x="4837" y="160"/>
                    <a:pt x="4678" y="1"/>
                    <a:pt x="4241" y="1"/>
                  </a:cubicBezTo>
                  <a:close/>
                </a:path>
              </a:pathLst>
            </a:custGeom>
            <a:solidFill>
              <a:srgbClr val="1930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
            <p:cNvSpPr/>
            <p:nvPr/>
          </p:nvSpPr>
          <p:spPr>
            <a:xfrm>
              <a:off x="3000811" y="4118421"/>
              <a:ext cx="150262" cy="521141"/>
            </a:xfrm>
            <a:custGeom>
              <a:avLst/>
              <a:gdLst/>
              <a:ahLst/>
              <a:cxnLst/>
              <a:rect l="l" t="t" r="r" b="b"/>
              <a:pathLst>
                <a:path w="5771" h="20015" extrusionOk="0">
                  <a:moveTo>
                    <a:pt x="1635" y="0"/>
                  </a:moveTo>
                  <a:cubicBezTo>
                    <a:pt x="1635" y="0"/>
                    <a:pt x="434" y="15178"/>
                    <a:pt x="167" y="18113"/>
                  </a:cubicBezTo>
                  <a:cubicBezTo>
                    <a:pt x="133" y="18614"/>
                    <a:pt x="0" y="19681"/>
                    <a:pt x="33" y="19714"/>
                  </a:cubicBezTo>
                  <a:cubicBezTo>
                    <a:pt x="67" y="19781"/>
                    <a:pt x="133" y="19881"/>
                    <a:pt x="234" y="19915"/>
                  </a:cubicBezTo>
                  <a:cubicBezTo>
                    <a:pt x="267" y="19948"/>
                    <a:pt x="334" y="19948"/>
                    <a:pt x="400" y="19948"/>
                  </a:cubicBezTo>
                  <a:cubicBezTo>
                    <a:pt x="701" y="19981"/>
                    <a:pt x="1001" y="20015"/>
                    <a:pt x="1268" y="20015"/>
                  </a:cubicBezTo>
                  <a:lnTo>
                    <a:pt x="1301" y="20015"/>
                  </a:lnTo>
                  <a:cubicBezTo>
                    <a:pt x="2035" y="19881"/>
                    <a:pt x="2902" y="19481"/>
                    <a:pt x="3336" y="18847"/>
                  </a:cubicBezTo>
                  <a:lnTo>
                    <a:pt x="3369" y="18714"/>
                  </a:lnTo>
                  <a:lnTo>
                    <a:pt x="5771" y="4203"/>
                  </a:lnTo>
                  <a:cubicBezTo>
                    <a:pt x="5737" y="4103"/>
                    <a:pt x="5104" y="2602"/>
                    <a:pt x="5104" y="1401"/>
                  </a:cubicBezTo>
                  <a:cubicBezTo>
                    <a:pt x="5004" y="1401"/>
                    <a:pt x="4937" y="1368"/>
                    <a:pt x="4870" y="1335"/>
                  </a:cubicBezTo>
                  <a:cubicBezTo>
                    <a:pt x="4670" y="1268"/>
                    <a:pt x="4470" y="1201"/>
                    <a:pt x="4270" y="1101"/>
                  </a:cubicBezTo>
                  <a:cubicBezTo>
                    <a:pt x="4036" y="1034"/>
                    <a:pt x="3836" y="934"/>
                    <a:pt x="3669" y="834"/>
                  </a:cubicBezTo>
                  <a:cubicBezTo>
                    <a:pt x="3436" y="701"/>
                    <a:pt x="1835" y="100"/>
                    <a:pt x="1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7"/>
            <p:cNvSpPr/>
            <p:nvPr/>
          </p:nvSpPr>
          <p:spPr>
            <a:xfrm>
              <a:off x="3322166" y="3709346"/>
              <a:ext cx="230172" cy="157214"/>
            </a:xfrm>
            <a:custGeom>
              <a:avLst/>
              <a:gdLst/>
              <a:ahLst/>
              <a:cxnLst/>
              <a:rect l="l" t="t" r="r" b="b"/>
              <a:pathLst>
                <a:path w="8840" h="6038" extrusionOk="0">
                  <a:moveTo>
                    <a:pt x="4570" y="0"/>
                  </a:moveTo>
                  <a:lnTo>
                    <a:pt x="0" y="4603"/>
                  </a:lnTo>
                  <a:cubicBezTo>
                    <a:pt x="0" y="4603"/>
                    <a:pt x="0" y="4637"/>
                    <a:pt x="0" y="4670"/>
                  </a:cubicBezTo>
                  <a:lnTo>
                    <a:pt x="0" y="4703"/>
                  </a:lnTo>
                  <a:lnTo>
                    <a:pt x="0" y="4737"/>
                  </a:lnTo>
                  <a:lnTo>
                    <a:pt x="0" y="4770"/>
                  </a:lnTo>
                  <a:lnTo>
                    <a:pt x="0" y="4804"/>
                  </a:lnTo>
                  <a:lnTo>
                    <a:pt x="0" y="4837"/>
                  </a:lnTo>
                  <a:lnTo>
                    <a:pt x="0" y="4870"/>
                  </a:lnTo>
                  <a:lnTo>
                    <a:pt x="0" y="4904"/>
                  </a:lnTo>
                  <a:cubicBezTo>
                    <a:pt x="0" y="4937"/>
                    <a:pt x="0" y="4937"/>
                    <a:pt x="34" y="4937"/>
                  </a:cubicBezTo>
                  <a:lnTo>
                    <a:pt x="4170" y="6038"/>
                  </a:lnTo>
                  <a:lnTo>
                    <a:pt x="4237" y="6038"/>
                  </a:lnTo>
                  <a:lnTo>
                    <a:pt x="8806" y="1434"/>
                  </a:lnTo>
                  <a:cubicBezTo>
                    <a:pt x="8806" y="1434"/>
                    <a:pt x="8840" y="1401"/>
                    <a:pt x="8806" y="1368"/>
                  </a:cubicBezTo>
                  <a:lnTo>
                    <a:pt x="8806" y="1334"/>
                  </a:lnTo>
                  <a:lnTo>
                    <a:pt x="8806" y="1301"/>
                  </a:lnTo>
                  <a:lnTo>
                    <a:pt x="8806" y="1268"/>
                  </a:lnTo>
                  <a:lnTo>
                    <a:pt x="8806" y="1234"/>
                  </a:lnTo>
                  <a:lnTo>
                    <a:pt x="8806" y="1201"/>
                  </a:lnTo>
                  <a:lnTo>
                    <a:pt x="8806" y="1168"/>
                  </a:lnTo>
                  <a:lnTo>
                    <a:pt x="8806" y="1134"/>
                  </a:lnTo>
                  <a:cubicBezTo>
                    <a:pt x="8806" y="1101"/>
                    <a:pt x="8806" y="1101"/>
                    <a:pt x="8773" y="1101"/>
                  </a:cubicBezTo>
                  <a:lnTo>
                    <a:pt x="46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7"/>
            <p:cNvSpPr/>
            <p:nvPr/>
          </p:nvSpPr>
          <p:spPr>
            <a:xfrm>
              <a:off x="3321280" y="3823989"/>
              <a:ext cx="110347" cy="42571"/>
            </a:xfrm>
            <a:custGeom>
              <a:avLst/>
              <a:gdLst/>
              <a:ahLst/>
              <a:cxnLst/>
              <a:rect l="l" t="t" r="r" b="b"/>
              <a:pathLst>
                <a:path w="4238" h="1635" extrusionOk="0">
                  <a:moveTo>
                    <a:pt x="168" y="0"/>
                  </a:moveTo>
                  <a:lnTo>
                    <a:pt x="1" y="200"/>
                  </a:lnTo>
                  <a:cubicBezTo>
                    <a:pt x="34" y="200"/>
                    <a:pt x="34" y="234"/>
                    <a:pt x="34" y="267"/>
                  </a:cubicBezTo>
                  <a:lnTo>
                    <a:pt x="34" y="300"/>
                  </a:lnTo>
                  <a:lnTo>
                    <a:pt x="34" y="334"/>
                  </a:lnTo>
                  <a:lnTo>
                    <a:pt x="34" y="367"/>
                  </a:lnTo>
                  <a:lnTo>
                    <a:pt x="34" y="401"/>
                  </a:lnTo>
                  <a:lnTo>
                    <a:pt x="34" y="434"/>
                  </a:lnTo>
                  <a:lnTo>
                    <a:pt x="34" y="467"/>
                  </a:lnTo>
                  <a:lnTo>
                    <a:pt x="34" y="501"/>
                  </a:lnTo>
                  <a:cubicBezTo>
                    <a:pt x="34" y="501"/>
                    <a:pt x="68" y="534"/>
                    <a:pt x="68" y="534"/>
                  </a:cubicBezTo>
                  <a:lnTo>
                    <a:pt x="4204" y="1635"/>
                  </a:lnTo>
                  <a:lnTo>
                    <a:pt x="4237" y="1635"/>
                  </a:lnTo>
                  <a:lnTo>
                    <a:pt x="4104" y="1234"/>
                  </a:lnTo>
                  <a:lnTo>
                    <a:pt x="1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7"/>
            <p:cNvSpPr/>
            <p:nvPr/>
          </p:nvSpPr>
          <p:spPr>
            <a:xfrm>
              <a:off x="3321280" y="3709346"/>
              <a:ext cx="231057" cy="151148"/>
            </a:xfrm>
            <a:custGeom>
              <a:avLst/>
              <a:gdLst/>
              <a:ahLst/>
              <a:cxnLst/>
              <a:rect l="l" t="t" r="r" b="b"/>
              <a:pathLst>
                <a:path w="8874" h="5805" extrusionOk="0">
                  <a:moveTo>
                    <a:pt x="4604" y="0"/>
                  </a:moveTo>
                  <a:lnTo>
                    <a:pt x="34" y="4603"/>
                  </a:lnTo>
                  <a:cubicBezTo>
                    <a:pt x="1" y="4637"/>
                    <a:pt x="34" y="4703"/>
                    <a:pt x="68" y="4703"/>
                  </a:cubicBezTo>
                  <a:lnTo>
                    <a:pt x="4204" y="5804"/>
                  </a:lnTo>
                  <a:lnTo>
                    <a:pt x="4271" y="5804"/>
                  </a:lnTo>
                  <a:lnTo>
                    <a:pt x="8840" y="1201"/>
                  </a:lnTo>
                  <a:cubicBezTo>
                    <a:pt x="8874" y="1168"/>
                    <a:pt x="8840" y="1101"/>
                    <a:pt x="8807" y="1101"/>
                  </a:cubicBezTo>
                  <a:lnTo>
                    <a:pt x="46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7"/>
            <p:cNvSpPr/>
            <p:nvPr/>
          </p:nvSpPr>
          <p:spPr>
            <a:xfrm>
              <a:off x="3336044" y="3718017"/>
              <a:ext cx="201530" cy="133781"/>
            </a:xfrm>
            <a:custGeom>
              <a:avLst/>
              <a:gdLst/>
              <a:ahLst/>
              <a:cxnLst/>
              <a:rect l="l" t="t" r="r" b="b"/>
              <a:pathLst>
                <a:path w="7740" h="5138" extrusionOk="0">
                  <a:moveTo>
                    <a:pt x="4171" y="1"/>
                  </a:moveTo>
                  <a:lnTo>
                    <a:pt x="1" y="4170"/>
                  </a:lnTo>
                  <a:lnTo>
                    <a:pt x="3570" y="5138"/>
                  </a:lnTo>
                  <a:lnTo>
                    <a:pt x="7740" y="968"/>
                  </a:lnTo>
                  <a:lnTo>
                    <a:pt x="417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7"/>
            <p:cNvSpPr/>
            <p:nvPr/>
          </p:nvSpPr>
          <p:spPr>
            <a:xfrm>
              <a:off x="3336044" y="3718017"/>
              <a:ext cx="201530" cy="109462"/>
            </a:xfrm>
            <a:custGeom>
              <a:avLst/>
              <a:gdLst/>
              <a:ahLst/>
              <a:cxnLst/>
              <a:rect l="l" t="t" r="r" b="b"/>
              <a:pathLst>
                <a:path w="7740" h="4204" extrusionOk="0">
                  <a:moveTo>
                    <a:pt x="4171" y="1"/>
                  </a:moveTo>
                  <a:lnTo>
                    <a:pt x="1" y="4170"/>
                  </a:lnTo>
                  <a:lnTo>
                    <a:pt x="101" y="4204"/>
                  </a:lnTo>
                  <a:lnTo>
                    <a:pt x="4204" y="67"/>
                  </a:lnTo>
                  <a:lnTo>
                    <a:pt x="7673" y="1001"/>
                  </a:lnTo>
                  <a:lnTo>
                    <a:pt x="7740" y="968"/>
                  </a:lnTo>
                  <a:lnTo>
                    <a:pt x="41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7"/>
            <p:cNvSpPr/>
            <p:nvPr/>
          </p:nvSpPr>
          <p:spPr>
            <a:xfrm>
              <a:off x="3376011" y="3841356"/>
              <a:ext cx="6978" cy="3489"/>
            </a:xfrm>
            <a:custGeom>
              <a:avLst/>
              <a:gdLst/>
              <a:ahLst/>
              <a:cxnLst/>
              <a:rect l="l" t="t" r="r" b="b"/>
              <a:pathLst>
                <a:path w="268" h="134" extrusionOk="0">
                  <a:moveTo>
                    <a:pt x="100" y="0"/>
                  </a:moveTo>
                  <a:cubicBezTo>
                    <a:pt x="34" y="34"/>
                    <a:pt x="0" y="67"/>
                    <a:pt x="0" y="100"/>
                  </a:cubicBezTo>
                  <a:cubicBezTo>
                    <a:pt x="34" y="134"/>
                    <a:pt x="67" y="134"/>
                    <a:pt x="134" y="134"/>
                  </a:cubicBezTo>
                  <a:cubicBezTo>
                    <a:pt x="200" y="100"/>
                    <a:pt x="267" y="67"/>
                    <a:pt x="234" y="34"/>
                  </a:cubicBezTo>
                  <a:cubicBezTo>
                    <a:pt x="234" y="0"/>
                    <a:pt x="167" y="0"/>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7"/>
            <p:cNvSpPr/>
            <p:nvPr/>
          </p:nvSpPr>
          <p:spPr>
            <a:xfrm>
              <a:off x="3428112" y="3775351"/>
              <a:ext cx="17393" cy="10441"/>
            </a:xfrm>
            <a:custGeom>
              <a:avLst/>
              <a:gdLst/>
              <a:ahLst/>
              <a:cxnLst/>
              <a:rect l="l" t="t" r="r" b="b"/>
              <a:pathLst>
                <a:path w="668" h="401" extrusionOk="0">
                  <a:moveTo>
                    <a:pt x="368" y="0"/>
                  </a:moveTo>
                  <a:lnTo>
                    <a:pt x="1" y="401"/>
                  </a:lnTo>
                  <a:lnTo>
                    <a:pt x="668" y="334"/>
                  </a:lnTo>
                  <a:lnTo>
                    <a:pt x="3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7"/>
            <p:cNvSpPr/>
            <p:nvPr/>
          </p:nvSpPr>
          <p:spPr>
            <a:xfrm>
              <a:off x="3415953" y="3838753"/>
              <a:ext cx="56475" cy="48664"/>
            </a:xfrm>
            <a:custGeom>
              <a:avLst/>
              <a:gdLst/>
              <a:ahLst/>
              <a:cxnLst/>
              <a:rect l="l" t="t" r="r" b="b"/>
              <a:pathLst>
                <a:path w="2169" h="1869" extrusionOk="0">
                  <a:moveTo>
                    <a:pt x="401" y="0"/>
                  </a:moveTo>
                  <a:lnTo>
                    <a:pt x="334" y="67"/>
                  </a:lnTo>
                  <a:cubicBezTo>
                    <a:pt x="234" y="167"/>
                    <a:pt x="134" y="267"/>
                    <a:pt x="1" y="367"/>
                  </a:cubicBezTo>
                  <a:lnTo>
                    <a:pt x="34" y="367"/>
                  </a:lnTo>
                  <a:cubicBezTo>
                    <a:pt x="101" y="401"/>
                    <a:pt x="168" y="401"/>
                    <a:pt x="234" y="434"/>
                  </a:cubicBezTo>
                  <a:cubicBezTo>
                    <a:pt x="801" y="667"/>
                    <a:pt x="1535" y="1201"/>
                    <a:pt x="1869" y="1868"/>
                  </a:cubicBezTo>
                  <a:lnTo>
                    <a:pt x="1902" y="1868"/>
                  </a:lnTo>
                  <a:cubicBezTo>
                    <a:pt x="1969" y="1735"/>
                    <a:pt x="2069" y="1635"/>
                    <a:pt x="2169" y="1535"/>
                  </a:cubicBezTo>
                  <a:cubicBezTo>
                    <a:pt x="2102" y="1368"/>
                    <a:pt x="2002" y="1201"/>
                    <a:pt x="1902" y="1034"/>
                  </a:cubicBezTo>
                  <a:cubicBezTo>
                    <a:pt x="1602" y="667"/>
                    <a:pt x="1202" y="334"/>
                    <a:pt x="768" y="134"/>
                  </a:cubicBezTo>
                  <a:cubicBezTo>
                    <a:pt x="635" y="67"/>
                    <a:pt x="534" y="34"/>
                    <a:pt x="4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7"/>
            <p:cNvSpPr/>
            <p:nvPr/>
          </p:nvSpPr>
          <p:spPr>
            <a:xfrm>
              <a:off x="3129332" y="4134044"/>
              <a:ext cx="143336" cy="579907"/>
            </a:xfrm>
            <a:custGeom>
              <a:avLst/>
              <a:gdLst/>
              <a:ahLst/>
              <a:cxnLst/>
              <a:rect l="l" t="t" r="r" b="b"/>
              <a:pathLst>
                <a:path w="5505" h="22272" extrusionOk="0">
                  <a:moveTo>
                    <a:pt x="5505" y="1"/>
                  </a:moveTo>
                  <a:cubicBezTo>
                    <a:pt x="4671" y="601"/>
                    <a:pt x="3770" y="901"/>
                    <a:pt x="2870" y="968"/>
                  </a:cubicBezTo>
                  <a:cubicBezTo>
                    <a:pt x="2682" y="986"/>
                    <a:pt x="2494" y="994"/>
                    <a:pt x="2307" y="994"/>
                  </a:cubicBezTo>
                  <a:cubicBezTo>
                    <a:pt x="1796" y="994"/>
                    <a:pt x="1290" y="932"/>
                    <a:pt x="801" y="835"/>
                  </a:cubicBezTo>
                  <a:cubicBezTo>
                    <a:pt x="535" y="768"/>
                    <a:pt x="268" y="701"/>
                    <a:pt x="1" y="601"/>
                  </a:cubicBezTo>
                  <a:lnTo>
                    <a:pt x="1" y="601"/>
                  </a:lnTo>
                  <a:cubicBezTo>
                    <a:pt x="1" y="1802"/>
                    <a:pt x="201" y="7106"/>
                    <a:pt x="268" y="9474"/>
                  </a:cubicBezTo>
                  <a:cubicBezTo>
                    <a:pt x="268" y="9574"/>
                    <a:pt x="268" y="9708"/>
                    <a:pt x="301" y="9808"/>
                  </a:cubicBezTo>
                  <a:cubicBezTo>
                    <a:pt x="368" y="10909"/>
                    <a:pt x="268" y="15845"/>
                    <a:pt x="268" y="17013"/>
                  </a:cubicBezTo>
                  <a:cubicBezTo>
                    <a:pt x="301" y="17713"/>
                    <a:pt x="301" y="18381"/>
                    <a:pt x="334" y="18981"/>
                  </a:cubicBezTo>
                  <a:cubicBezTo>
                    <a:pt x="435" y="20549"/>
                    <a:pt x="535" y="21650"/>
                    <a:pt x="568" y="21850"/>
                  </a:cubicBezTo>
                  <a:cubicBezTo>
                    <a:pt x="568" y="21916"/>
                    <a:pt x="568" y="22017"/>
                    <a:pt x="635" y="22083"/>
                  </a:cubicBezTo>
                  <a:cubicBezTo>
                    <a:pt x="668" y="22150"/>
                    <a:pt x="735" y="22183"/>
                    <a:pt x="801" y="22217"/>
                  </a:cubicBezTo>
                  <a:cubicBezTo>
                    <a:pt x="919" y="22256"/>
                    <a:pt x="1070" y="22272"/>
                    <a:pt x="1243" y="22272"/>
                  </a:cubicBezTo>
                  <a:cubicBezTo>
                    <a:pt x="1365" y="22272"/>
                    <a:pt x="1497" y="22264"/>
                    <a:pt x="1635" y="22250"/>
                  </a:cubicBezTo>
                  <a:cubicBezTo>
                    <a:pt x="2336" y="22150"/>
                    <a:pt x="3237" y="21750"/>
                    <a:pt x="3870" y="21049"/>
                  </a:cubicBezTo>
                  <a:cubicBezTo>
                    <a:pt x="4504" y="15145"/>
                    <a:pt x="4771" y="6372"/>
                    <a:pt x="55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7"/>
            <p:cNvSpPr/>
            <p:nvPr/>
          </p:nvSpPr>
          <p:spPr>
            <a:xfrm>
              <a:off x="3162634" y="3642430"/>
              <a:ext cx="11040" cy="6145"/>
            </a:xfrm>
            <a:custGeom>
              <a:avLst/>
              <a:gdLst/>
              <a:ahLst/>
              <a:cxnLst/>
              <a:rect l="l" t="t" r="r" b="b"/>
              <a:pathLst>
                <a:path w="424" h="236" extrusionOk="0">
                  <a:moveTo>
                    <a:pt x="217" y="0"/>
                  </a:moveTo>
                  <a:cubicBezTo>
                    <a:pt x="94" y="0"/>
                    <a:pt x="1" y="82"/>
                    <a:pt x="23" y="235"/>
                  </a:cubicBezTo>
                  <a:lnTo>
                    <a:pt x="423" y="68"/>
                  </a:lnTo>
                  <a:cubicBezTo>
                    <a:pt x="354" y="23"/>
                    <a:pt x="282" y="0"/>
                    <a:pt x="217" y="0"/>
                  </a:cubicBezTo>
                  <a:close/>
                </a:path>
              </a:pathLst>
            </a:custGeom>
            <a:solidFill>
              <a:srgbClr val="FFBB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7"/>
            <p:cNvSpPr/>
            <p:nvPr/>
          </p:nvSpPr>
          <p:spPr>
            <a:xfrm>
              <a:off x="3115454" y="3606837"/>
              <a:ext cx="114669" cy="190256"/>
            </a:xfrm>
            <a:custGeom>
              <a:avLst/>
              <a:gdLst/>
              <a:ahLst/>
              <a:cxnLst/>
              <a:rect l="l" t="t" r="r" b="b"/>
              <a:pathLst>
                <a:path w="4404" h="7307" extrusionOk="0">
                  <a:moveTo>
                    <a:pt x="4003" y="1"/>
                  </a:moveTo>
                  <a:cubicBezTo>
                    <a:pt x="3970" y="34"/>
                    <a:pt x="3970" y="34"/>
                    <a:pt x="3936" y="34"/>
                  </a:cubicBezTo>
                  <a:cubicBezTo>
                    <a:pt x="4070" y="735"/>
                    <a:pt x="3736" y="902"/>
                    <a:pt x="3703" y="1235"/>
                  </a:cubicBezTo>
                  <a:cubicBezTo>
                    <a:pt x="3685" y="1363"/>
                    <a:pt x="3644" y="1415"/>
                    <a:pt x="3589" y="1415"/>
                  </a:cubicBezTo>
                  <a:cubicBezTo>
                    <a:pt x="3354" y="1415"/>
                    <a:pt x="2857" y="492"/>
                    <a:pt x="2754" y="492"/>
                  </a:cubicBezTo>
                  <a:cubicBezTo>
                    <a:pt x="2742" y="492"/>
                    <a:pt x="2735" y="505"/>
                    <a:pt x="2735" y="535"/>
                  </a:cubicBezTo>
                  <a:cubicBezTo>
                    <a:pt x="2734" y="534"/>
                    <a:pt x="2732" y="534"/>
                    <a:pt x="2730" y="534"/>
                  </a:cubicBezTo>
                  <a:cubicBezTo>
                    <a:pt x="2642" y="534"/>
                    <a:pt x="2608" y="1289"/>
                    <a:pt x="2603" y="1289"/>
                  </a:cubicBezTo>
                  <a:cubicBezTo>
                    <a:pt x="2602" y="1289"/>
                    <a:pt x="2602" y="1282"/>
                    <a:pt x="2602" y="1269"/>
                  </a:cubicBezTo>
                  <a:lnTo>
                    <a:pt x="2235" y="1435"/>
                  </a:lnTo>
                  <a:cubicBezTo>
                    <a:pt x="2435" y="1535"/>
                    <a:pt x="2635" y="1836"/>
                    <a:pt x="2569" y="2203"/>
                  </a:cubicBezTo>
                  <a:cubicBezTo>
                    <a:pt x="2569" y="2269"/>
                    <a:pt x="2569" y="2336"/>
                    <a:pt x="2569" y="2436"/>
                  </a:cubicBezTo>
                  <a:cubicBezTo>
                    <a:pt x="2569" y="2479"/>
                    <a:pt x="2501" y="2496"/>
                    <a:pt x="2390" y="2496"/>
                  </a:cubicBezTo>
                  <a:cubicBezTo>
                    <a:pt x="2005" y="2496"/>
                    <a:pt x="1105" y="2290"/>
                    <a:pt x="800" y="2290"/>
                  </a:cubicBezTo>
                  <a:cubicBezTo>
                    <a:pt x="723" y="2290"/>
                    <a:pt x="684" y="2303"/>
                    <a:pt x="701" y="2336"/>
                  </a:cubicBezTo>
                  <a:cubicBezTo>
                    <a:pt x="467" y="2636"/>
                    <a:pt x="501" y="2970"/>
                    <a:pt x="367" y="3237"/>
                  </a:cubicBezTo>
                  <a:cubicBezTo>
                    <a:pt x="200" y="3270"/>
                    <a:pt x="934" y="4104"/>
                    <a:pt x="767" y="4104"/>
                  </a:cubicBezTo>
                  <a:cubicBezTo>
                    <a:pt x="734" y="4137"/>
                    <a:pt x="767" y="4171"/>
                    <a:pt x="767" y="4204"/>
                  </a:cubicBezTo>
                  <a:cubicBezTo>
                    <a:pt x="434" y="4171"/>
                    <a:pt x="267" y="4137"/>
                    <a:pt x="34" y="4037"/>
                  </a:cubicBezTo>
                  <a:lnTo>
                    <a:pt x="34" y="4037"/>
                  </a:lnTo>
                  <a:cubicBezTo>
                    <a:pt x="34" y="4204"/>
                    <a:pt x="67" y="6205"/>
                    <a:pt x="0" y="6339"/>
                  </a:cubicBezTo>
                  <a:cubicBezTo>
                    <a:pt x="367" y="6372"/>
                    <a:pt x="2469" y="7073"/>
                    <a:pt x="2802" y="7306"/>
                  </a:cubicBezTo>
                  <a:cubicBezTo>
                    <a:pt x="2836" y="7106"/>
                    <a:pt x="2769" y="4971"/>
                    <a:pt x="2769" y="4671"/>
                  </a:cubicBezTo>
                  <a:lnTo>
                    <a:pt x="2769" y="4671"/>
                  </a:lnTo>
                  <a:cubicBezTo>
                    <a:pt x="2856" y="4678"/>
                    <a:pt x="2945" y="4680"/>
                    <a:pt x="3032" y="4680"/>
                  </a:cubicBezTo>
                  <a:cubicBezTo>
                    <a:pt x="3383" y="4680"/>
                    <a:pt x="3703" y="4638"/>
                    <a:pt x="3703" y="4638"/>
                  </a:cubicBezTo>
                  <a:cubicBezTo>
                    <a:pt x="3803" y="4604"/>
                    <a:pt x="3870" y="4571"/>
                    <a:pt x="3903" y="4504"/>
                  </a:cubicBezTo>
                  <a:cubicBezTo>
                    <a:pt x="4070" y="4337"/>
                    <a:pt x="4403" y="2503"/>
                    <a:pt x="4370" y="2036"/>
                  </a:cubicBezTo>
                  <a:cubicBezTo>
                    <a:pt x="4370" y="1769"/>
                    <a:pt x="4103" y="935"/>
                    <a:pt x="4170" y="802"/>
                  </a:cubicBezTo>
                  <a:cubicBezTo>
                    <a:pt x="4136" y="535"/>
                    <a:pt x="4070" y="268"/>
                    <a:pt x="40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7"/>
            <p:cNvSpPr/>
            <p:nvPr/>
          </p:nvSpPr>
          <p:spPr>
            <a:xfrm>
              <a:off x="3064212" y="3547679"/>
              <a:ext cx="168515" cy="171223"/>
            </a:xfrm>
            <a:custGeom>
              <a:avLst/>
              <a:gdLst/>
              <a:ahLst/>
              <a:cxnLst/>
              <a:rect l="l" t="t" r="r" b="b"/>
              <a:pathLst>
                <a:path w="6472" h="6576" extrusionOk="0">
                  <a:moveTo>
                    <a:pt x="3479" y="1"/>
                  </a:moveTo>
                  <a:cubicBezTo>
                    <a:pt x="2766" y="1"/>
                    <a:pt x="2013" y="174"/>
                    <a:pt x="1401" y="572"/>
                  </a:cubicBezTo>
                  <a:cubicBezTo>
                    <a:pt x="1168" y="772"/>
                    <a:pt x="801" y="972"/>
                    <a:pt x="634" y="1239"/>
                  </a:cubicBezTo>
                  <a:cubicBezTo>
                    <a:pt x="67" y="2006"/>
                    <a:pt x="0" y="3107"/>
                    <a:pt x="400" y="4008"/>
                  </a:cubicBezTo>
                  <a:cubicBezTo>
                    <a:pt x="500" y="4274"/>
                    <a:pt x="667" y="4508"/>
                    <a:pt x="867" y="4741"/>
                  </a:cubicBezTo>
                  <a:cubicBezTo>
                    <a:pt x="1168" y="5142"/>
                    <a:pt x="1501" y="5976"/>
                    <a:pt x="1901" y="6242"/>
                  </a:cubicBezTo>
                  <a:cubicBezTo>
                    <a:pt x="2068" y="6376"/>
                    <a:pt x="2268" y="6409"/>
                    <a:pt x="2469" y="6443"/>
                  </a:cubicBezTo>
                  <a:cubicBezTo>
                    <a:pt x="2774" y="6512"/>
                    <a:pt x="3051" y="6576"/>
                    <a:pt x="3294" y="6576"/>
                  </a:cubicBezTo>
                  <a:cubicBezTo>
                    <a:pt x="3634" y="6576"/>
                    <a:pt x="3908" y="6451"/>
                    <a:pt x="4103" y="6042"/>
                  </a:cubicBezTo>
                  <a:cubicBezTo>
                    <a:pt x="4270" y="5675"/>
                    <a:pt x="4537" y="5142"/>
                    <a:pt x="4503" y="4708"/>
                  </a:cubicBezTo>
                  <a:cubicBezTo>
                    <a:pt x="4503" y="4608"/>
                    <a:pt x="4503" y="4541"/>
                    <a:pt x="4537" y="4475"/>
                  </a:cubicBezTo>
                  <a:cubicBezTo>
                    <a:pt x="4593" y="4139"/>
                    <a:pt x="4701" y="4020"/>
                    <a:pt x="4814" y="4020"/>
                  </a:cubicBezTo>
                  <a:cubicBezTo>
                    <a:pt x="4969" y="4020"/>
                    <a:pt x="5132" y="4248"/>
                    <a:pt x="5170" y="4441"/>
                  </a:cubicBezTo>
                  <a:lnTo>
                    <a:pt x="5371" y="4541"/>
                  </a:lnTo>
                  <a:cubicBezTo>
                    <a:pt x="5373" y="4541"/>
                    <a:pt x="5375" y="4542"/>
                    <a:pt x="5377" y="4542"/>
                  </a:cubicBezTo>
                  <a:cubicBezTo>
                    <a:pt x="5674" y="4542"/>
                    <a:pt x="6188" y="2272"/>
                    <a:pt x="5980" y="2272"/>
                  </a:cubicBezTo>
                  <a:cubicBezTo>
                    <a:pt x="5977" y="2272"/>
                    <a:pt x="5974" y="2272"/>
                    <a:pt x="5971" y="2273"/>
                  </a:cubicBezTo>
                  <a:cubicBezTo>
                    <a:pt x="6471" y="2006"/>
                    <a:pt x="5804" y="672"/>
                    <a:pt x="5237" y="572"/>
                  </a:cubicBezTo>
                  <a:lnTo>
                    <a:pt x="5204" y="572"/>
                  </a:lnTo>
                  <a:cubicBezTo>
                    <a:pt x="4937" y="372"/>
                    <a:pt x="4703" y="238"/>
                    <a:pt x="4403" y="138"/>
                  </a:cubicBezTo>
                  <a:cubicBezTo>
                    <a:pt x="4136" y="71"/>
                    <a:pt x="3836" y="5"/>
                    <a:pt x="3669" y="5"/>
                  </a:cubicBezTo>
                  <a:cubicBezTo>
                    <a:pt x="3606" y="2"/>
                    <a:pt x="3543" y="1"/>
                    <a:pt x="34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7"/>
            <p:cNvSpPr/>
            <p:nvPr/>
          </p:nvSpPr>
          <p:spPr>
            <a:xfrm>
              <a:off x="2988964" y="3739498"/>
              <a:ext cx="477398" cy="426052"/>
            </a:xfrm>
            <a:custGeom>
              <a:avLst/>
              <a:gdLst/>
              <a:ahLst/>
              <a:cxnLst/>
              <a:rect l="l" t="t" r="r" b="b"/>
              <a:pathLst>
                <a:path w="18335" h="16363" extrusionOk="0">
                  <a:moveTo>
                    <a:pt x="3910" y="0"/>
                  </a:moveTo>
                  <a:cubicBezTo>
                    <a:pt x="0" y="0"/>
                    <a:pt x="1496" y="13960"/>
                    <a:pt x="1923" y="14420"/>
                  </a:cubicBezTo>
                  <a:cubicBezTo>
                    <a:pt x="1989" y="14487"/>
                    <a:pt x="2190" y="14620"/>
                    <a:pt x="2490" y="14820"/>
                  </a:cubicBezTo>
                  <a:cubicBezTo>
                    <a:pt x="2790" y="14987"/>
                    <a:pt x="4024" y="15988"/>
                    <a:pt x="5058" y="16155"/>
                  </a:cubicBezTo>
                  <a:cubicBezTo>
                    <a:pt x="5707" y="16280"/>
                    <a:pt x="6395" y="16362"/>
                    <a:pt x="7087" y="16362"/>
                  </a:cubicBezTo>
                  <a:cubicBezTo>
                    <a:pt x="8423" y="16362"/>
                    <a:pt x="9775" y="16055"/>
                    <a:pt x="10896" y="15154"/>
                  </a:cubicBezTo>
                  <a:cubicBezTo>
                    <a:pt x="10963" y="15087"/>
                    <a:pt x="11063" y="15054"/>
                    <a:pt x="11129" y="14987"/>
                  </a:cubicBezTo>
                  <a:cubicBezTo>
                    <a:pt x="11129" y="14720"/>
                    <a:pt x="10629" y="8983"/>
                    <a:pt x="10662" y="7315"/>
                  </a:cubicBezTo>
                  <a:lnTo>
                    <a:pt x="10662" y="7315"/>
                  </a:lnTo>
                  <a:cubicBezTo>
                    <a:pt x="10996" y="7715"/>
                    <a:pt x="12030" y="9650"/>
                    <a:pt x="12364" y="10117"/>
                  </a:cubicBezTo>
                  <a:cubicBezTo>
                    <a:pt x="12530" y="10384"/>
                    <a:pt x="12831" y="10584"/>
                    <a:pt x="13197" y="10584"/>
                  </a:cubicBezTo>
                  <a:cubicBezTo>
                    <a:pt x="13228" y="10588"/>
                    <a:pt x="13259" y="10590"/>
                    <a:pt x="13289" y="10590"/>
                  </a:cubicBezTo>
                  <a:cubicBezTo>
                    <a:pt x="13492" y="10590"/>
                    <a:pt x="13691" y="10500"/>
                    <a:pt x="13865" y="10384"/>
                  </a:cubicBezTo>
                  <a:cubicBezTo>
                    <a:pt x="15666" y="9016"/>
                    <a:pt x="16867" y="7482"/>
                    <a:pt x="18334" y="5847"/>
                  </a:cubicBezTo>
                  <a:cubicBezTo>
                    <a:pt x="18068" y="5113"/>
                    <a:pt x="17267" y="4513"/>
                    <a:pt x="16633" y="4246"/>
                  </a:cubicBezTo>
                  <a:cubicBezTo>
                    <a:pt x="16567" y="4213"/>
                    <a:pt x="16500" y="4213"/>
                    <a:pt x="16433" y="4179"/>
                  </a:cubicBezTo>
                  <a:cubicBezTo>
                    <a:pt x="16266" y="4313"/>
                    <a:pt x="16066" y="4446"/>
                    <a:pt x="15899" y="4580"/>
                  </a:cubicBezTo>
                  <a:cubicBezTo>
                    <a:pt x="15833" y="4646"/>
                    <a:pt x="15733" y="4713"/>
                    <a:pt x="15666" y="4780"/>
                  </a:cubicBezTo>
                  <a:cubicBezTo>
                    <a:pt x="15566" y="4846"/>
                    <a:pt x="15466" y="4946"/>
                    <a:pt x="15399" y="5013"/>
                  </a:cubicBezTo>
                  <a:cubicBezTo>
                    <a:pt x="15399" y="5047"/>
                    <a:pt x="15366" y="5047"/>
                    <a:pt x="15366" y="5047"/>
                  </a:cubicBezTo>
                  <a:cubicBezTo>
                    <a:pt x="14765" y="5614"/>
                    <a:pt x="14232" y="6247"/>
                    <a:pt x="13631" y="6781"/>
                  </a:cubicBezTo>
                  <a:cubicBezTo>
                    <a:pt x="13998" y="6448"/>
                    <a:pt x="11229" y="3279"/>
                    <a:pt x="10929" y="2912"/>
                  </a:cubicBezTo>
                  <a:cubicBezTo>
                    <a:pt x="9228" y="910"/>
                    <a:pt x="6559" y="276"/>
                    <a:pt x="4091" y="10"/>
                  </a:cubicBezTo>
                  <a:cubicBezTo>
                    <a:pt x="4030" y="3"/>
                    <a:pt x="3969" y="0"/>
                    <a:pt x="39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7"/>
            <p:cNvSpPr/>
            <p:nvPr/>
          </p:nvSpPr>
          <p:spPr>
            <a:xfrm>
              <a:off x="3438553" y="3805737"/>
              <a:ext cx="51268" cy="51268"/>
            </a:xfrm>
            <a:custGeom>
              <a:avLst/>
              <a:gdLst/>
              <a:ahLst/>
              <a:cxnLst/>
              <a:rect l="l" t="t" r="r" b="b"/>
              <a:pathLst>
                <a:path w="1969" h="1969" extrusionOk="0">
                  <a:moveTo>
                    <a:pt x="1001" y="1"/>
                  </a:moveTo>
                  <a:cubicBezTo>
                    <a:pt x="434" y="1"/>
                    <a:pt x="0" y="434"/>
                    <a:pt x="0" y="1001"/>
                  </a:cubicBezTo>
                  <a:cubicBezTo>
                    <a:pt x="0" y="1535"/>
                    <a:pt x="434" y="1969"/>
                    <a:pt x="1001" y="1969"/>
                  </a:cubicBezTo>
                  <a:cubicBezTo>
                    <a:pt x="1534" y="1969"/>
                    <a:pt x="1968" y="1535"/>
                    <a:pt x="1968" y="1001"/>
                  </a:cubicBezTo>
                  <a:cubicBezTo>
                    <a:pt x="1968" y="434"/>
                    <a:pt x="1534" y="1"/>
                    <a:pt x="10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7"/>
            <p:cNvSpPr/>
            <p:nvPr/>
          </p:nvSpPr>
          <p:spPr>
            <a:xfrm>
              <a:off x="3105898" y="3722365"/>
              <a:ext cx="101650" cy="52127"/>
            </a:xfrm>
            <a:custGeom>
              <a:avLst/>
              <a:gdLst/>
              <a:ahLst/>
              <a:cxnLst/>
              <a:rect l="l" t="t" r="r" b="b"/>
              <a:pathLst>
                <a:path w="3904" h="2002" extrusionOk="0">
                  <a:moveTo>
                    <a:pt x="0" y="0"/>
                  </a:moveTo>
                  <a:lnTo>
                    <a:pt x="67" y="1068"/>
                  </a:lnTo>
                  <a:lnTo>
                    <a:pt x="3903" y="2002"/>
                  </a:lnTo>
                  <a:lnTo>
                    <a:pt x="3469" y="90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7"/>
            <p:cNvSpPr/>
            <p:nvPr/>
          </p:nvSpPr>
          <p:spPr>
            <a:xfrm>
              <a:off x="3229212" y="3609466"/>
              <a:ext cx="13930" cy="43431"/>
            </a:xfrm>
            <a:custGeom>
              <a:avLst/>
              <a:gdLst/>
              <a:ahLst/>
              <a:cxnLst/>
              <a:rect l="l" t="t" r="r" b="b"/>
              <a:pathLst>
                <a:path w="535" h="1668" fill="none" extrusionOk="0">
                  <a:moveTo>
                    <a:pt x="535" y="834"/>
                  </a:moveTo>
                  <a:cubicBezTo>
                    <a:pt x="535" y="1301"/>
                    <a:pt x="401" y="1668"/>
                    <a:pt x="268" y="1668"/>
                  </a:cubicBezTo>
                  <a:cubicBezTo>
                    <a:pt x="101" y="1668"/>
                    <a:pt x="1" y="1301"/>
                    <a:pt x="1" y="834"/>
                  </a:cubicBezTo>
                  <a:cubicBezTo>
                    <a:pt x="1" y="367"/>
                    <a:pt x="101" y="0"/>
                    <a:pt x="268" y="0"/>
                  </a:cubicBezTo>
                  <a:cubicBezTo>
                    <a:pt x="401" y="0"/>
                    <a:pt x="535" y="367"/>
                    <a:pt x="535" y="834"/>
                  </a:cubicBezTo>
                  <a:close/>
                </a:path>
              </a:pathLst>
            </a:custGeom>
            <a:noFill/>
            <a:ln w="5000" cap="flat" cmpd="sng">
              <a:solidFill>
                <a:schemeClr val="accent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7"/>
            <p:cNvSpPr/>
            <p:nvPr/>
          </p:nvSpPr>
          <p:spPr>
            <a:xfrm>
              <a:off x="3198826" y="3629437"/>
              <a:ext cx="44316" cy="33901"/>
            </a:xfrm>
            <a:custGeom>
              <a:avLst/>
              <a:gdLst/>
              <a:ahLst/>
              <a:cxnLst/>
              <a:rect l="l" t="t" r="r" b="b"/>
              <a:pathLst>
                <a:path w="1702" h="1302" fill="none" extrusionOk="0">
                  <a:moveTo>
                    <a:pt x="1702" y="67"/>
                  </a:moveTo>
                  <a:cubicBezTo>
                    <a:pt x="1602" y="0"/>
                    <a:pt x="0" y="1301"/>
                    <a:pt x="0" y="1301"/>
                  </a:cubicBezTo>
                </a:path>
              </a:pathLst>
            </a:custGeom>
            <a:noFill/>
            <a:ln w="5000" cap="flat" cmpd="sng">
              <a:solidFill>
                <a:schemeClr val="accent5"/>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17"/>
          <p:cNvGrpSpPr/>
          <p:nvPr/>
        </p:nvGrpSpPr>
        <p:grpSpPr>
          <a:xfrm>
            <a:off x="4757852" y="1203100"/>
            <a:ext cx="3825300" cy="572782"/>
            <a:chOff x="4704075" y="1274360"/>
            <a:chExt cx="3825300" cy="696900"/>
          </a:xfrm>
        </p:grpSpPr>
        <p:sp>
          <p:nvSpPr>
            <p:cNvPr id="269" name="Google Shape;269;p17"/>
            <p:cNvSpPr/>
            <p:nvPr/>
          </p:nvSpPr>
          <p:spPr>
            <a:xfrm>
              <a:off x="4704075" y="1303680"/>
              <a:ext cx="3825300" cy="6600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7"/>
            <p:cNvGrpSpPr/>
            <p:nvPr/>
          </p:nvGrpSpPr>
          <p:grpSpPr>
            <a:xfrm>
              <a:off x="5505124" y="1384124"/>
              <a:ext cx="2908433" cy="499112"/>
              <a:chOff x="872544" y="1267538"/>
              <a:chExt cx="3210900" cy="499112"/>
            </a:xfrm>
          </p:grpSpPr>
          <p:sp>
            <p:nvSpPr>
              <p:cNvPr id="271" name="Google Shape;271;p17"/>
              <p:cNvSpPr txBox="1"/>
              <p:nvPr/>
            </p:nvSpPr>
            <p:spPr>
              <a:xfrm>
                <a:off x="872544" y="1543450"/>
                <a:ext cx="3210900" cy="22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Roboto"/>
                    <a:ea typeface="Roboto"/>
                    <a:cs typeface="Roboto"/>
                    <a:sym typeface="Roboto"/>
                  </a:rPr>
                  <a:t>Zooming in to talk about learner agency</a:t>
                </a:r>
                <a:endParaRPr sz="1200">
                  <a:solidFill>
                    <a:schemeClr val="lt1"/>
                  </a:solidFill>
                  <a:latin typeface="Roboto"/>
                  <a:ea typeface="Roboto"/>
                  <a:cs typeface="Roboto"/>
                  <a:sym typeface="Roboto"/>
                </a:endParaRPr>
              </a:p>
            </p:txBody>
          </p:sp>
          <p:sp>
            <p:nvSpPr>
              <p:cNvPr id="272" name="Google Shape;272;p17"/>
              <p:cNvSpPr txBox="1"/>
              <p:nvPr/>
            </p:nvSpPr>
            <p:spPr>
              <a:xfrm>
                <a:off x="872544" y="1267538"/>
                <a:ext cx="3210900" cy="22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chemeClr val="lt1"/>
                    </a:solidFill>
                    <a:latin typeface="Fira Sans Extra Condensed Medium"/>
                    <a:ea typeface="Fira Sans Extra Condensed Medium"/>
                    <a:cs typeface="Fira Sans Extra Condensed Medium"/>
                    <a:sym typeface="Fira Sans Extra Condensed Medium"/>
                  </a:rPr>
                  <a:t>Presentation from Natasha</a:t>
                </a:r>
                <a:endParaRPr sz="1700">
                  <a:solidFill>
                    <a:schemeClr val="lt1"/>
                  </a:solidFill>
                  <a:latin typeface="Fira Sans Extra Condensed Medium"/>
                  <a:ea typeface="Fira Sans Extra Condensed Medium"/>
                  <a:cs typeface="Fira Sans Extra Condensed Medium"/>
                  <a:sym typeface="Fira Sans Extra Condensed Medium"/>
                </a:endParaRPr>
              </a:p>
            </p:txBody>
          </p:sp>
        </p:grpSp>
        <p:sp>
          <p:nvSpPr>
            <p:cNvPr id="273" name="Google Shape;273;p17"/>
            <p:cNvSpPr txBox="1"/>
            <p:nvPr/>
          </p:nvSpPr>
          <p:spPr>
            <a:xfrm>
              <a:off x="4999450" y="1274360"/>
              <a:ext cx="475500" cy="6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solidFill>
                    <a:schemeClr val="accent5"/>
                  </a:solidFill>
                  <a:latin typeface="Fira Sans Extra Condensed"/>
                  <a:ea typeface="Fira Sans Extra Condensed"/>
                  <a:cs typeface="Fira Sans Extra Condensed"/>
                  <a:sym typeface="Fira Sans Extra Condensed"/>
                </a:rPr>
                <a:t>01</a:t>
              </a:r>
              <a:endParaRPr sz="1700" b="1">
                <a:solidFill>
                  <a:schemeClr val="accent5"/>
                </a:solidFill>
                <a:latin typeface="Fira Sans Extra Condensed"/>
                <a:ea typeface="Fira Sans Extra Condensed"/>
                <a:cs typeface="Fira Sans Extra Condensed"/>
                <a:sym typeface="Fira Sans Extra Condensed"/>
              </a:endParaRPr>
            </a:p>
          </p:txBody>
        </p:sp>
      </p:grpSp>
      <p:grpSp>
        <p:nvGrpSpPr>
          <p:cNvPr id="274" name="Google Shape;274;p17"/>
          <p:cNvGrpSpPr/>
          <p:nvPr/>
        </p:nvGrpSpPr>
        <p:grpSpPr>
          <a:xfrm>
            <a:off x="4757852" y="1922881"/>
            <a:ext cx="3825300" cy="572782"/>
            <a:chOff x="4704075" y="2039892"/>
            <a:chExt cx="3825300" cy="696900"/>
          </a:xfrm>
        </p:grpSpPr>
        <p:sp>
          <p:nvSpPr>
            <p:cNvPr id="275" name="Google Shape;275;p17"/>
            <p:cNvSpPr/>
            <p:nvPr/>
          </p:nvSpPr>
          <p:spPr>
            <a:xfrm>
              <a:off x="4704075" y="2069205"/>
              <a:ext cx="3825300" cy="6600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276;p17"/>
            <p:cNvGrpSpPr/>
            <p:nvPr/>
          </p:nvGrpSpPr>
          <p:grpSpPr>
            <a:xfrm>
              <a:off x="5505124" y="2149649"/>
              <a:ext cx="2908433" cy="499112"/>
              <a:chOff x="872544" y="1267538"/>
              <a:chExt cx="3210900" cy="499112"/>
            </a:xfrm>
          </p:grpSpPr>
          <p:sp>
            <p:nvSpPr>
              <p:cNvPr id="277" name="Google Shape;277;p17"/>
              <p:cNvSpPr txBox="1"/>
              <p:nvPr/>
            </p:nvSpPr>
            <p:spPr>
              <a:xfrm>
                <a:off x="872544" y="1543450"/>
                <a:ext cx="3210900" cy="22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Roboto"/>
                    <a:ea typeface="Roboto"/>
                    <a:cs typeface="Roboto"/>
                    <a:sym typeface="Roboto"/>
                  </a:rPr>
                  <a:t>How open pedagogy supports LA</a:t>
                </a:r>
                <a:endParaRPr sz="1200">
                  <a:solidFill>
                    <a:schemeClr val="lt1"/>
                  </a:solidFill>
                  <a:latin typeface="Roboto"/>
                  <a:ea typeface="Roboto"/>
                  <a:cs typeface="Roboto"/>
                  <a:sym typeface="Roboto"/>
                </a:endParaRPr>
              </a:p>
            </p:txBody>
          </p:sp>
          <p:sp>
            <p:nvSpPr>
              <p:cNvPr id="278" name="Google Shape;278;p17"/>
              <p:cNvSpPr txBox="1"/>
              <p:nvPr/>
            </p:nvSpPr>
            <p:spPr>
              <a:xfrm>
                <a:off x="872544" y="1267538"/>
                <a:ext cx="3210900" cy="22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chemeClr val="lt1"/>
                    </a:solidFill>
                    <a:latin typeface="Fira Sans Extra Condensed Medium"/>
                    <a:ea typeface="Fira Sans Extra Condensed Medium"/>
                    <a:cs typeface="Fira Sans Extra Condensed Medium"/>
                    <a:sym typeface="Fira Sans Extra Condensed Medium"/>
                  </a:rPr>
                  <a:t>Presentation from Jen</a:t>
                </a:r>
                <a:endParaRPr sz="1700">
                  <a:solidFill>
                    <a:schemeClr val="lt1"/>
                  </a:solidFill>
                  <a:latin typeface="Fira Sans Extra Condensed Medium"/>
                  <a:ea typeface="Fira Sans Extra Condensed Medium"/>
                  <a:cs typeface="Fira Sans Extra Condensed Medium"/>
                  <a:sym typeface="Fira Sans Extra Condensed Medium"/>
                </a:endParaRPr>
              </a:p>
            </p:txBody>
          </p:sp>
        </p:grpSp>
        <p:sp>
          <p:nvSpPr>
            <p:cNvPr id="279" name="Google Shape;279;p17"/>
            <p:cNvSpPr txBox="1"/>
            <p:nvPr/>
          </p:nvSpPr>
          <p:spPr>
            <a:xfrm>
              <a:off x="4999450" y="2039892"/>
              <a:ext cx="475500" cy="6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solidFill>
                    <a:schemeClr val="accent1"/>
                  </a:solidFill>
                  <a:latin typeface="Fira Sans Extra Condensed"/>
                  <a:ea typeface="Fira Sans Extra Condensed"/>
                  <a:cs typeface="Fira Sans Extra Condensed"/>
                  <a:sym typeface="Fira Sans Extra Condensed"/>
                </a:rPr>
                <a:t>02</a:t>
              </a:r>
              <a:endParaRPr sz="1700" b="1">
                <a:solidFill>
                  <a:schemeClr val="accent1"/>
                </a:solidFill>
                <a:latin typeface="Fira Sans Extra Condensed"/>
                <a:ea typeface="Fira Sans Extra Condensed"/>
                <a:cs typeface="Fira Sans Extra Condensed"/>
                <a:sym typeface="Fira Sans Extra Condensed"/>
              </a:endParaRPr>
            </a:p>
          </p:txBody>
        </p:sp>
      </p:grpSp>
      <p:grpSp>
        <p:nvGrpSpPr>
          <p:cNvPr id="280" name="Google Shape;280;p17"/>
          <p:cNvGrpSpPr/>
          <p:nvPr/>
        </p:nvGrpSpPr>
        <p:grpSpPr>
          <a:xfrm>
            <a:off x="4757852" y="2642662"/>
            <a:ext cx="3825300" cy="572782"/>
            <a:chOff x="4704075" y="2039892"/>
            <a:chExt cx="3825300" cy="696900"/>
          </a:xfrm>
        </p:grpSpPr>
        <p:sp>
          <p:nvSpPr>
            <p:cNvPr id="281" name="Google Shape;281;p17"/>
            <p:cNvSpPr/>
            <p:nvPr/>
          </p:nvSpPr>
          <p:spPr>
            <a:xfrm>
              <a:off x="4704075" y="2069205"/>
              <a:ext cx="3825300" cy="6600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 name="Google Shape;282;p17"/>
            <p:cNvGrpSpPr/>
            <p:nvPr/>
          </p:nvGrpSpPr>
          <p:grpSpPr>
            <a:xfrm>
              <a:off x="5505124" y="2149649"/>
              <a:ext cx="2908433" cy="499112"/>
              <a:chOff x="872544" y="1267538"/>
              <a:chExt cx="3210900" cy="499112"/>
            </a:xfrm>
          </p:grpSpPr>
          <p:sp>
            <p:nvSpPr>
              <p:cNvPr id="283" name="Google Shape;283;p17"/>
              <p:cNvSpPr txBox="1"/>
              <p:nvPr/>
            </p:nvSpPr>
            <p:spPr>
              <a:xfrm>
                <a:off x="872544" y="1543450"/>
                <a:ext cx="3210900" cy="22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900">
                    <a:solidFill>
                      <a:schemeClr val="lt1"/>
                    </a:solidFill>
                    <a:latin typeface="Roboto"/>
                    <a:ea typeface="Roboto"/>
                    <a:cs typeface="Roboto"/>
                    <a:sym typeface="Roboto"/>
                  </a:rPr>
                  <a:t>Jen facilitates in person, Natasha facilitates livestream</a:t>
                </a:r>
                <a:endParaRPr sz="900">
                  <a:solidFill>
                    <a:schemeClr val="lt1"/>
                  </a:solidFill>
                  <a:latin typeface="Roboto"/>
                  <a:ea typeface="Roboto"/>
                  <a:cs typeface="Roboto"/>
                  <a:sym typeface="Roboto"/>
                </a:endParaRPr>
              </a:p>
            </p:txBody>
          </p:sp>
          <p:sp>
            <p:nvSpPr>
              <p:cNvPr id="284" name="Google Shape;284;p17"/>
              <p:cNvSpPr txBox="1"/>
              <p:nvPr/>
            </p:nvSpPr>
            <p:spPr>
              <a:xfrm>
                <a:off x="872544" y="1267538"/>
                <a:ext cx="3210900" cy="22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chemeClr val="lt1"/>
                    </a:solidFill>
                    <a:latin typeface="Fira Sans Extra Condensed Medium"/>
                    <a:ea typeface="Fira Sans Extra Condensed Medium"/>
                    <a:cs typeface="Fira Sans Extra Condensed Medium"/>
                    <a:sym typeface="Fira Sans Extra Condensed Medium"/>
                  </a:rPr>
                  <a:t>Breakout </a:t>
                </a:r>
                <a:endParaRPr sz="1700">
                  <a:solidFill>
                    <a:schemeClr val="lt1"/>
                  </a:solidFill>
                  <a:latin typeface="Fira Sans Extra Condensed Medium"/>
                  <a:ea typeface="Fira Sans Extra Condensed Medium"/>
                  <a:cs typeface="Fira Sans Extra Condensed Medium"/>
                  <a:sym typeface="Fira Sans Extra Condensed Medium"/>
                </a:endParaRPr>
              </a:p>
            </p:txBody>
          </p:sp>
        </p:grpSp>
        <p:sp>
          <p:nvSpPr>
            <p:cNvPr id="285" name="Google Shape;285;p17"/>
            <p:cNvSpPr txBox="1"/>
            <p:nvPr/>
          </p:nvSpPr>
          <p:spPr>
            <a:xfrm>
              <a:off x="4999450" y="2039892"/>
              <a:ext cx="475500" cy="6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solidFill>
                    <a:schemeClr val="accent3"/>
                  </a:solidFill>
                  <a:latin typeface="Fira Sans Extra Condensed"/>
                  <a:ea typeface="Fira Sans Extra Condensed"/>
                  <a:cs typeface="Fira Sans Extra Condensed"/>
                  <a:sym typeface="Fira Sans Extra Condensed"/>
                </a:rPr>
                <a:t>03</a:t>
              </a:r>
              <a:endParaRPr sz="1700" b="1">
                <a:solidFill>
                  <a:schemeClr val="accent3"/>
                </a:solidFill>
                <a:latin typeface="Fira Sans Extra Condensed"/>
                <a:ea typeface="Fira Sans Extra Condensed"/>
                <a:cs typeface="Fira Sans Extra Condensed"/>
                <a:sym typeface="Fira Sans Extra Condensed"/>
              </a:endParaRPr>
            </a:p>
          </p:txBody>
        </p:sp>
      </p:grpSp>
      <p:grpSp>
        <p:nvGrpSpPr>
          <p:cNvPr id="286" name="Google Shape;286;p17"/>
          <p:cNvGrpSpPr/>
          <p:nvPr/>
        </p:nvGrpSpPr>
        <p:grpSpPr>
          <a:xfrm>
            <a:off x="4757852" y="3362444"/>
            <a:ext cx="3825300" cy="572782"/>
            <a:chOff x="4704075" y="2039892"/>
            <a:chExt cx="3825300" cy="696900"/>
          </a:xfrm>
        </p:grpSpPr>
        <p:sp>
          <p:nvSpPr>
            <p:cNvPr id="287" name="Google Shape;287;p17"/>
            <p:cNvSpPr/>
            <p:nvPr/>
          </p:nvSpPr>
          <p:spPr>
            <a:xfrm>
              <a:off x="4704075" y="2069205"/>
              <a:ext cx="3825300" cy="6600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17"/>
            <p:cNvGrpSpPr/>
            <p:nvPr/>
          </p:nvGrpSpPr>
          <p:grpSpPr>
            <a:xfrm>
              <a:off x="5505124" y="2149649"/>
              <a:ext cx="2908433" cy="499112"/>
              <a:chOff x="872544" y="1267538"/>
              <a:chExt cx="3210900" cy="499112"/>
            </a:xfrm>
          </p:grpSpPr>
          <p:sp>
            <p:nvSpPr>
              <p:cNvPr id="289" name="Google Shape;289;p17"/>
              <p:cNvSpPr txBox="1"/>
              <p:nvPr/>
            </p:nvSpPr>
            <p:spPr>
              <a:xfrm>
                <a:off x="872544" y="1543450"/>
                <a:ext cx="3210900" cy="22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Roboto"/>
                    <a:ea typeface="Roboto"/>
                    <a:cs typeface="Roboto"/>
                    <a:sym typeface="Roboto"/>
                  </a:rPr>
                  <a:t>From both groups</a:t>
                </a:r>
                <a:endParaRPr sz="1200">
                  <a:solidFill>
                    <a:schemeClr val="lt1"/>
                  </a:solidFill>
                  <a:latin typeface="Roboto"/>
                  <a:ea typeface="Roboto"/>
                  <a:cs typeface="Roboto"/>
                  <a:sym typeface="Roboto"/>
                </a:endParaRPr>
              </a:p>
            </p:txBody>
          </p:sp>
          <p:sp>
            <p:nvSpPr>
              <p:cNvPr id="290" name="Google Shape;290;p17"/>
              <p:cNvSpPr txBox="1"/>
              <p:nvPr/>
            </p:nvSpPr>
            <p:spPr>
              <a:xfrm>
                <a:off x="872544" y="1267538"/>
                <a:ext cx="3210900" cy="22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chemeClr val="lt1"/>
                    </a:solidFill>
                    <a:latin typeface="Fira Sans Extra Condensed Medium"/>
                    <a:ea typeface="Fira Sans Extra Condensed Medium"/>
                    <a:cs typeface="Fira Sans Extra Condensed Medium"/>
                    <a:sym typeface="Fira Sans Extra Condensed Medium"/>
                  </a:rPr>
                  <a:t>Share Out</a:t>
                </a:r>
                <a:endParaRPr sz="1700">
                  <a:solidFill>
                    <a:schemeClr val="lt1"/>
                  </a:solidFill>
                  <a:latin typeface="Fira Sans Extra Condensed Medium"/>
                  <a:ea typeface="Fira Sans Extra Condensed Medium"/>
                  <a:cs typeface="Fira Sans Extra Condensed Medium"/>
                  <a:sym typeface="Fira Sans Extra Condensed Medium"/>
                </a:endParaRPr>
              </a:p>
            </p:txBody>
          </p:sp>
        </p:grpSp>
        <p:sp>
          <p:nvSpPr>
            <p:cNvPr id="291" name="Google Shape;291;p17"/>
            <p:cNvSpPr txBox="1"/>
            <p:nvPr/>
          </p:nvSpPr>
          <p:spPr>
            <a:xfrm>
              <a:off x="4999450" y="2039892"/>
              <a:ext cx="475500" cy="6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solidFill>
                    <a:schemeClr val="accent4"/>
                  </a:solidFill>
                  <a:latin typeface="Fira Sans Extra Condensed"/>
                  <a:ea typeface="Fira Sans Extra Condensed"/>
                  <a:cs typeface="Fira Sans Extra Condensed"/>
                  <a:sym typeface="Fira Sans Extra Condensed"/>
                </a:rPr>
                <a:t>04</a:t>
              </a:r>
              <a:endParaRPr sz="1700" b="1">
                <a:solidFill>
                  <a:schemeClr val="accent4"/>
                </a:solidFill>
                <a:latin typeface="Fira Sans Extra Condensed"/>
                <a:ea typeface="Fira Sans Extra Condensed"/>
                <a:cs typeface="Fira Sans Extra Condensed"/>
                <a:sym typeface="Fira Sans Extra Condensed"/>
              </a:endParaRPr>
            </a:p>
          </p:txBody>
        </p:sp>
      </p:grpSp>
      <p:grpSp>
        <p:nvGrpSpPr>
          <p:cNvPr id="292" name="Google Shape;292;p17"/>
          <p:cNvGrpSpPr/>
          <p:nvPr/>
        </p:nvGrpSpPr>
        <p:grpSpPr>
          <a:xfrm>
            <a:off x="4757852" y="4082225"/>
            <a:ext cx="3825300" cy="572782"/>
            <a:chOff x="4704075" y="2039892"/>
            <a:chExt cx="3825300" cy="696900"/>
          </a:xfrm>
        </p:grpSpPr>
        <p:sp>
          <p:nvSpPr>
            <p:cNvPr id="293" name="Google Shape;293;p17"/>
            <p:cNvSpPr/>
            <p:nvPr/>
          </p:nvSpPr>
          <p:spPr>
            <a:xfrm>
              <a:off x="4704075" y="2069205"/>
              <a:ext cx="3825300" cy="6600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 name="Google Shape;294;p17"/>
            <p:cNvGrpSpPr/>
            <p:nvPr/>
          </p:nvGrpSpPr>
          <p:grpSpPr>
            <a:xfrm>
              <a:off x="5505124" y="2149649"/>
              <a:ext cx="2908433" cy="499112"/>
              <a:chOff x="872544" y="1267538"/>
              <a:chExt cx="3210900" cy="499112"/>
            </a:xfrm>
          </p:grpSpPr>
          <p:sp>
            <p:nvSpPr>
              <p:cNvPr id="295" name="Google Shape;295;p17"/>
              <p:cNvSpPr txBox="1"/>
              <p:nvPr/>
            </p:nvSpPr>
            <p:spPr>
              <a:xfrm>
                <a:off x="872544" y="1543450"/>
                <a:ext cx="3210900" cy="22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lt1"/>
                    </a:solidFill>
                    <a:latin typeface="Roboto"/>
                    <a:ea typeface="Roboto"/>
                    <a:cs typeface="Roboto"/>
                    <a:sym typeface="Roboto"/>
                  </a:rPr>
                  <a:t>From both groups</a:t>
                </a:r>
                <a:endParaRPr sz="1200">
                  <a:solidFill>
                    <a:schemeClr val="lt1"/>
                  </a:solidFill>
                  <a:latin typeface="Roboto"/>
                  <a:ea typeface="Roboto"/>
                  <a:cs typeface="Roboto"/>
                  <a:sym typeface="Roboto"/>
                </a:endParaRPr>
              </a:p>
            </p:txBody>
          </p:sp>
          <p:sp>
            <p:nvSpPr>
              <p:cNvPr id="296" name="Google Shape;296;p17"/>
              <p:cNvSpPr txBox="1"/>
              <p:nvPr/>
            </p:nvSpPr>
            <p:spPr>
              <a:xfrm>
                <a:off x="872544" y="1267538"/>
                <a:ext cx="3210900" cy="223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chemeClr val="lt1"/>
                    </a:solidFill>
                    <a:latin typeface="Fira Sans Extra Condensed Medium"/>
                    <a:ea typeface="Fira Sans Extra Condensed Medium"/>
                    <a:cs typeface="Fira Sans Extra Condensed Medium"/>
                    <a:sym typeface="Fira Sans Extra Condensed Medium"/>
                  </a:rPr>
                  <a:t>Q &amp; A</a:t>
                </a:r>
                <a:endParaRPr sz="1700">
                  <a:solidFill>
                    <a:schemeClr val="lt1"/>
                  </a:solidFill>
                  <a:latin typeface="Fira Sans Extra Condensed Medium"/>
                  <a:ea typeface="Fira Sans Extra Condensed Medium"/>
                  <a:cs typeface="Fira Sans Extra Condensed Medium"/>
                  <a:sym typeface="Fira Sans Extra Condensed Medium"/>
                </a:endParaRPr>
              </a:p>
            </p:txBody>
          </p:sp>
        </p:grpSp>
        <p:sp>
          <p:nvSpPr>
            <p:cNvPr id="297" name="Google Shape;297;p17"/>
            <p:cNvSpPr txBox="1"/>
            <p:nvPr/>
          </p:nvSpPr>
          <p:spPr>
            <a:xfrm>
              <a:off x="4999450" y="2039892"/>
              <a:ext cx="475500" cy="696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solidFill>
                    <a:schemeClr val="accent2"/>
                  </a:solidFill>
                  <a:latin typeface="Fira Sans Extra Condensed"/>
                  <a:ea typeface="Fira Sans Extra Condensed"/>
                  <a:cs typeface="Fira Sans Extra Condensed"/>
                  <a:sym typeface="Fira Sans Extra Condensed"/>
                </a:rPr>
                <a:t>05</a:t>
              </a:r>
              <a:endParaRPr sz="1700" b="1">
                <a:solidFill>
                  <a:schemeClr val="accent2"/>
                </a:solidFill>
                <a:latin typeface="Fira Sans Extra Condensed"/>
                <a:ea typeface="Fira Sans Extra Condensed"/>
                <a:cs typeface="Fira Sans Extra Condensed"/>
                <a:sym typeface="Fira Sans Extra Condensed"/>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311700" y="244228"/>
            <a:ext cx="8520600" cy="572700"/>
          </a:xfrm>
          <a:prstGeom prst="rect">
            <a:avLst/>
          </a:prstGeom>
        </p:spPr>
        <p:txBody>
          <a:bodyPr spcFirstLastPara="1" wrap="square" lIns="91425" tIns="91425" rIns="91425" bIns="91425" anchor="ctr" anchorCtr="0">
            <a:noAutofit/>
          </a:bodyPr>
          <a:lstStyle/>
          <a:p>
            <a:r>
              <a:rPr lang="en"/>
              <a:t>"Here we </a:t>
            </a:r>
            <a:r>
              <a:rPr lang="en" err="1"/>
              <a:t>goooooooo</a:t>
            </a:r>
            <a:r>
              <a:rPr lang="en"/>
              <a:t>!"</a:t>
            </a:r>
            <a:br>
              <a:rPr lang="en"/>
            </a:br>
            <a:r>
              <a:rPr lang="en" sz="1800"/>
              <a:t>What is learner Agency?</a:t>
            </a:r>
            <a:endParaRPr sz="1800"/>
          </a:p>
        </p:txBody>
      </p:sp>
      <p:sp>
        <p:nvSpPr>
          <p:cNvPr id="56" name="Google Shape;56;p16"/>
          <p:cNvSpPr txBox="1">
            <a:spLocks noGrp="1"/>
          </p:cNvSpPr>
          <p:nvPr>
            <p:ph type="body" idx="1"/>
          </p:nvPr>
        </p:nvSpPr>
        <p:spPr>
          <a:xfrm>
            <a:off x="311700" y="1152475"/>
            <a:ext cx="5663101" cy="3416400"/>
          </a:xfrm>
          <a:prstGeom prst="rect">
            <a:avLst/>
          </a:prstGeom>
        </p:spPr>
        <p:txBody>
          <a:bodyPr spcFirstLastPara="1" wrap="square" lIns="91425" tIns="91425" rIns="91425" bIns="91425" anchor="t" anchorCtr="0">
            <a:noAutofit/>
          </a:bodyPr>
          <a:lstStyle/>
          <a:p>
            <a:pPr marL="0" indent="0">
              <a:lnSpc>
                <a:spcPct val="114999"/>
              </a:lnSpc>
              <a:spcAft>
                <a:spcPts val="1600"/>
              </a:spcAft>
              <a:buNone/>
            </a:pPr>
            <a:r>
              <a:rPr lang="en-US" sz="1600"/>
              <a:t>Hase and Blaschke, in their book </a:t>
            </a:r>
            <a:r>
              <a:rPr lang="en-US" sz="1600" u="sng">
                <a:hlinkClick r:id="rId3"/>
              </a:rPr>
              <a:t>Unleashing the Power of Learner Agency</a:t>
            </a:r>
            <a:r>
              <a:rPr lang="en-US" sz="1600"/>
              <a:t>, propose </a:t>
            </a:r>
          </a:p>
          <a:p>
            <a:pPr marL="0" indent="0">
              <a:lnSpc>
                <a:spcPct val="114999"/>
              </a:lnSpc>
              <a:spcAft>
                <a:spcPts val="1600"/>
              </a:spcAft>
              <a:buNone/>
            </a:pPr>
            <a:r>
              <a:rPr lang="en-US" sz="1600" i="1">
                <a:solidFill>
                  <a:schemeClr val="accent5">
                    <a:lumMod val="50000"/>
                  </a:schemeClr>
                </a:solidFill>
              </a:rPr>
              <a:t>"Heutagogy as a pedagogy of agency, one which </a:t>
            </a:r>
            <a:r>
              <a:rPr lang="en-US" sz="1600" i="1">
                <a:solidFill>
                  <a:schemeClr val="accent5">
                    <a:lumMod val="50000"/>
                  </a:schemeClr>
                </a:solidFill>
                <a:highlight>
                  <a:srgbClr val="FFFF00"/>
                </a:highlight>
              </a:rPr>
              <a:t>promotes independent thinking and learning</a:t>
            </a:r>
            <a:r>
              <a:rPr lang="en-US" sz="1600" i="1">
                <a:solidFill>
                  <a:schemeClr val="accent5">
                    <a:lumMod val="50000"/>
                  </a:schemeClr>
                </a:solidFill>
              </a:rPr>
              <a:t> and emancipates our learners from passive consumption – and acceptance – of information and ideologies. As a pedagogy of agency, heutagogy not only gives learners an opportunity to regain their voices within education, but also enables them to become innovative, creative, and autonomous thinkers and change makers in society as a whole"</a:t>
            </a:r>
          </a:p>
          <a:p>
            <a:pPr marL="0" indent="0">
              <a:lnSpc>
                <a:spcPct val="114999"/>
              </a:lnSpc>
              <a:spcAft>
                <a:spcPts val="1600"/>
              </a:spcAft>
              <a:buNone/>
            </a:pPr>
            <a:r>
              <a:rPr lang="en-US" sz="1600"/>
              <a:t> (</a:t>
            </a:r>
            <a:r>
              <a:rPr lang="en-US" sz="1600" u="sng">
                <a:hlinkClick r:id="rId4"/>
              </a:rPr>
              <a:t>Chapter 1, Conclusion, para. 1</a:t>
            </a:r>
            <a:r>
              <a:rPr lang="en-US" sz="1600"/>
              <a:t>).</a:t>
            </a:r>
          </a:p>
        </p:txBody>
      </p:sp>
      <p:grpSp>
        <p:nvGrpSpPr>
          <p:cNvPr id="45" name="Google Shape;1689;p26">
            <a:extLst>
              <a:ext uri="{FF2B5EF4-FFF2-40B4-BE49-F238E27FC236}">
                <a16:creationId xmlns:a16="http://schemas.microsoft.com/office/drawing/2014/main" id="{2E841AF9-1368-7341-1319-4EA6B99FBADC}"/>
              </a:ext>
            </a:extLst>
          </p:cNvPr>
          <p:cNvGrpSpPr/>
          <p:nvPr/>
        </p:nvGrpSpPr>
        <p:grpSpPr>
          <a:xfrm>
            <a:off x="6002702" y="2079771"/>
            <a:ext cx="2922289" cy="1997719"/>
            <a:chOff x="3138780" y="2073349"/>
            <a:chExt cx="2922289" cy="1997719"/>
          </a:xfrm>
        </p:grpSpPr>
        <p:sp>
          <p:nvSpPr>
            <p:cNvPr id="3" name="Google Shape;1690;p26">
              <a:extLst>
                <a:ext uri="{FF2B5EF4-FFF2-40B4-BE49-F238E27FC236}">
                  <a16:creationId xmlns:a16="http://schemas.microsoft.com/office/drawing/2014/main" id="{F6E6271B-6A9A-5A82-640A-061A258DBF2E}"/>
                </a:ext>
              </a:extLst>
            </p:cNvPr>
            <p:cNvSpPr/>
            <p:nvPr/>
          </p:nvSpPr>
          <p:spPr>
            <a:xfrm>
              <a:off x="3160044" y="3260953"/>
              <a:ext cx="109993" cy="16538"/>
            </a:xfrm>
            <a:custGeom>
              <a:avLst/>
              <a:gdLst/>
              <a:ahLst/>
              <a:cxnLst/>
              <a:rect l="l" t="t" r="r" b="b"/>
              <a:pathLst>
                <a:path w="419" h="63" extrusionOk="0">
                  <a:moveTo>
                    <a:pt x="349" y="1"/>
                  </a:moveTo>
                  <a:cubicBezTo>
                    <a:pt x="233" y="1"/>
                    <a:pt x="110" y="20"/>
                    <a:pt x="3" y="58"/>
                  </a:cubicBezTo>
                  <a:cubicBezTo>
                    <a:pt x="1" y="60"/>
                    <a:pt x="1" y="63"/>
                    <a:pt x="3" y="63"/>
                  </a:cubicBezTo>
                  <a:cubicBezTo>
                    <a:pt x="140" y="37"/>
                    <a:pt x="273" y="18"/>
                    <a:pt x="412" y="9"/>
                  </a:cubicBezTo>
                  <a:cubicBezTo>
                    <a:pt x="419" y="9"/>
                    <a:pt x="419" y="3"/>
                    <a:pt x="412" y="3"/>
                  </a:cubicBezTo>
                  <a:cubicBezTo>
                    <a:pt x="392" y="1"/>
                    <a:pt x="371" y="1"/>
                    <a:pt x="349" y="1"/>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691;p26">
              <a:extLst>
                <a:ext uri="{FF2B5EF4-FFF2-40B4-BE49-F238E27FC236}">
                  <a16:creationId xmlns:a16="http://schemas.microsoft.com/office/drawing/2014/main" id="{F3BA1EB3-999A-452D-1635-C1F99F3BC9DB}"/>
                </a:ext>
              </a:extLst>
            </p:cNvPr>
            <p:cNvSpPr/>
            <p:nvPr/>
          </p:nvSpPr>
          <p:spPr>
            <a:xfrm>
              <a:off x="3162406" y="3231027"/>
              <a:ext cx="127844" cy="14963"/>
            </a:xfrm>
            <a:custGeom>
              <a:avLst/>
              <a:gdLst/>
              <a:ahLst/>
              <a:cxnLst/>
              <a:rect l="l" t="t" r="r" b="b"/>
              <a:pathLst>
                <a:path w="487" h="57" extrusionOk="0">
                  <a:moveTo>
                    <a:pt x="480" y="1"/>
                  </a:moveTo>
                  <a:cubicBezTo>
                    <a:pt x="324" y="3"/>
                    <a:pt x="153" y="14"/>
                    <a:pt x="0" y="54"/>
                  </a:cubicBezTo>
                  <a:cubicBezTo>
                    <a:pt x="0" y="54"/>
                    <a:pt x="0" y="57"/>
                    <a:pt x="0" y="57"/>
                  </a:cubicBezTo>
                  <a:cubicBezTo>
                    <a:pt x="161" y="44"/>
                    <a:pt x="324" y="29"/>
                    <a:pt x="480" y="9"/>
                  </a:cubicBezTo>
                  <a:cubicBezTo>
                    <a:pt x="487" y="9"/>
                    <a:pt x="487" y="1"/>
                    <a:pt x="480" y="1"/>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692;p26">
              <a:extLst>
                <a:ext uri="{FF2B5EF4-FFF2-40B4-BE49-F238E27FC236}">
                  <a16:creationId xmlns:a16="http://schemas.microsoft.com/office/drawing/2014/main" id="{08F963E2-FC4C-08D7-2112-BEE4F838BDC5}"/>
                </a:ext>
              </a:extLst>
            </p:cNvPr>
            <p:cNvSpPr/>
            <p:nvPr/>
          </p:nvSpPr>
          <p:spPr>
            <a:xfrm>
              <a:off x="3224884" y="3206088"/>
              <a:ext cx="59328" cy="7875"/>
            </a:xfrm>
            <a:custGeom>
              <a:avLst/>
              <a:gdLst/>
              <a:ahLst/>
              <a:cxnLst/>
              <a:rect l="l" t="t" r="r" b="b"/>
              <a:pathLst>
                <a:path w="226" h="30" extrusionOk="0">
                  <a:moveTo>
                    <a:pt x="182" y="1"/>
                  </a:moveTo>
                  <a:cubicBezTo>
                    <a:pt x="123" y="1"/>
                    <a:pt x="63" y="9"/>
                    <a:pt x="7" y="21"/>
                  </a:cubicBezTo>
                  <a:cubicBezTo>
                    <a:pt x="1" y="21"/>
                    <a:pt x="2" y="30"/>
                    <a:pt x="5" y="30"/>
                  </a:cubicBezTo>
                  <a:cubicBezTo>
                    <a:pt x="6" y="30"/>
                    <a:pt x="6" y="30"/>
                    <a:pt x="7" y="30"/>
                  </a:cubicBezTo>
                  <a:cubicBezTo>
                    <a:pt x="77" y="21"/>
                    <a:pt x="148" y="17"/>
                    <a:pt x="219" y="12"/>
                  </a:cubicBezTo>
                  <a:cubicBezTo>
                    <a:pt x="225" y="10"/>
                    <a:pt x="225" y="2"/>
                    <a:pt x="219" y="2"/>
                  </a:cubicBezTo>
                  <a:cubicBezTo>
                    <a:pt x="206" y="1"/>
                    <a:pt x="194" y="1"/>
                    <a:pt x="182" y="1"/>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693;p26">
              <a:extLst>
                <a:ext uri="{FF2B5EF4-FFF2-40B4-BE49-F238E27FC236}">
                  <a16:creationId xmlns:a16="http://schemas.microsoft.com/office/drawing/2014/main" id="{251AD5C0-17D8-DA9D-E312-0BF5A64A0B49}"/>
                </a:ext>
              </a:extLst>
            </p:cNvPr>
            <p:cNvSpPr/>
            <p:nvPr/>
          </p:nvSpPr>
          <p:spPr>
            <a:xfrm>
              <a:off x="5929813" y="3260953"/>
              <a:ext cx="109205" cy="16538"/>
            </a:xfrm>
            <a:custGeom>
              <a:avLst/>
              <a:gdLst/>
              <a:ahLst/>
              <a:cxnLst/>
              <a:rect l="l" t="t" r="r" b="b"/>
              <a:pathLst>
                <a:path w="416" h="63" extrusionOk="0">
                  <a:moveTo>
                    <a:pt x="67" y="1"/>
                  </a:moveTo>
                  <a:cubicBezTo>
                    <a:pt x="46" y="1"/>
                    <a:pt x="25" y="1"/>
                    <a:pt x="4" y="3"/>
                  </a:cubicBezTo>
                  <a:cubicBezTo>
                    <a:pt x="0" y="3"/>
                    <a:pt x="0" y="9"/>
                    <a:pt x="4" y="9"/>
                  </a:cubicBezTo>
                  <a:cubicBezTo>
                    <a:pt x="144" y="18"/>
                    <a:pt x="276" y="37"/>
                    <a:pt x="413" y="63"/>
                  </a:cubicBezTo>
                  <a:cubicBezTo>
                    <a:pt x="416" y="63"/>
                    <a:pt x="416" y="60"/>
                    <a:pt x="416" y="58"/>
                  </a:cubicBezTo>
                  <a:cubicBezTo>
                    <a:pt x="309" y="20"/>
                    <a:pt x="184" y="1"/>
                    <a:pt x="67" y="1"/>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94;p26">
              <a:extLst>
                <a:ext uri="{FF2B5EF4-FFF2-40B4-BE49-F238E27FC236}">
                  <a16:creationId xmlns:a16="http://schemas.microsoft.com/office/drawing/2014/main" id="{F4C63740-462D-B3FF-889C-302D0DC351B3}"/>
                </a:ext>
              </a:extLst>
            </p:cNvPr>
            <p:cNvSpPr/>
            <p:nvPr/>
          </p:nvSpPr>
          <p:spPr>
            <a:xfrm>
              <a:off x="5793306" y="3233127"/>
              <a:ext cx="66416" cy="12601"/>
            </a:xfrm>
            <a:custGeom>
              <a:avLst/>
              <a:gdLst/>
              <a:ahLst/>
              <a:cxnLst/>
              <a:rect l="l" t="t" r="r" b="b"/>
              <a:pathLst>
                <a:path w="253" h="48" extrusionOk="0">
                  <a:moveTo>
                    <a:pt x="160" y="1"/>
                  </a:moveTo>
                  <a:cubicBezTo>
                    <a:pt x="147" y="1"/>
                    <a:pt x="134" y="1"/>
                    <a:pt x="124" y="1"/>
                  </a:cubicBezTo>
                  <a:cubicBezTo>
                    <a:pt x="81" y="4"/>
                    <a:pt x="40" y="8"/>
                    <a:pt x="6" y="34"/>
                  </a:cubicBezTo>
                  <a:cubicBezTo>
                    <a:pt x="1" y="39"/>
                    <a:pt x="6" y="47"/>
                    <a:pt x="11" y="47"/>
                  </a:cubicBezTo>
                  <a:cubicBezTo>
                    <a:pt x="13" y="47"/>
                    <a:pt x="14" y="47"/>
                    <a:pt x="15" y="46"/>
                  </a:cubicBezTo>
                  <a:cubicBezTo>
                    <a:pt x="52" y="26"/>
                    <a:pt x="97" y="19"/>
                    <a:pt x="142" y="19"/>
                  </a:cubicBezTo>
                  <a:cubicBezTo>
                    <a:pt x="179" y="19"/>
                    <a:pt x="215" y="24"/>
                    <a:pt x="248" y="31"/>
                  </a:cubicBezTo>
                  <a:cubicBezTo>
                    <a:pt x="250" y="31"/>
                    <a:pt x="252" y="29"/>
                    <a:pt x="250" y="27"/>
                  </a:cubicBezTo>
                  <a:cubicBezTo>
                    <a:pt x="232" y="4"/>
                    <a:pt x="194" y="1"/>
                    <a:pt x="160" y="1"/>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695;p26">
              <a:extLst>
                <a:ext uri="{FF2B5EF4-FFF2-40B4-BE49-F238E27FC236}">
                  <a16:creationId xmlns:a16="http://schemas.microsoft.com/office/drawing/2014/main" id="{4486ED44-DFAB-898C-B53A-43CE6A4FF30F}"/>
                </a:ext>
              </a:extLst>
            </p:cNvPr>
            <p:cNvSpPr/>
            <p:nvPr/>
          </p:nvSpPr>
          <p:spPr>
            <a:xfrm>
              <a:off x="5782281" y="3126284"/>
              <a:ext cx="16013" cy="19951"/>
            </a:xfrm>
            <a:custGeom>
              <a:avLst/>
              <a:gdLst/>
              <a:ahLst/>
              <a:cxnLst/>
              <a:rect l="l" t="t" r="r" b="b"/>
              <a:pathLst>
                <a:path w="61" h="76" extrusionOk="0">
                  <a:moveTo>
                    <a:pt x="56" y="0"/>
                  </a:moveTo>
                  <a:cubicBezTo>
                    <a:pt x="55" y="0"/>
                    <a:pt x="53" y="2"/>
                    <a:pt x="52" y="4"/>
                  </a:cubicBezTo>
                  <a:cubicBezTo>
                    <a:pt x="46" y="14"/>
                    <a:pt x="46" y="29"/>
                    <a:pt x="39" y="40"/>
                  </a:cubicBezTo>
                  <a:cubicBezTo>
                    <a:pt x="31" y="55"/>
                    <a:pt x="18" y="59"/>
                    <a:pt x="5" y="66"/>
                  </a:cubicBezTo>
                  <a:cubicBezTo>
                    <a:pt x="1" y="66"/>
                    <a:pt x="1" y="72"/>
                    <a:pt x="5" y="74"/>
                  </a:cubicBezTo>
                  <a:cubicBezTo>
                    <a:pt x="8" y="75"/>
                    <a:pt x="12" y="76"/>
                    <a:pt x="15" y="76"/>
                  </a:cubicBezTo>
                  <a:cubicBezTo>
                    <a:pt x="45" y="76"/>
                    <a:pt x="61" y="29"/>
                    <a:pt x="59" y="4"/>
                  </a:cubicBezTo>
                  <a:cubicBezTo>
                    <a:pt x="59" y="2"/>
                    <a:pt x="58" y="0"/>
                    <a:pt x="56" y="0"/>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696;p26">
              <a:extLst>
                <a:ext uri="{FF2B5EF4-FFF2-40B4-BE49-F238E27FC236}">
                  <a16:creationId xmlns:a16="http://schemas.microsoft.com/office/drawing/2014/main" id="{0580A89E-A16E-5765-4D42-57F7611A50AE}"/>
                </a:ext>
              </a:extLst>
            </p:cNvPr>
            <p:cNvSpPr/>
            <p:nvPr/>
          </p:nvSpPr>
          <p:spPr>
            <a:xfrm>
              <a:off x="5908812" y="3231027"/>
              <a:ext cx="128631" cy="14963"/>
            </a:xfrm>
            <a:custGeom>
              <a:avLst/>
              <a:gdLst/>
              <a:ahLst/>
              <a:cxnLst/>
              <a:rect l="l" t="t" r="r" b="b"/>
              <a:pathLst>
                <a:path w="490" h="57" extrusionOk="0">
                  <a:moveTo>
                    <a:pt x="7" y="1"/>
                  </a:moveTo>
                  <a:cubicBezTo>
                    <a:pt x="1" y="1"/>
                    <a:pt x="1" y="9"/>
                    <a:pt x="7" y="9"/>
                  </a:cubicBezTo>
                  <a:cubicBezTo>
                    <a:pt x="166" y="29"/>
                    <a:pt x="329" y="44"/>
                    <a:pt x="487" y="57"/>
                  </a:cubicBezTo>
                  <a:cubicBezTo>
                    <a:pt x="489" y="57"/>
                    <a:pt x="489" y="54"/>
                    <a:pt x="487" y="54"/>
                  </a:cubicBezTo>
                  <a:cubicBezTo>
                    <a:pt x="335" y="14"/>
                    <a:pt x="164" y="3"/>
                    <a:pt x="7" y="1"/>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97;p26">
              <a:extLst>
                <a:ext uri="{FF2B5EF4-FFF2-40B4-BE49-F238E27FC236}">
                  <a16:creationId xmlns:a16="http://schemas.microsoft.com/office/drawing/2014/main" id="{C601ED85-CE2E-7019-EB87-0177263EECB7}"/>
                </a:ext>
              </a:extLst>
            </p:cNvPr>
            <p:cNvSpPr/>
            <p:nvPr/>
          </p:nvSpPr>
          <p:spPr>
            <a:xfrm>
              <a:off x="5915112" y="3206088"/>
              <a:ext cx="59328" cy="7875"/>
            </a:xfrm>
            <a:custGeom>
              <a:avLst/>
              <a:gdLst/>
              <a:ahLst/>
              <a:cxnLst/>
              <a:rect l="l" t="t" r="r" b="b"/>
              <a:pathLst>
                <a:path w="226" h="30" extrusionOk="0">
                  <a:moveTo>
                    <a:pt x="45" y="1"/>
                  </a:moveTo>
                  <a:cubicBezTo>
                    <a:pt x="33" y="1"/>
                    <a:pt x="21" y="1"/>
                    <a:pt x="9" y="2"/>
                  </a:cubicBezTo>
                  <a:cubicBezTo>
                    <a:pt x="0" y="2"/>
                    <a:pt x="0" y="10"/>
                    <a:pt x="9" y="12"/>
                  </a:cubicBezTo>
                  <a:cubicBezTo>
                    <a:pt x="80" y="17"/>
                    <a:pt x="148" y="21"/>
                    <a:pt x="219" y="30"/>
                  </a:cubicBezTo>
                  <a:cubicBezTo>
                    <a:pt x="219" y="30"/>
                    <a:pt x="220" y="30"/>
                    <a:pt x="220" y="30"/>
                  </a:cubicBezTo>
                  <a:cubicBezTo>
                    <a:pt x="225" y="30"/>
                    <a:pt x="225" y="21"/>
                    <a:pt x="221" y="21"/>
                  </a:cubicBezTo>
                  <a:cubicBezTo>
                    <a:pt x="164" y="9"/>
                    <a:pt x="103" y="1"/>
                    <a:pt x="45" y="1"/>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98;p26">
              <a:extLst>
                <a:ext uri="{FF2B5EF4-FFF2-40B4-BE49-F238E27FC236}">
                  <a16:creationId xmlns:a16="http://schemas.microsoft.com/office/drawing/2014/main" id="{4B68AEF9-0289-2BCF-2D0B-1288A3A07096}"/>
                </a:ext>
              </a:extLst>
            </p:cNvPr>
            <p:cNvSpPr/>
            <p:nvPr/>
          </p:nvSpPr>
          <p:spPr>
            <a:xfrm>
              <a:off x="3958344" y="2073349"/>
              <a:ext cx="1278436" cy="1372940"/>
            </a:xfrm>
            <a:custGeom>
              <a:avLst/>
              <a:gdLst/>
              <a:ahLst/>
              <a:cxnLst/>
              <a:rect l="l" t="t" r="r" b="b"/>
              <a:pathLst>
                <a:path w="4870" h="5230" extrusionOk="0">
                  <a:moveTo>
                    <a:pt x="2000" y="0"/>
                  </a:moveTo>
                  <a:cubicBezTo>
                    <a:pt x="1999" y="0"/>
                    <a:pt x="1997" y="1"/>
                    <a:pt x="1995" y="1"/>
                  </a:cubicBezTo>
                  <a:cubicBezTo>
                    <a:pt x="1927" y="29"/>
                    <a:pt x="1884" y="115"/>
                    <a:pt x="1871" y="205"/>
                  </a:cubicBezTo>
                  <a:cubicBezTo>
                    <a:pt x="1867" y="198"/>
                    <a:pt x="1860" y="192"/>
                    <a:pt x="1856" y="187"/>
                  </a:cubicBezTo>
                  <a:cubicBezTo>
                    <a:pt x="1811" y="147"/>
                    <a:pt x="1757" y="134"/>
                    <a:pt x="1700" y="127"/>
                  </a:cubicBezTo>
                  <a:cubicBezTo>
                    <a:pt x="1689" y="127"/>
                    <a:pt x="1687" y="145"/>
                    <a:pt x="1697" y="147"/>
                  </a:cubicBezTo>
                  <a:cubicBezTo>
                    <a:pt x="1747" y="155"/>
                    <a:pt x="1783" y="194"/>
                    <a:pt x="1813" y="232"/>
                  </a:cubicBezTo>
                  <a:cubicBezTo>
                    <a:pt x="1826" y="252"/>
                    <a:pt x="1837" y="271"/>
                    <a:pt x="1843" y="290"/>
                  </a:cubicBezTo>
                  <a:cubicBezTo>
                    <a:pt x="1843" y="290"/>
                    <a:pt x="1843" y="292"/>
                    <a:pt x="1843" y="292"/>
                  </a:cubicBezTo>
                  <a:cubicBezTo>
                    <a:pt x="1824" y="287"/>
                    <a:pt x="1803" y="285"/>
                    <a:pt x="1782" y="285"/>
                  </a:cubicBezTo>
                  <a:cubicBezTo>
                    <a:pt x="1731" y="285"/>
                    <a:pt x="1677" y="299"/>
                    <a:pt x="1633" y="324"/>
                  </a:cubicBezTo>
                  <a:cubicBezTo>
                    <a:pt x="1631" y="324"/>
                    <a:pt x="1629" y="324"/>
                    <a:pt x="1627" y="327"/>
                  </a:cubicBezTo>
                  <a:cubicBezTo>
                    <a:pt x="1286" y="543"/>
                    <a:pt x="1273" y="1021"/>
                    <a:pt x="1239" y="1383"/>
                  </a:cubicBezTo>
                  <a:cubicBezTo>
                    <a:pt x="1216" y="1646"/>
                    <a:pt x="1192" y="1914"/>
                    <a:pt x="1102" y="2164"/>
                  </a:cubicBezTo>
                  <a:cubicBezTo>
                    <a:pt x="1001" y="2438"/>
                    <a:pt x="817" y="2612"/>
                    <a:pt x="592" y="2785"/>
                  </a:cubicBezTo>
                  <a:cubicBezTo>
                    <a:pt x="305" y="3004"/>
                    <a:pt x="50" y="3295"/>
                    <a:pt x="23" y="3674"/>
                  </a:cubicBezTo>
                  <a:cubicBezTo>
                    <a:pt x="0" y="3989"/>
                    <a:pt x="225" y="4083"/>
                    <a:pt x="471" y="4083"/>
                  </a:cubicBezTo>
                  <a:cubicBezTo>
                    <a:pt x="535" y="4083"/>
                    <a:pt x="600" y="4077"/>
                    <a:pt x="663" y="4066"/>
                  </a:cubicBezTo>
                  <a:lnTo>
                    <a:pt x="663" y="4066"/>
                  </a:lnTo>
                  <a:cubicBezTo>
                    <a:pt x="629" y="4357"/>
                    <a:pt x="652" y="4689"/>
                    <a:pt x="892" y="4891"/>
                  </a:cubicBezTo>
                  <a:cubicBezTo>
                    <a:pt x="997" y="4979"/>
                    <a:pt x="1126" y="5027"/>
                    <a:pt x="1255" y="5027"/>
                  </a:cubicBezTo>
                  <a:cubicBezTo>
                    <a:pt x="1345" y="5027"/>
                    <a:pt x="1435" y="5003"/>
                    <a:pt x="1515" y="4953"/>
                  </a:cubicBezTo>
                  <a:cubicBezTo>
                    <a:pt x="1627" y="5147"/>
                    <a:pt x="1816" y="5229"/>
                    <a:pt x="2019" y="5229"/>
                  </a:cubicBezTo>
                  <a:cubicBezTo>
                    <a:pt x="2157" y="5229"/>
                    <a:pt x="2303" y="5191"/>
                    <a:pt x="2436" y="5124"/>
                  </a:cubicBezTo>
                  <a:cubicBezTo>
                    <a:pt x="2568" y="5191"/>
                    <a:pt x="2714" y="5229"/>
                    <a:pt x="2853" y="5229"/>
                  </a:cubicBezTo>
                  <a:cubicBezTo>
                    <a:pt x="3056" y="5229"/>
                    <a:pt x="3245" y="5147"/>
                    <a:pt x="3357" y="4953"/>
                  </a:cubicBezTo>
                  <a:cubicBezTo>
                    <a:pt x="3437" y="5003"/>
                    <a:pt x="3526" y="5027"/>
                    <a:pt x="3616" y="5027"/>
                  </a:cubicBezTo>
                  <a:cubicBezTo>
                    <a:pt x="3745" y="5027"/>
                    <a:pt x="3875" y="4979"/>
                    <a:pt x="3980" y="4891"/>
                  </a:cubicBezTo>
                  <a:cubicBezTo>
                    <a:pt x="4218" y="4689"/>
                    <a:pt x="4244" y="4357"/>
                    <a:pt x="4210" y="4066"/>
                  </a:cubicBezTo>
                  <a:lnTo>
                    <a:pt x="4210" y="4066"/>
                  </a:lnTo>
                  <a:cubicBezTo>
                    <a:pt x="4273" y="4077"/>
                    <a:pt x="4340" y="4084"/>
                    <a:pt x="4405" y="4084"/>
                  </a:cubicBezTo>
                  <a:cubicBezTo>
                    <a:pt x="4648" y="4084"/>
                    <a:pt x="4870" y="3989"/>
                    <a:pt x="4848" y="3674"/>
                  </a:cubicBezTo>
                  <a:cubicBezTo>
                    <a:pt x="4822" y="3295"/>
                    <a:pt x="4567" y="3004"/>
                    <a:pt x="4280" y="2785"/>
                  </a:cubicBezTo>
                  <a:cubicBezTo>
                    <a:pt x="4053" y="2612"/>
                    <a:pt x="3871" y="2438"/>
                    <a:pt x="3771" y="2164"/>
                  </a:cubicBezTo>
                  <a:cubicBezTo>
                    <a:pt x="3678" y="1914"/>
                    <a:pt x="3657" y="1646"/>
                    <a:pt x="3634" y="1383"/>
                  </a:cubicBezTo>
                  <a:cubicBezTo>
                    <a:pt x="3599" y="1031"/>
                    <a:pt x="3584" y="569"/>
                    <a:pt x="3269" y="344"/>
                  </a:cubicBezTo>
                  <a:cubicBezTo>
                    <a:pt x="3113" y="179"/>
                    <a:pt x="2843" y="130"/>
                    <a:pt x="2608" y="100"/>
                  </a:cubicBezTo>
                  <a:cubicBezTo>
                    <a:pt x="2563" y="94"/>
                    <a:pt x="2513" y="90"/>
                    <a:pt x="2461" y="90"/>
                  </a:cubicBezTo>
                  <a:cubicBezTo>
                    <a:pt x="2281" y="90"/>
                    <a:pt x="2076" y="131"/>
                    <a:pt x="1957" y="256"/>
                  </a:cubicBezTo>
                  <a:cubicBezTo>
                    <a:pt x="1954" y="232"/>
                    <a:pt x="1952" y="209"/>
                    <a:pt x="1957" y="185"/>
                  </a:cubicBezTo>
                  <a:cubicBezTo>
                    <a:pt x="1967" y="125"/>
                    <a:pt x="2002" y="78"/>
                    <a:pt x="2017" y="20"/>
                  </a:cubicBezTo>
                  <a:cubicBezTo>
                    <a:pt x="2018" y="11"/>
                    <a:pt x="2011" y="0"/>
                    <a:pt x="2000"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99;p26">
              <a:extLst>
                <a:ext uri="{FF2B5EF4-FFF2-40B4-BE49-F238E27FC236}">
                  <a16:creationId xmlns:a16="http://schemas.microsoft.com/office/drawing/2014/main" id="{F16A8774-45B9-C6E4-F2D9-D3B93F7D7312}"/>
                </a:ext>
              </a:extLst>
            </p:cNvPr>
            <p:cNvSpPr/>
            <p:nvPr/>
          </p:nvSpPr>
          <p:spPr>
            <a:xfrm>
              <a:off x="4045761" y="2661638"/>
              <a:ext cx="245187" cy="443646"/>
            </a:xfrm>
            <a:custGeom>
              <a:avLst/>
              <a:gdLst/>
              <a:ahLst/>
              <a:cxnLst/>
              <a:rect l="l" t="t" r="r" b="b"/>
              <a:pathLst>
                <a:path w="934" h="1690" extrusionOk="0">
                  <a:moveTo>
                    <a:pt x="921" y="1"/>
                  </a:moveTo>
                  <a:cubicBezTo>
                    <a:pt x="918" y="1"/>
                    <a:pt x="914" y="3"/>
                    <a:pt x="912" y="7"/>
                  </a:cubicBezTo>
                  <a:cubicBezTo>
                    <a:pt x="840" y="219"/>
                    <a:pt x="724" y="405"/>
                    <a:pt x="574" y="570"/>
                  </a:cubicBezTo>
                  <a:cubicBezTo>
                    <a:pt x="456" y="701"/>
                    <a:pt x="326" y="821"/>
                    <a:pt x="231" y="968"/>
                  </a:cubicBezTo>
                  <a:cubicBezTo>
                    <a:pt x="92" y="1191"/>
                    <a:pt x="45" y="1502"/>
                    <a:pt x="274" y="1682"/>
                  </a:cubicBezTo>
                  <a:cubicBezTo>
                    <a:pt x="281" y="1687"/>
                    <a:pt x="289" y="1690"/>
                    <a:pt x="297" y="1690"/>
                  </a:cubicBezTo>
                  <a:cubicBezTo>
                    <a:pt x="323" y="1690"/>
                    <a:pt x="345" y="1659"/>
                    <a:pt x="321" y="1634"/>
                  </a:cubicBezTo>
                  <a:cubicBezTo>
                    <a:pt x="0" y="1300"/>
                    <a:pt x="353" y="928"/>
                    <a:pt x="581" y="669"/>
                  </a:cubicBezTo>
                  <a:cubicBezTo>
                    <a:pt x="754" y="474"/>
                    <a:pt x="863" y="262"/>
                    <a:pt x="932" y="13"/>
                  </a:cubicBezTo>
                  <a:cubicBezTo>
                    <a:pt x="933" y="5"/>
                    <a:pt x="927" y="1"/>
                    <a:pt x="921"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00;p26">
              <a:extLst>
                <a:ext uri="{FF2B5EF4-FFF2-40B4-BE49-F238E27FC236}">
                  <a16:creationId xmlns:a16="http://schemas.microsoft.com/office/drawing/2014/main" id="{5463AD3B-52BE-263F-E290-9F70AC490E9D}"/>
                </a:ext>
              </a:extLst>
            </p:cNvPr>
            <p:cNvSpPr/>
            <p:nvPr/>
          </p:nvSpPr>
          <p:spPr>
            <a:xfrm>
              <a:off x="4240808" y="2655076"/>
              <a:ext cx="151470" cy="463597"/>
            </a:xfrm>
            <a:custGeom>
              <a:avLst/>
              <a:gdLst/>
              <a:ahLst/>
              <a:cxnLst/>
              <a:rect l="l" t="t" r="r" b="b"/>
              <a:pathLst>
                <a:path w="577" h="1766" extrusionOk="0">
                  <a:moveTo>
                    <a:pt x="527" y="0"/>
                  </a:moveTo>
                  <a:cubicBezTo>
                    <a:pt x="523" y="0"/>
                    <a:pt x="519" y="3"/>
                    <a:pt x="519" y="8"/>
                  </a:cubicBezTo>
                  <a:cubicBezTo>
                    <a:pt x="504" y="310"/>
                    <a:pt x="461" y="614"/>
                    <a:pt x="377" y="903"/>
                  </a:cubicBezTo>
                  <a:cubicBezTo>
                    <a:pt x="292" y="1201"/>
                    <a:pt x="131" y="1447"/>
                    <a:pt x="9" y="1728"/>
                  </a:cubicBezTo>
                  <a:cubicBezTo>
                    <a:pt x="1" y="1746"/>
                    <a:pt x="14" y="1766"/>
                    <a:pt x="31" y="1766"/>
                  </a:cubicBezTo>
                  <a:cubicBezTo>
                    <a:pt x="36" y="1766"/>
                    <a:pt x="42" y="1763"/>
                    <a:pt x="47" y="1758"/>
                  </a:cubicBezTo>
                  <a:cubicBezTo>
                    <a:pt x="251" y="1552"/>
                    <a:pt x="371" y="1233"/>
                    <a:pt x="454" y="959"/>
                  </a:cubicBezTo>
                  <a:cubicBezTo>
                    <a:pt x="546" y="646"/>
                    <a:pt x="576" y="334"/>
                    <a:pt x="538" y="8"/>
                  </a:cubicBezTo>
                  <a:cubicBezTo>
                    <a:pt x="537" y="3"/>
                    <a:pt x="532" y="0"/>
                    <a:pt x="527"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01;p26">
              <a:extLst>
                <a:ext uri="{FF2B5EF4-FFF2-40B4-BE49-F238E27FC236}">
                  <a16:creationId xmlns:a16="http://schemas.microsoft.com/office/drawing/2014/main" id="{85117585-10AB-9A72-BE74-E6937B9730BC}"/>
                </a:ext>
              </a:extLst>
            </p:cNvPr>
            <p:cNvSpPr/>
            <p:nvPr/>
          </p:nvSpPr>
          <p:spPr>
            <a:xfrm>
              <a:off x="4404615" y="2763755"/>
              <a:ext cx="63791" cy="346254"/>
            </a:xfrm>
            <a:custGeom>
              <a:avLst/>
              <a:gdLst/>
              <a:ahLst/>
              <a:cxnLst/>
              <a:rect l="l" t="t" r="r" b="b"/>
              <a:pathLst>
                <a:path w="243" h="1319" extrusionOk="0">
                  <a:moveTo>
                    <a:pt x="234" y="1"/>
                  </a:moveTo>
                  <a:cubicBezTo>
                    <a:pt x="232" y="1"/>
                    <a:pt x="230" y="2"/>
                    <a:pt x="229" y="5"/>
                  </a:cubicBezTo>
                  <a:cubicBezTo>
                    <a:pt x="128" y="434"/>
                    <a:pt x="30" y="847"/>
                    <a:pt x="2" y="1288"/>
                  </a:cubicBezTo>
                  <a:cubicBezTo>
                    <a:pt x="0" y="1308"/>
                    <a:pt x="18" y="1319"/>
                    <a:pt x="34" y="1319"/>
                  </a:cubicBezTo>
                  <a:cubicBezTo>
                    <a:pt x="47" y="1319"/>
                    <a:pt x="59" y="1312"/>
                    <a:pt x="62" y="1297"/>
                  </a:cubicBezTo>
                  <a:cubicBezTo>
                    <a:pt x="128" y="871"/>
                    <a:pt x="164" y="434"/>
                    <a:pt x="242" y="10"/>
                  </a:cubicBezTo>
                  <a:cubicBezTo>
                    <a:pt x="243" y="4"/>
                    <a:pt x="238" y="1"/>
                    <a:pt x="234"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02;p26">
              <a:extLst>
                <a:ext uri="{FF2B5EF4-FFF2-40B4-BE49-F238E27FC236}">
                  <a16:creationId xmlns:a16="http://schemas.microsoft.com/office/drawing/2014/main" id="{A67D0EB1-BC4D-B440-A545-B73E495867F0}"/>
                </a:ext>
              </a:extLst>
            </p:cNvPr>
            <p:cNvSpPr/>
            <p:nvPr/>
          </p:nvSpPr>
          <p:spPr>
            <a:xfrm>
              <a:off x="4728031" y="2758243"/>
              <a:ext cx="145169" cy="287189"/>
            </a:xfrm>
            <a:custGeom>
              <a:avLst/>
              <a:gdLst/>
              <a:ahLst/>
              <a:cxnLst/>
              <a:rect l="l" t="t" r="r" b="b"/>
              <a:pathLst>
                <a:path w="553" h="1094" extrusionOk="0">
                  <a:moveTo>
                    <a:pt x="25" y="0"/>
                  </a:moveTo>
                  <a:cubicBezTo>
                    <a:pt x="12" y="0"/>
                    <a:pt x="0" y="10"/>
                    <a:pt x="5" y="24"/>
                  </a:cubicBezTo>
                  <a:cubicBezTo>
                    <a:pt x="134" y="378"/>
                    <a:pt x="267" y="787"/>
                    <a:pt x="500" y="1087"/>
                  </a:cubicBezTo>
                  <a:cubicBezTo>
                    <a:pt x="505" y="1092"/>
                    <a:pt x="511" y="1094"/>
                    <a:pt x="517" y="1094"/>
                  </a:cubicBezTo>
                  <a:cubicBezTo>
                    <a:pt x="535" y="1094"/>
                    <a:pt x="553" y="1078"/>
                    <a:pt x="545" y="1059"/>
                  </a:cubicBezTo>
                  <a:cubicBezTo>
                    <a:pt x="408" y="701"/>
                    <a:pt x="190" y="373"/>
                    <a:pt x="44" y="14"/>
                  </a:cubicBezTo>
                  <a:cubicBezTo>
                    <a:pt x="41" y="4"/>
                    <a:pt x="33" y="0"/>
                    <a:pt x="25"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03;p26">
              <a:extLst>
                <a:ext uri="{FF2B5EF4-FFF2-40B4-BE49-F238E27FC236}">
                  <a16:creationId xmlns:a16="http://schemas.microsoft.com/office/drawing/2014/main" id="{00708D6B-8876-FB3C-25FC-9F86CF0B31C0}"/>
                </a:ext>
              </a:extLst>
            </p:cNvPr>
            <p:cNvSpPr/>
            <p:nvPr/>
          </p:nvSpPr>
          <p:spPr>
            <a:xfrm>
              <a:off x="4789459" y="2659276"/>
              <a:ext cx="236261" cy="438396"/>
            </a:xfrm>
            <a:custGeom>
              <a:avLst/>
              <a:gdLst/>
              <a:ahLst/>
              <a:cxnLst/>
              <a:rect l="l" t="t" r="r" b="b"/>
              <a:pathLst>
                <a:path w="900" h="1670" extrusionOk="0">
                  <a:moveTo>
                    <a:pt x="12" y="0"/>
                  </a:moveTo>
                  <a:cubicBezTo>
                    <a:pt x="7" y="0"/>
                    <a:pt x="1" y="4"/>
                    <a:pt x="1" y="11"/>
                  </a:cubicBezTo>
                  <a:cubicBezTo>
                    <a:pt x="20" y="309"/>
                    <a:pt x="172" y="525"/>
                    <a:pt x="350" y="750"/>
                  </a:cubicBezTo>
                  <a:cubicBezTo>
                    <a:pt x="459" y="887"/>
                    <a:pt x="564" y="1025"/>
                    <a:pt x="647" y="1179"/>
                  </a:cubicBezTo>
                  <a:cubicBezTo>
                    <a:pt x="729" y="1333"/>
                    <a:pt x="778" y="1498"/>
                    <a:pt x="849" y="1656"/>
                  </a:cubicBezTo>
                  <a:cubicBezTo>
                    <a:pt x="853" y="1665"/>
                    <a:pt x="861" y="1669"/>
                    <a:pt x="870" y="1669"/>
                  </a:cubicBezTo>
                  <a:cubicBezTo>
                    <a:pt x="884" y="1669"/>
                    <a:pt x="899" y="1659"/>
                    <a:pt x="898" y="1643"/>
                  </a:cubicBezTo>
                  <a:cubicBezTo>
                    <a:pt x="874" y="1371"/>
                    <a:pt x="725" y="1104"/>
                    <a:pt x="564" y="887"/>
                  </a:cubicBezTo>
                  <a:cubicBezTo>
                    <a:pt x="356" y="611"/>
                    <a:pt x="69" y="369"/>
                    <a:pt x="20" y="7"/>
                  </a:cubicBezTo>
                  <a:cubicBezTo>
                    <a:pt x="20" y="3"/>
                    <a:pt x="16" y="0"/>
                    <a:pt x="12"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04;p26">
              <a:extLst>
                <a:ext uri="{FF2B5EF4-FFF2-40B4-BE49-F238E27FC236}">
                  <a16:creationId xmlns:a16="http://schemas.microsoft.com/office/drawing/2014/main" id="{E090F8E1-ECEF-1FE1-56E5-C926F38D81DA}"/>
                </a:ext>
              </a:extLst>
            </p:cNvPr>
            <p:cNvSpPr/>
            <p:nvPr/>
          </p:nvSpPr>
          <p:spPr>
            <a:xfrm>
              <a:off x="4893151" y="2635125"/>
              <a:ext cx="301889" cy="432358"/>
            </a:xfrm>
            <a:custGeom>
              <a:avLst/>
              <a:gdLst/>
              <a:ahLst/>
              <a:cxnLst/>
              <a:rect l="l" t="t" r="r" b="b"/>
              <a:pathLst>
                <a:path w="1150" h="1647" extrusionOk="0">
                  <a:moveTo>
                    <a:pt x="15" y="1"/>
                  </a:moveTo>
                  <a:cubicBezTo>
                    <a:pt x="8" y="1"/>
                    <a:pt x="1" y="7"/>
                    <a:pt x="2" y="18"/>
                  </a:cubicBezTo>
                  <a:cubicBezTo>
                    <a:pt x="68" y="286"/>
                    <a:pt x="222" y="510"/>
                    <a:pt x="404" y="716"/>
                  </a:cubicBezTo>
                  <a:cubicBezTo>
                    <a:pt x="638" y="975"/>
                    <a:pt x="1002" y="1228"/>
                    <a:pt x="978" y="1613"/>
                  </a:cubicBezTo>
                  <a:cubicBezTo>
                    <a:pt x="976" y="1636"/>
                    <a:pt x="992" y="1647"/>
                    <a:pt x="1009" y="1647"/>
                  </a:cubicBezTo>
                  <a:cubicBezTo>
                    <a:pt x="1024" y="1647"/>
                    <a:pt x="1041" y="1638"/>
                    <a:pt x="1047" y="1622"/>
                  </a:cubicBezTo>
                  <a:cubicBezTo>
                    <a:pt x="1150" y="1359"/>
                    <a:pt x="899" y="1104"/>
                    <a:pt x="730" y="932"/>
                  </a:cubicBezTo>
                  <a:cubicBezTo>
                    <a:pt x="458" y="650"/>
                    <a:pt x="147" y="397"/>
                    <a:pt x="25" y="9"/>
                  </a:cubicBezTo>
                  <a:cubicBezTo>
                    <a:pt x="24" y="3"/>
                    <a:pt x="20" y="1"/>
                    <a:pt x="15"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05;p26">
              <a:extLst>
                <a:ext uri="{FF2B5EF4-FFF2-40B4-BE49-F238E27FC236}">
                  <a16:creationId xmlns:a16="http://schemas.microsoft.com/office/drawing/2014/main" id="{7113DF5F-E3DC-E01C-38A4-4E83B700673E}"/>
                </a:ext>
              </a:extLst>
            </p:cNvPr>
            <p:cNvSpPr/>
            <p:nvPr/>
          </p:nvSpPr>
          <p:spPr>
            <a:xfrm>
              <a:off x="4334524" y="2773468"/>
              <a:ext cx="544713" cy="361742"/>
            </a:xfrm>
            <a:custGeom>
              <a:avLst/>
              <a:gdLst/>
              <a:ahLst/>
              <a:cxnLst/>
              <a:rect l="l" t="t" r="r" b="b"/>
              <a:pathLst>
                <a:path w="2075" h="1378" extrusionOk="0">
                  <a:moveTo>
                    <a:pt x="646" y="1"/>
                  </a:moveTo>
                  <a:lnTo>
                    <a:pt x="646" y="658"/>
                  </a:lnTo>
                  <a:cubicBezTo>
                    <a:pt x="558" y="660"/>
                    <a:pt x="207" y="729"/>
                    <a:pt x="136" y="746"/>
                  </a:cubicBezTo>
                  <a:cubicBezTo>
                    <a:pt x="63" y="763"/>
                    <a:pt x="1" y="1378"/>
                    <a:pt x="1038" y="1378"/>
                  </a:cubicBezTo>
                  <a:cubicBezTo>
                    <a:pt x="2074" y="1378"/>
                    <a:pt x="1937" y="763"/>
                    <a:pt x="1881" y="742"/>
                  </a:cubicBezTo>
                  <a:cubicBezTo>
                    <a:pt x="1826" y="720"/>
                    <a:pt x="1451" y="654"/>
                    <a:pt x="1380" y="652"/>
                  </a:cubicBezTo>
                  <a:lnTo>
                    <a:pt x="1376" y="652"/>
                  </a:lnTo>
                  <a:lnTo>
                    <a:pt x="1376" y="1"/>
                  </a:ln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06;p26">
              <a:extLst>
                <a:ext uri="{FF2B5EF4-FFF2-40B4-BE49-F238E27FC236}">
                  <a16:creationId xmlns:a16="http://schemas.microsoft.com/office/drawing/2014/main" id="{DE967332-E907-0C6A-1E43-D47FDFBDE480}"/>
                </a:ext>
              </a:extLst>
            </p:cNvPr>
            <p:cNvSpPr/>
            <p:nvPr/>
          </p:nvSpPr>
          <p:spPr>
            <a:xfrm>
              <a:off x="4503845" y="2773468"/>
              <a:ext cx="191897" cy="108680"/>
            </a:xfrm>
            <a:custGeom>
              <a:avLst/>
              <a:gdLst/>
              <a:ahLst/>
              <a:cxnLst/>
              <a:rect l="l" t="t" r="r" b="b"/>
              <a:pathLst>
                <a:path w="731" h="414" extrusionOk="0">
                  <a:moveTo>
                    <a:pt x="1" y="1"/>
                  </a:moveTo>
                  <a:lnTo>
                    <a:pt x="1" y="414"/>
                  </a:lnTo>
                  <a:lnTo>
                    <a:pt x="731" y="414"/>
                  </a:lnTo>
                  <a:lnTo>
                    <a:pt x="73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07;p26">
              <a:extLst>
                <a:ext uri="{FF2B5EF4-FFF2-40B4-BE49-F238E27FC236}">
                  <a16:creationId xmlns:a16="http://schemas.microsoft.com/office/drawing/2014/main" id="{9377C481-FCF5-2BBC-7FC4-F74F9ADE137E}"/>
                </a:ext>
              </a:extLst>
            </p:cNvPr>
            <p:cNvSpPr/>
            <p:nvPr/>
          </p:nvSpPr>
          <p:spPr>
            <a:xfrm>
              <a:off x="4336362" y="2171791"/>
              <a:ext cx="527125" cy="667832"/>
            </a:xfrm>
            <a:custGeom>
              <a:avLst/>
              <a:gdLst/>
              <a:ahLst/>
              <a:cxnLst/>
              <a:rect l="l" t="t" r="r" b="b"/>
              <a:pathLst>
                <a:path w="2008" h="2544" extrusionOk="0">
                  <a:moveTo>
                    <a:pt x="1001" y="1"/>
                  </a:moveTo>
                  <a:cubicBezTo>
                    <a:pt x="853" y="1"/>
                    <a:pt x="476" y="93"/>
                    <a:pt x="266" y="309"/>
                  </a:cubicBezTo>
                  <a:cubicBezTo>
                    <a:pt x="80" y="502"/>
                    <a:pt x="0" y="808"/>
                    <a:pt x="56" y="1123"/>
                  </a:cubicBezTo>
                  <a:cubicBezTo>
                    <a:pt x="167" y="1727"/>
                    <a:pt x="178" y="1954"/>
                    <a:pt x="315" y="2155"/>
                  </a:cubicBezTo>
                  <a:cubicBezTo>
                    <a:pt x="493" y="2421"/>
                    <a:pt x="853" y="2543"/>
                    <a:pt x="998" y="2543"/>
                  </a:cubicBezTo>
                  <a:cubicBezTo>
                    <a:pt x="1146" y="2543"/>
                    <a:pt x="1512" y="2421"/>
                    <a:pt x="1692" y="2155"/>
                  </a:cubicBezTo>
                  <a:cubicBezTo>
                    <a:pt x="1829" y="1954"/>
                    <a:pt x="1838" y="1727"/>
                    <a:pt x="1949" y="1123"/>
                  </a:cubicBezTo>
                  <a:cubicBezTo>
                    <a:pt x="2007" y="808"/>
                    <a:pt x="1928" y="502"/>
                    <a:pt x="1742" y="309"/>
                  </a:cubicBezTo>
                  <a:cubicBezTo>
                    <a:pt x="1532" y="93"/>
                    <a:pt x="1148" y="1"/>
                    <a:pt x="1001"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08;p26">
              <a:extLst>
                <a:ext uri="{FF2B5EF4-FFF2-40B4-BE49-F238E27FC236}">
                  <a16:creationId xmlns:a16="http://schemas.microsoft.com/office/drawing/2014/main" id="{35C3E956-13C9-F1FD-23BB-1BCD8CC1F942}"/>
                </a:ext>
              </a:extLst>
            </p:cNvPr>
            <p:cNvSpPr/>
            <p:nvPr/>
          </p:nvSpPr>
          <p:spPr>
            <a:xfrm>
              <a:off x="4656365" y="2394664"/>
              <a:ext cx="132831" cy="61428"/>
            </a:xfrm>
            <a:custGeom>
              <a:avLst/>
              <a:gdLst/>
              <a:ahLst/>
              <a:cxnLst/>
              <a:rect l="l" t="t" r="r" b="b"/>
              <a:pathLst>
                <a:path w="506" h="234" extrusionOk="0">
                  <a:moveTo>
                    <a:pt x="199" y="0"/>
                  </a:moveTo>
                  <a:cubicBezTo>
                    <a:pt x="144" y="0"/>
                    <a:pt x="91" y="10"/>
                    <a:pt x="47" y="30"/>
                  </a:cubicBezTo>
                  <a:cubicBezTo>
                    <a:pt x="15" y="45"/>
                    <a:pt x="0" y="77"/>
                    <a:pt x="11" y="109"/>
                  </a:cubicBezTo>
                  <a:cubicBezTo>
                    <a:pt x="20" y="140"/>
                    <a:pt x="48" y="162"/>
                    <a:pt x="80" y="162"/>
                  </a:cubicBezTo>
                  <a:cubicBezTo>
                    <a:pt x="84" y="162"/>
                    <a:pt x="88" y="161"/>
                    <a:pt x="92" y="161"/>
                  </a:cubicBezTo>
                  <a:cubicBezTo>
                    <a:pt x="128" y="156"/>
                    <a:pt x="160" y="152"/>
                    <a:pt x="190" y="152"/>
                  </a:cubicBezTo>
                  <a:cubicBezTo>
                    <a:pt x="211" y="152"/>
                    <a:pt x="232" y="154"/>
                    <a:pt x="253" y="159"/>
                  </a:cubicBezTo>
                  <a:cubicBezTo>
                    <a:pt x="287" y="167"/>
                    <a:pt x="315" y="182"/>
                    <a:pt x="345" y="199"/>
                  </a:cubicBezTo>
                  <a:cubicBezTo>
                    <a:pt x="360" y="208"/>
                    <a:pt x="377" y="218"/>
                    <a:pt x="394" y="227"/>
                  </a:cubicBezTo>
                  <a:cubicBezTo>
                    <a:pt x="405" y="231"/>
                    <a:pt x="413" y="233"/>
                    <a:pt x="426" y="233"/>
                  </a:cubicBezTo>
                  <a:cubicBezTo>
                    <a:pt x="448" y="233"/>
                    <a:pt x="471" y="223"/>
                    <a:pt x="486" y="206"/>
                  </a:cubicBezTo>
                  <a:cubicBezTo>
                    <a:pt x="505" y="180"/>
                    <a:pt x="505" y="148"/>
                    <a:pt x="486" y="124"/>
                  </a:cubicBezTo>
                  <a:cubicBezTo>
                    <a:pt x="421" y="39"/>
                    <a:pt x="306" y="0"/>
                    <a:pt x="199"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09;p26">
              <a:extLst>
                <a:ext uri="{FF2B5EF4-FFF2-40B4-BE49-F238E27FC236}">
                  <a16:creationId xmlns:a16="http://schemas.microsoft.com/office/drawing/2014/main" id="{67C6A84C-A8E5-379B-5B91-E442A2A49D30}"/>
                </a:ext>
              </a:extLst>
            </p:cNvPr>
            <p:cNvSpPr/>
            <p:nvPr/>
          </p:nvSpPr>
          <p:spPr>
            <a:xfrm>
              <a:off x="4706242" y="2494681"/>
              <a:ext cx="57753" cy="57490"/>
            </a:xfrm>
            <a:custGeom>
              <a:avLst/>
              <a:gdLst/>
              <a:ahLst/>
              <a:cxnLst/>
              <a:rect l="l" t="t" r="r" b="b"/>
              <a:pathLst>
                <a:path w="220" h="219" extrusionOk="0">
                  <a:moveTo>
                    <a:pt x="193" y="0"/>
                  </a:moveTo>
                  <a:cubicBezTo>
                    <a:pt x="168" y="0"/>
                    <a:pt x="157" y="35"/>
                    <a:pt x="140" y="50"/>
                  </a:cubicBezTo>
                  <a:cubicBezTo>
                    <a:pt x="136" y="54"/>
                    <a:pt x="129" y="58"/>
                    <a:pt x="123" y="60"/>
                  </a:cubicBezTo>
                  <a:cubicBezTo>
                    <a:pt x="114" y="35"/>
                    <a:pt x="91" y="17"/>
                    <a:pt x="65" y="17"/>
                  </a:cubicBezTo>
                  <a:cubicBezTo>
                    <a:pt x="31" y="17"/>
                    <a:pt x="1" y="45"/>
                    <a:pt x="1" y="79"/>
                  </a:cubicBezTo>
                  <a:lnTo>
                    <a:pt x="1" y="157"/>
                  </a:lnTo>
                  <a:cubicBezTo>
                    <a:pt x="1" y="191"/>
                    <a:pt x="31" y="219"/>
                    <a:pt x="65" y="219"/>
                  </a:cubicBezTo>
                  <a:cubicBezTo>
                    <a:pt x="99" y="219"/>
                    <a:pt x="127" y="191"/>
                    <a:pt x="127" y="157"/>
                  </a:cubicBezTo>
                  <a:lnTo>
                    <a:pt x="127" y="124"/>
                  </a:lnTo>
                  <a:cubicBezTo>
                    <a:pt x="148" y="118"/>
                    <a:pt x="170" y="103"/>
                    <a:pt x="185" y="90"/>
                  </a:cubicBezTo>
                  <a:cubicBezTo>
                    <a:pt x="198" y="77"/>
                    <a:pt x="208" y="62"/>
                    <a:pt x="215" y="45"/>
                  </a:cubicBezTo>
                  <a:cubicBezTo>
                    <a:pt x="219" y="28"/>
                    <a:pt x="215" y="0"/>
                    <a:pt x="193"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10;p26">
              <a:extLst>
                <a:ext uri="{FF2B5EF4-FFF2-40B4-BE49-F238E27FC236}">
                  <a16:creationId xmlns:a16="http://schemas.microsoft.com/office/drawing/2014/main" id="{0F9832DC-8F16-B142-EAAF-B61F7FD8871B}"/>
                </a:ext>
              </a:extLst>
            </p:cNvPr>
            <p:cNvSpPr/>
            <p:nvPr/>
          </p:nvSpPr>
          <p:spPr>
            <a:xfrm>
              <a:off x="4409866" y="2394664"/>
              <a:ext cx="133094" cy="61428"/>
            </a:xfrm>
            <a:custGeom>
              <a:avLst/>
              <a:gdLst/>
              <a:ahLst/>
              <a:cxnLst/>
              <a:rect l="l" t="t" r="r" b="b"/>
              <a:pathLst>
                <a:path w="507" h="234" extrusionOk="0">
                  <a:moveTo>
                    <a:pt x="308" y="0"/>
                  </a:moveTo>
                  <a:cubicBezTo>
                    <a:pt x="200" y="0"/>
                    <a:pt x="85" y="39"/>
                    <a:pt x="20" y="124"/>
                  </a:cubicBezTo>
                  <a:cubicBezTo>
                    <a:pt x="1" y="148"/>
                    <a:pt x="1" y="180"/>
                    <a:pt x="22" y="206"/>
                  </a:cubicBezTo>
                  <a:cubicBezTo>
                    <a:pt x="37" y="223"/>
                    <a:pt x="59" y="233"/>
                    <a:pt x="82" y="233"/>
                  </a:cubicBezTo>
                  <a:cubicBezTo>
                    <a:pt x="93" y="233"/>
                    <a:pt x="104" y="231"/>
                    <a:pt x="112" y="227"/>
                  </a:cubicBezTo>
                  <a:cubicBezTo>
                    <a:pt x="132" y="218"/>
                    <a:pt x="147" y="208"/>
                    <a:pt x="164" y="199"/>
                  </a:cubicBezTo>
                  <a:cubicBezTo>
                    <a:pt x="194" y="182"/>
                    <a:pt x="222" y="167"/>
                    <a:pt x="254" y="159"/>
                  </a:cubicBezTo>
                  <a:cubicBezTo>
                    <a:pt x="275" y="154"/>
                    <a:pt x="296" y="152"/>
                    <a:pt x="318" y="152"/>
                  </a:cubicBezTo>
                  <a:cubicBezTo>
                    <a:pt x="348" y="152"/>
                    <a:pt x="379" y="156"/>
                    <a:pt x="416" y="161"/>
                  </a:cubicBezTo>
                  <a:cubicBezTo>
                    <a:pt x="420" y="161"/>
                    <a:pt x="424" y="162"/>
                    <a:pt x="428" y="162"/>
                  </a:cubicBezTo>
                  <a:cubicBezTo>
                    <a:pt x="458" y="162"/>
                    <a:pt x="488" y="140"/>
                    <a:pt x="498" y="109"/>
                  </a:cubicBezTo>
                  <a:cubicBezTo>
                    <a:pt x="506" y="77"/>
                    <a:pt x="491" y="45"/>
                    <a:pt x="461" y="30"/>
                  </a:cubicBezTo>
                  <a:cubicBezTo>
                    <a:pt x="417" y="10"/>
                    <a:pt x="364" y="0"/>
                    <a:pt x="308"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11;p26">
              <a:extLst>
                <a:ext uri="{FF2B5EF4-FFF2-40B4-BE49-F238E27FC236}">
                  <a16:creationId xmlns:a16="http://schemas.microsoft.com/office/drawing/2014/main" id="{11B73A0C-764A-D4FA-868E-15CA8169A43B}"/>
                </a:ext>
              </a:extLst>
            </p:cNvPr>
            <p:cNvSpPr/>
            <p:nvPr/>
          </p:nvSpPr>
          <p:spPr>
            <a:xfrm>
              <a:off x="4435329" y="2494681"/>
              <a:ext cx="57490" cy="57490"/>
            </a:xfrm>
            <a:custGeom>
              <a:avLst/>
              <a:gdLst/>
              <a:ahLst/>
              <a:cxnLst/>
              <a:rect l="l" t="t" r="r" b="b"/>
              <a:pathLst>
                <a:path w="219" h="219" extrusionOk="0">
                  <a:moveTo>
                    <a:pt x="28" y="0"/>
                  </a:moveTo>
                  <a:cubicBezTo>
                    <a:pt x="5" y="0"/>
                    <a:pt x="0" y="28"/>
                    <a:pt x="7" y="45"/>
                  </a:cubicBezTo>
                  <a:cubicBezTo>
                    <a:pt x="11" y="62"/>
                    <a:pt x="24" y="77"/>
                    <a:pt x="35" y="90"/>
                  </a:cubicBezTo>
                  <a:cubicBezTo>
                    <a:pt x="50" y="103"/>
                    <a:pt x="71" y="118"/>
                    <a:pt x="92" y="124"/>
                  </a:cubicBezTo>
                  <a:lnTo>
                    <a:pt x="92" y="157"/>
                  </a:lnTo>
                  <a:cubicBezTo>
                    <a:pt x="92" y="191"/>
                    <a:pt x="122" y="219"/>
                    <a:pt x="157" y="219"/>
                  </a:cubicBezTo>
                  <a:cubicBezTo>
                    <a:pt x="191" y="219"/>
                    <a:pt x="219" y="191"/>
                    <a:pt x="219" y="157"/>
                  </a:cubicBezTo>
                  <a:lnTo>
                    <a:pt x="219" y="79"/>
                  </a:lnTo>
                  <a:cubicBezTo>
                    <a:pt x="219" y="45"/>
                    <a:pt x="191" y="17"/>
                    <a:pt x="157" y="17"/>
                  </a:cubicBezTo>
                  <a:cubicBezTo>
                    <a:pt x="129" y="17"/>
                    <a:pt x="105" y="35"/>
                    <a:pt x="97" y="60"/>
                  </a:cubicBezTo>
                  <a:cubicBezTo>
                    <a:pt x="90" y="58"/>
                    <a:pt x="86" y="54"/>
                    <a:pt x="80" y="50"/>
                  </a:cubicBezTo>
                  <a:cubicBezTo>
                    <a:pt x="62" y="35"/>
                    <a:pt x="54" y="0"/>
                    <a:pt x="28"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12;p26">
              <a:extLst>
                <a:ext uri="{FF2B5EF4-FFF2-40B4-BE49-F238E27FC236}">
                  <a16:creationId xmlns:a16="http://schemas.microsoft.com/office/drawing/2014/main" id="{601FA6E8-3D25-353B-BE17-5606559C139C}"/>
                </a:ext>
              </a:extLst>
            </p:cNvPr>
            <p:cNvSpPr/>
            <p:nvPr/>
          </p:nvSpPr>
          <p:spPr>
            <a:xfrm>
              <a:off x="4515133" y="2656651"/>
              <a:ext cx="169846" cy="52240"/>
            </a:xfrm>
            <a:custGeom>
              <a:avLst/>
              <a:gdLst/>
              <a:ahLst/>
              <a:cxnLst/>
              <a:rect l="l" t="t" r="r" b="b"/>
              <a:pathLst>
                <a:path w="647" h="199" extrusionOk="0">
                  <a:moveTo>
                    <a:pt x="623" y="1"/>
                  </a:moveTo>
                  <a:cubicBezTo>
                    <a:pt x="619" y="1"/>
                    <a:pt x="616" y="2"/>
                    <a:pt x="613" y="4"/>
                  </a:cubicBezTo>
                  <a:cubicBezTo>
                    <a:pt x="518" y="70"/>
                    <a:pt x="446" y="133"/>
                    <a:pt x="324" y="133"/>
                  </a:cubicBezTo>
                  <a:cubicBezTo>
                    <a:pt x="322" y="133"/>
                    <a:pt x="319" y="133"/>
                    <a:pt x="317" y="133"/>
                  </a:cubicBezTo>
                  <a:cubicBezTo>
                    <a:pt x="193" y="131"/>
                    <a:pt x="120" y="49"/>
                    <a:pt x="13" y="11"/>
                  </a:cubicBezTo>
                  <a:cubicBezTo>
                    <a:pt x="12" y="10"/>
                    <a:pt x="12" y="10"/>
                    <a:pt x="11" y="10"/>
                  </a:cubicBezTo>
                  <a:cubicBezTo>
                    <a:pt x="5" y="10"/>
                    <a:pt x="1" y="16"/>
                    <a:pt x="3" y="21"/>
                  </a:cubicBezTo>
                  <a:cubicBezTo>
                    <a:pt x="45" y="140"/>
                    <a:pt x="183" y="198"/>
                    <a:pt x="322" y="198"/>
                  </a:cubicBezTo>
                  <a:cubicBezTo>
                    <a:pt x="457" y="198"/>
                    <a:pt x="592" y="143"/>
                    <a:pt x="641" y="34"/>
                  </a:cubicBezTo>
                  <a:cubicBezTo>
                    <a:pt x="646" y="20"/>
                    <a:pt x="636" y="1"/>
                    <a:pt x="623" y="1"/>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13;p26">
              <a:extLst>
                <a:ext uri="{FF2B5EF4-FFF2-40B4-BE49-F238E27FC236}">
                  <a16:creationId xmlns:a16="http://schemas.microsoft.com/office/drawing/2014/main" id="{2BE73409-1B67-861E-D527-E3D3C9E62DBB}"/>
                </a:ext>
              </a:extLst>
            </p:cNvPr>
            <p:cNvSpPr/>
            <p:nvPr/>
          </p:nvSpPr>
          <p:spPr>
            <a:xfrm>
              <a:off x="4556085" y="2485755"/>
              <a:ext cx="40164" cy="128369"/>
            </a:xfrm>
            <a:custGeom>
              <a:avLst/>
              <a:gdLst/>
              <a:ahLst/>
              <a:cxnLst/>
              <a:rect l="l" t="t" r="r" b="b"/>
              <a:pathLst>
                <a:path w="153" h="489" extrusionOk="0">
                  <a:moveTo>
                    <a:pt x="77" y="1"/>
                  </a:moveTo>
                  <a:cubicBezTo>
                    <a:pt x="73" y="1"/>
                    <a:pt x="69" y="4"/>
                    <a:pt x="69" y="9"/>
                  </a:cubicBezTo>
                  <a:cubicBezTo>
                    <a:pt x="69" y="92"/>
                    <a:pt x="56" y="167"/>
                    <a:pt x="35" y="246"/>
                  </a:cubicBezTo>
                  <a:cubicBezTo>
                    <a:pt x="22" y="293"/>
                    <a:pt x="1" y="351"/>
                    <a:pt x="9" y="400"/>
                  </a:cubicBezTo>
                  <a:cubicBezTo>
                    <a:pt x="19" y="458"/>
                    <a:pt x="63" y="488"/>
                    <a:pt x="116" y="488"/>
                  </a:cubicBezTo>
                  <a:cubicBezTo>
                    <a:pt x="124" y="488"/>
                    <a:pt x="132" y="488"/>
                    <a:pt x="140" y="486"/>
                  </a:cubicBezTo>
                  <a:cubicBezTo>
                    <a:pt x="151" y="484"/>
                    <a:pt x="153" y="467"/>
                    <a:pt x="142" y="463"/>
                  </a:cubicBezTo>
                  <a:cubicBezTo>
                    <a:pt x="89" y="437"/>
                    <a:pt x="46" y="403"/>
                    <a:pt x="54" y="338"/>
                  </a:cubicBezTo>
                  <a:cubicBezTo>
                    <a:pt x="63" y="293"/>
                    <a:pt x="76" y="251"/>
                    <a:pt x="84" y="208"/>
                  </a:cubicBezTo>
                  <a:cubicBezTo>
                    <a:pt x="97" y="139"/>
                    <a:pt x="108" y="73"/>
                    <a:pt x="84" y="6"/>
                  </a:cubicBezTo>
                  <a:cubicBezTo>
                    <a:pt x="83" y="3"/>
                    <a:pt x="80" y="1"/>
                    <a:pt x="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14;p26">
              <a:extLst>
                <a:ext uri="{FF2B5EF4-FFF2-40B4-BE49-F238E27FC236}">
                  <a16:creationId xmlns:a16="http://schemas.microsoft.com/office/drawing/2014/main" id="{58CB8093-883E-65DB-08F0-3076BD51DC0A}"/>
                </a:ext>
              </a:extLst>
            </p:cNvPr>
            <p:cNvSpPr/>
            <p:nvPr/>
          </p:nvSpPr>
          <p:spPr>
            <a:xfrm>
              <a:off x="4610688" y="2594435"/>
              <a:ext cx="31764" cy="19163"/>
            </a:xfrm>
            <a:custGeom>
              <a:avLst/>
              <a:gdLst/>
              <a:ahLst/>
              <a:cxnLst/>
              <a:rect l="l" t="t" r="r" b="b"/>
              <a:pathLst>
                <a:path w="121" h="73" extrusionOk="0">
                  <a:moveTo>
                    <a:pt x="100" y="1"/>
                  </a:moveTo>
                  <a:cubicBezTo>
                    <a:pt x="96" y="1"/>
                    <a:pt x="92" y="3"/>
                    <a:pt x="88" y="6"/>
                  </a:cubicBezTo>
                  <a:cubicBezTo>
                    <a:pt x="65" y="31"/>
                    <a:pt x="35" y="42"/>
                    <a:pt x="3" y="59"/>
                  </a:cubicBezTo>
                  <a:cubicBezTo>
                    <a:pt x="1" y="59"/>
                    <a:pt x="1" y="66"/>
                    <a:pt x="3" y="66"/>
                  </a:cubicBezTo>
                  <a:cubicBezTo>
                    <a:pt x="13" y="71"/>
                    <a:pt x="23" y="73"/>
                    <a:pt x="34" y="73"/>
                  </a:cubicBezTo>
                  <a:cubicBezTo>
                    <a:pt x="65" y="73"/>
                    <a:pt x="94" y="53"/>
                    <a:pt x="112" y="29"/>
                  </a:cubicBezTo>
                  <a:cubicBezTo>
                    <a:pt x="116" y="23"/>
                    <a:pt x="120" y="14"/>
                    <a:pt x="116" y="8"/>
                  </a:cubicBezTo>
                  <a:cubicBezTo>
                    <a:pt x="112" y="4"/>
                    <a:pt x="110" y="1"/>
                    <a:pt x="105" y="1"/>
                  </a:cubicBezTo>
                  <a:cubicBezTo>
                    <a:pt x="104" y="1"/>
                    <a:pt x="102" y="1"/>
                    <a:pt x="100" y="1"/>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15;p26">
              <a:extLst>
                <a:ext uri="{FF2B5EF4-FFF2-40B4-BE49-F238E27FC236}">
                  <a16:creationId xmlns:a16="http://schemas.microsoft.com/office/drawing/2014/main" id="{9AE7E09A-2576-EECA-4AA1-504905AE5B63}"/>
                </a:ext>
              </a:extLst>
            </p:cNvPr>
            <p:cNvSpPr/>
            <p:nvPr/>
          </p:nvSpPr>
          <p:spPr>
            <a:xfrm>
              <a:off x="4307748" y="2145802"/>
              <a:ext cx="567027" cy="359380"/>
            </a:xfrm>
            <a:custGeom>
              <a:avLst/>
              <a:gdLst/>
              <a:ahLst/>
              <a:cxnLst/>
              <a:rect l="l" t="t" r="r" b="b"/>
              <a:pathLst>
                <a:path w="2160" h="1369" extrusionOk="0">
                  <a:moveTo>
                    <a:pt x="1098" y="0"/>
                  </a:moveTo>
                  <a:cubicBezTo>
                    <a:pt x="900" y="0"/>
                    <a:pt x="703" y="51"/>
                    <a:pt x="581" y="183"/>
                  </a:cubicBezTo>
                  <a:cubicBezTo>
                    <a:pt x="574" y="190"/>
                    <a:pt x="572" y="196"/>
                    <a:pt x="570" y="203"/>
                  </a:cubicBezTo>
                  <a:lnTo>
                    <a:pt x="559" y="203"/>
                  </a:lnTo>
                  <a:cubicBezTo>
                    <a:pt x="555" y="200"/>
                    <a:pt x="552" y="200"/>
                    <a:pt x="549" y="200"/>
                  </a:cubicBezTo>
                  <a:cubicBezTo>
                    <a:pt x="542" y="200"/>
                    <a:pt x="537" y="203"/>
                    <a:pt x="531" y="207"/>
                  </a:cubicBezTo>
                  <a:cubicBezTo>
                    <a:pt x="334" y="237"/>
                    <a:pt x="167" y="466"/>
                    <a:pt x="97" y="635"/>
                  </a:cubicBezTo>
                  <a:cubicBezTo>
                    <a:pt x="0" y="871"/>
                    <a:pt x="26" y="1126"/>
                    <a:pt x="142" y="1351"/>
                  </a:cubicBezTo>
                  <a:cubicBezTo>
                    <a:pt x="148" y="1363"/>
                    <a:pt x="159" y="1368"/>
                    <a:pt x="171" y="1368"/>
                  </a:cubicBezTo>
                  <a:cubicBezTo>
                    <a:pt x="193" y="1368"/>
                    <a:pt x="216" y="1348"/>
                    <a:pt x="208" y="1323"/>
                  </a:cubicBezTo>
                  <a:cubicBezTo>
                    <a:pt x="90" y="972"/>
                    <a:pt x="369" y="826"/>
                    <a:pt x="544" y="586"/>
                  </a:cubicBezTo>
                  <a:cubicBezTo>
                    <a:pt x="606" y="500"/>
                    <a:pt x="643" y="402"/>
                    <a:pt x="617" y="308"/>
                  </a:cubicBezTo>
                  <a:lnTo>
                    <a:pt x="617" y="308"/>
                  </a:lnTo>
                  <a:cubicBezTo>
                    <a:pt x="733" y="494"/>
                    <a:pt x="970" y="586"/>
                    <a:pt x="1170" y="650"/>
                  </a:cubicBezTo>
                  <a:cubicBezTo>
                    <a:pt x="1330" y="704"/>
                    <a:pt x="1502" y="745"/>
                    <a:pt x="1649" y="835"/>
                  </a:cubicBezTo>
                  <a:cubicBezTo>
                    <a:pt x="1833" y="948"/>
                    <a:pt x="1902" y="1107"/>
                    <a:pt x="1986" y="1291"/>
                  </a:cubicBezTo>
                  <a:cubicBezTo>
                    <a:pt x="1988" y="1308"/>
                    <a:pt x="1990" y="1314"/>
                    <a:pt x="2009" y="1340"/>
                  </a:cubicBezTo>
                  <a:cubicBezTo>
                    <a:pt x="2016" y="1350"/>
                    <a:pt x="2026" y="1354"/>
                    <a:pt x="2036" y="1354"/>
                  </a:cubicBezTo>
                  <a:cubicBezTo>
                    <a:pt x="2046" y="1354"/>
                    <a:pt x="2056" y="1350"/>
                    <a:pt x="2063" y="1340"/>
                  </a:cubicBezTo>
                  <a:cubicBezTo>
                    <a:pt x="2155" y="1199"/>
                    <a:pt x="2159" y="1017"/>
                    <a:pt x="2108" y="839"/>
                  </a:cubicBezTo>
                  <a:cubicBezTo>
                    <a:pt x="2090" y="530"/>
                    <a:pt x="1816" y="196"/>
                    <a:pt x="1546" y="85"/>
                  </a:cubicBezTo>
                  <a:cubicBezTo>
                    <a:pt x="1422" y="34"/>
                    <a:pt x="1259" y="0"/>
                    <a:pt x="1098"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16;p26">
              <a:extLst>
                <a:ext uri="{FF2B5EF4-FFF2-40B4-BE49-F238E27FC236}">
                  <a16:creationId xmlns:a16="http://schemas.microsoft.com/office/drawing/2014/main" id="{2CFFBE77-1474-460C-AB33-183E6B7F366F}"/>
                </a:ext>
              </a:extLst>
            </p:cNvPr>
            <p:cNvSpPr/>
            <p:nvPr/>
          </p:nvSpPr>
          <p:spPr>
            <a:xfrm>
              <a:off x="4446617" y="2145015"/>
              <a:ext cx="38064" cy="82954"/>
            </a:xfrm>
            <a:custGeom>
              <a:avLst/>
              <a:gdLst/>
              <a:ahLst/>
              <a:cxnLst/>
              <a:rect l="l" t="t" r="r" b="b"/>
              <a:pathLst>
                <a:path w="145" h="316" extrusionOk="0">
                  <a:moveTo>
                    <a:pt x="61" y="1"/>
                  </a:moveTo>
                  <a:cubicBezTo>
                    <a:pt x="54" y="1"/>
                    <a:pt x="48" y="4"/>
                    <a:pt x="45" y="11"/>
                  </a:cubicBezTo>
                  <a:cubicBezTo>
                    <a:pt x="0" y="107"/>
                    <a:pt x="19" y="249"/>
                    <a:pt x="107" y="313"/>
                  </a:cubicBezTo>
                  <a:cubicBezTo>
                    <a:pt x="111" y="315"/>
                    <a:pt x="114" y="316"/>
                    <a:pt x="118" y="316"/>
                  </a:cubicBezTo>
                  <a:cubicBezTo>
                    <a:pt x="132" y="316"/>
                    <a:pt x="145" y="301"/>
                    <a:pt x="142" y="287"/>
                  </a:cubicBezTo>
                  <a:cubicBezTo>
                    <a:pt x="127" y="246"/>
                    <a:pt x="107" y="206"/>
                    <a:pt x="94" y="163"/>
                  </a:cubicBezTo>
                  <a:cubicBezTo>
                    <a:pt x="82" y="116"/>
                    <a:pt x="84" y="71"/>
                    <a:pt x="84" y="22"/>
                  </a:cubicBezTo>
                  <a:cubicBezTo>
                    <a:pt x="84" y="9"/>
                    <a:pt x="72" y="1"/>
                    <a:pt x="61"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17;p26">
              <a:extLst>
                <a:ext uri="{FF2B5EF4-FFF2-40B4-BE49-F238E27FC236}">
                  <a16:creationId xmlns:a16="http://schemas.microsoft.com/office/drawing/2014/main" id="{95821CBE-671A-ED93-5A72-40826AFFF514}"/>
                </a:ext>
              </a:extLst>
            </p:cNvPr>
            <p:cNvSpPr/>
            <p:nvPr/>
          </p:nvSpPr>
          <p:spPr>
            <a:xfrm>
              <a:off x="4498857" y="2182554"/>
              <a:ext cx="397181" cy="337854"/>
            </a:xfrm>
            <a:custGeom>
              <a:avLst/>
              <a:gdLst/>
              <a:ahLst/>
              <a:cxnLst/>
              <a:rect l="l" t="t" r="r" b="b"/>
              <a:pathLst>
                <a:path w="1513" h="1287" extrusionOk="0">
                  <a:moveTo>
                    <a:pt x="11" y="0"/>
                  </a:moveTo>
                  <a:cubicBezTo>
                    <a:pt x="6" y="0"/>
                    <a:pt x="1" y="5"/>
                    <a:pt x="2" y="11"/>
                  </a:cubicBezTo>
                  <a:cubicBezTo>
                    <a:pt x="75" y="275"/>
                    <a:pt x="504" y="352"/>
                    <a:pt x="716" y="448"/>
                  </a:cubicBezTo>
                  <a:cubicBezTo>
                    <a:pt x="1097" y="617"/>
                    <a:pt x="1347" y="855"/>
                    <a:pt x="1431" y="1271"/>
                  </a:cubicBezTo>
                  <a:cubicBezTo>
                    <a:pt x="1433" y="1281"/>
                    <a:pt x="1443" y="1287"/>
                    <a:pt x="1452" y="1287"/>
                  </a:cubicBezTo>
                  <a:cubicBezTo>
                    <a:pt x="1462" y="1287"/>
                    <a:pt x="1472" y="1281"/>
                    <a:pt x="1474" y="1271"/>
                  </a:cubicBezTo>
                  <a:cubicBezTo>
                    <a:pt x="1512" y="994"/>
                    <a:pt x="1309" y="737"/>
                    <a:pt x="1099" y="581"/>
                  </a:cubicBezTo>
                  <a:cubicBezTo>
                    <a:pt x="767" y="337"/>
                    <a:pt x="304" y="300"/>
                    <a:pt x="15" y="3"/>
                  </a:cubicBezTo>
                  <a:cubicBezTo>
                    <a:pt x="14" y="1"/>
                    <a:pt x="12" y="0"/>
                    <a:pt x="11"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18;p26">
              <a:extLst>
                <a:ext uri="{FF2B5EF4-FFF2-40B4-BE49-F238E27FC236}">
                  <a16:creationId xmlns:a16="http://schemas.microsoft.com/office/drawing/2014/main" id="{17056E9F-3AAD-119B-50D4-68259B03F32D}"/>
                </a:ext>
              </a:extLst>
            </p:cNvPr>
            <p:cNvSpPr/>
            <p:nvPr/>
          </p:nvSpPr>
          <p:spPr>
            <a:xfrm>
              <a:off x="4512245" y="2134514"/>
              <a:ext cx="344941" cy="185596"/>
            </a:xfrm>
            <a:custGeom>
              <a:avLst/>
              <a:gdLst/>
              <a:ahLst/>
              <a:cxnLst/>
              <a:rect l="l" t="t" r="r" b="b"/>
              <a:pathLst>
                <a:path w="1314" h="707" extrusionOk="0">
                  <a:moveTo>
                    <a:pt x="349" y="1"/>
                  </a:moveTo>
                  <a:cubicBezTo>
                    <a:pt x="220" y="1"/>
                    <a:pt x="95" y="29"/>
                    <a:pt x="1" y="102"/>
                  </a:cubicBezTo>
                  <a:cubicBezTo>
                    <a:pt x="1" y="102"/>
                    <a:pt x="1" y="104"/>
                    <a:pt x="1" y="104"/>
                  </a:cubicBezTo>
                  <a:cubicBezTo>
                    <a:pt x="145" y="103"/>
                    <a:pt x="273" y="84"/>
                    <a:pt x="402" y="84"/>
                  </a:cubicBezTo>
                  <a:cubicBezTo>
                    <a:pt x="515" y="84"/>
                    <a:pt x="627" y="99"/>
                    <a:pt x="750" y="154"/>
                  </a:cubicBezTo>
                  <a:cubicBezTo>
                    <a:pt x="999" y="267"/>
                    <a:pt x="1138" y="464"/>
                    <a:pt x="1267" y="695"/>
                  </a:cubicBezTo>
                  <a:cubicBezTo>
                    <a:pt x="1271" y="703"/>
                    <a:pt x="1278" y="707"/>
                    <a:pt x="1285" y="707"/>
                  </a:cubicBezTo>
                  <a:cubicBezTo>
                    <a:pt x="1299" y="707"/>
                    <a:pt x="1314" y="693"/>
                    <a:pt x="1309" y="676"/>
                  </a:cubicBezTo>
                  <a:cubicBezTo>
                    <a:pt x="1241" y="417"/>
                    <a:pt x="1018" y="201"/>
                    <a:pt x="778" y="94"/>
                  </a:cubicBezTo>
                  <a:cubicBezTo>
                    <a:pt x="658" y="40"/>
                    <a:pt x="500" y="1"/>
                    <a:pt x="349"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19;p26">
              <a:extLst>
                <a:ext uri="{FF2B5EF4-FFF2-40B4-BE49-F238E27FC236}">
                  <a16:creationId xmlns:a16="http://schemas.microsoft.com/office/drawing/2014/main" id="{75CF8B0E-042E-58B4-ECE9-45FEFBA9F897}"/>
                </a:ext>
              </a:extLst>
            </p:cNvPr>
            <p:cNvSpPr/>
            <p:nvPr/>
          </p:nvSpPr>
          <p:spPr>
            <a:xfrm>
              <a:off x="4581024" y="2188592"/>
              <a:ext cx="211848" cy="91879"/>
            </a:xfrm>
            <a:custGeom>
              <a:avLst/>
              <a:gdLst/>
              <a:ahLst/>
              <a:cxnLst/>
              <a:rect l="l" t="t" r="r" b="b"/>
              <a:pathLst>
                <a:path w="807" h="350" extrusionOk="0">
                  <a:moveTo>
                    <a:pt x="31" y="1"/>
                  </a:moveTo>
                  <a:cubicBezTo>
                    <a:pt x="22" y="1"/>
                    <a:pt x="13" y="1"/>
                    <a:pt x="4" y="1"/>
                  </a:cubicBezTo>
                  <a:cubicBezTo>
                    <a:pt x="0" y="1"/>
                    <a:pt x="0" y="8"/>
                    <a:pt x="2" y="8"/>
                  </a:cubicBezTo>
                  <a:cubicBezTo>
                    <a:pt x="289" y="55"/>
                    <a:pt x="533" y="179"/>
                    <a:pt x="767" y="346"/>
                  </a:cubicBezTo>
                  <a:cubicBezTo>
                    <a:pt x="771" y="349"/>
                    <a:pt x="775" y="350"/>
                    <a:pt x="778" y="350"/>
                  </a:cubicBezTo>
                  <a:cubicBezTo>
                    <a:pt x="795" y="350"/>
                    <a:pt x="807" y="326"/>
                    <a:pt x="792" y="312"/>
                  </a:cubicBezTo>
                  <a:cubicBezTo>
                    <a:pt x="595" y="100"/>
                    <a:pt x="315" y="1"/>
                    <a:pt x="31"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20;p26">
              <a:extLst>
                <a:ext uri="{FF2B5EF4-FFF2-40B4-BE49-F238E27FC236}">
                  <a16:creationId xmlns:a16="http://schemas.microsoft.com/office/drawing/2014/main" id="{7EAE64F2-7CDC-4A7E-69A7-403A1B5B0DDE}"/>
                </a:ext>
              </a:extLst>
            </p:cNvPr>
            <p:cNvSpPr/>
            <p:nvPr/>
          </p:nvSpPr>
          <p:spPr>
            <a:xfrm>
              <a:off x="4331899" y="2185442"/>
              <a:ext cx="90042" cy="127319"/>
            </a:xfrm>
            <a:custGeom>
              <a:avLst/>
              <a:gdLst/>
              <a:ahLst/>
              <a:cxnLst/>
              <a:rect l="l" t="t" r="r" b="b"/>
              <a:pathLst>
                <a:path w="343" h="485" extrusionOk="0">
                  <a:moveTo>
                    <a:pt x="339" y="0"/>
                  </a:moveTo>
                  <a:cubicBezTo>
                    <a:pt x="124" y="7"/>
                    <a:pt x="0" y="279"/>
                    <a:pt x="0" y="463"/>
                  </a:cubicBezTo>
                  <a:cubicBezTo>
                    <a:pt x="0" y="476"/>
                    <a:pt x="13" y="484"/>
                    <a:pt x="24" y="484"/>
                  </a:cubicBezTo>
                  <a:cubicBezTo>
                    <a:pt x="33" y="484"/>
                    <a:pt x="41" y="480"/>
                    <a:pt x="43" y="469"/>
                  </a:cubicBezTo>
                  <a:cubicBezTo>
                    <a:pt x="71" y="304"/>
                    <a:pt x="154" y="58"/>
                    <a:pt x="339" y="9"/>
                  </a:cubicBezTo>
                  <a:cubicBezTo>
                    <a:pt x="343" y="7"/>
                    <a:pt x="343" y="0"/>
                    <a:pt x="339"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21;p26">
              <a:extLst>
                <a:ext uri="{FF2B5EF4-FFF2-40B4-BE49-F238E27FC236}">
                  <a16:creationId xmlns:a16="http://schemas.microsoft.com/office/drawing/2014/main" id="{ACB97C06-A988-1FF7-95D5-400EB93D732A}"/>
                </a:ext>
              </a:extLst>
            </p:cNvPr>
            <p:cNvSpPr/>
            <p:nvPr/>
          </p:nvSpPr>
          <p:spPr>
            <a:xfrm>
              <a:off x="4309848" y="2234006"/>
              <a:ext cx="106580" cy="313440"/>
            </a:xfrm>
            <a:custGeom>
              <a:avLst/>
              <a:gdLst/>
              <a:ahLst/>
              <a:cxnLst/>
              <a:rect l="l" t="t" r="r" b="b"/>
              <a:pathLst>
                <a:path w="406" h="1194" extrusionOk="0">
                  <a:moveTo>
                    <a:pt x="398" y="0"/>
                  </a:moveTo>
                  <a:cubicBezTo>
                    <a:pt x="396" y="0"/>
                    <a:pt x="394" y="1"/>
                    <a:pt x="393" y="4"/>
                  </a:cubicBezTo>
                  <a:cubicBezTo>
                    <a:pt x="339" y="222"/>
                    <a:pt x="163" y="370"/>
                    <a:pt x="80" y="573"/>
                  </a:cubicBezTo>
                  <a:cubicBezTo>
                    <a:pt x="5" y="760"/>
                    <a:pt x="1" y="983"/>
                    <a:pt x="39" y="1177"/>
                  </a:cubicBezTo>
                  <a:cubicBezTo>
                    <a:pt x="41" y="1188"/>
                    <a:pt x="49" y="1193"/>
                    <a:pt x="57" y="1193"/>
                  </a:cubicBezTo>
                  <a:cubicBezTo>
                    <a:pt x="68" y="1193"/>
                    <a:pt x="81" y="1185"/>
                    <a:pt x="82" y="1171"/>
                  </a:cubicBezTo>
                  <a:cubicBezTo>
                    <a:pt x="101" y="920"/>
                    <a:pt x="76" y="698"/>
                    <a:pt x="204" y="466"/>
                  </a:cubicBezTo>
                  <a:cubicBezTo>
                    <a:pt x="288" y="314"/>
                    <a:pt x="380" y="182"/>
                    <a:pt x="406" y="8"/>
                  </a:cubicBezTo>
                  <a:cubicBezTo>
                    <a:pt x="406" y="3"/>
                    <a:pt x="402" y="0"/>
                    <a:pt x="398"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22;p26">
              <a:extLst>
                <a:ext uri="{FF2B5EF4-FFF2-40B4-BE49-F238E27FC236}">
                  <a16:creationId xmlns:a16="http://schemas.microsoft.com/office/drawing/2014/main" id="{8A2CB20C-F89D-982C-4340-2F76C7E63BB7}"/>
                </a:ext>
              </a:extLst>
            </p:cNvPr>
            <p:cNvSpPr/>
            <p:nvPr/>
          </p:nvSpPr>
          <p:spPr>
            <a:xfrm>
              <a:off x="4788934" y="2507019"/>
              <a:ext cx="150682" cy="169058"/>
            </a:xfrm>
            <a:custGeom>
              <a:avLst/>
              <a:gdLst/>
              <a:ahLst/>
              <a:cxnLst/>
              <a:rect l="l" t="t" r="r" b="b"/>
              <a:pathLst>
                <a:path w="574" h="644" extrusionOk="0">
                  <a:moveTo>
                    <a:pt x="291" y="0"/>
                  </a:moveTo>
                  <a:cubicBezTo>
                    <a:pt x="286" y="0"/>
                    <a:pt x="280" y="0"/>
                    <a:pt x="275" y="0"/>
                  </a:cubicBezTo>
                  <a:cubicBezTo>
                    <a:pt x="206" y="5"/>
                    <a:pt x="138" y="32"/>
                    <a:pt x="112" y="99"/>
                  </a:cubicBezTo>
                  <a:cubicBezTo>
                    <a:pt x="97" y="137"/>
                    <a:pt x="39" y="382"/>
                    <a:pt x="20" y="461"/>
                  </a:cubicBezTo>
                  <a:cubicBezTo>
                    <a:pt x="0" y="553"/>
                    <a:pt x="155" y="630"/>
                    <a:pt x="221" y="641"/>
                  </a:cubicBezTo>
                  <a:cubicBezTo>
                    <a:pt x="230" y="642"/>
                    <a:pt x="240" y="643"/>
                    <a:pt x="249" y="643"/>
                  </a:cubicBezTo>
                  <a:cubicBezTo>
                    <a:pt x="362" y="643"/>
                    <a:pt x="503" y="532"/>
                    <a:pt x="538" y="394"/>
                  </a:cubicBezTo>
                  <a:cubicBezTo>
                    <a:pt x="574" y="246"/>
                    <a:pt x="544" y="0"/>
                    <a:pt x="291"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23;p26">
              <a:extLst>
                <a:ext uri="{FF2B5EF4-FFF2-40B4-BE49-F238E27FC236}">
                  <a16:creationId xmlns:a16="http://schemas.microsoft.com/office/drawing/2014/main" id="{9B55BB05-5027-1F7B-CF38-496F73612A51}"/>
                </a:ext>
              </a:extLst>
            </p:cNvPr>
            <p:cNvSpPr/>
            <p:nvPr/>
          </p:nvSpPr>
          <p:spPr>
            <a:xfrm>
              <a:off x="4836973" y="2538520"/>
              <a:ext cx="80329" cy="109993"/>
            </a:xfrm>
            <a:custGeom>
              <a:avLst/>
              <a:gdLst/>
              <a:ahLst/>
              <a:cxnLst/>
              <a:rect l="l" t="t" r="r" b="b"/>
              <a:pathLst>
                <a:path w="306" h="419" extrusionOk="0">
                  <a:moveTo>
                    <a:pt x="94" y="47"/>
                  </a:moveTo>
                  <a:cubicBezTo>
                    <a:pt x="96" y="50"/>
                    <a:pt x="98" y="50"/>
                    <a:pt x="100" y="50"/>
                  </a:cubicBezTo>
                  <a:cubicBezTo>
                    <a:pt x="199" y="50"/>
                    <a:pt x="272" y="129"/>
                    <a:pt x="235" y="225"/>
                  </a:cubicBezTo>
                  <a:cubicBezTo>
                    <a:pt x="231" y="234"/>
                    <a:pt x="227" y="242"/>
                    <a:pt x="222" y="251"/>
                  </a:cubicBezTo>
                  <a:cubicBezTo>
                    <a:pt x="222" y="242"/>
                    <a:pt x="220" y="236"/>
                    <a:pt x="218" y="229"/>
                  </a:cubicBezTo>
                  <a:cubicBezTo>
                    <a:pt x="209" y="199"/>
                    <a:pt x="190" y="176"/>
                    <a:pt x="171" y="155"/>
                  </a:cubicBezTo>
                  <a:cubicBezTo>
                    <a:pt x="141" y="120"/>
                    <a:pt x="117" y="88"/>
                    <a:pt x="92" y="52"/>
                  </a:cubicBezTo>
                  <a:cubicBezTo>
                    <a:pt x="94" y="50"/>
                    <a:pt x="94" y="50"/>
                    <a:pt x="94" y="47"/>
                  </a:cubicBezTo>
                  <a:close/>
                  <a:moveTo>
                    <a:pt x="83" y="110"/>
                  </a:moveTo>
                  <a:cubicBezTo>
                    <a:pt x="92" y="125"/>
                    <a:pt x="104" y="142"/>
                    <a:pt x="117" y="155"/>
                  </a:cubicBezTo>
                  <a:cubicBezTo>
                    <a:pt x="137" y="180"/>
                    <a:pt x="162" y="204"/>
                    <a:pt x="173" y="236"/>
                  </a:cubicBezTo>
                  <a:cubicBezTo>
                    <a:pt x="186" y="272"/>
                    <a:pt x="169" y="289"/>
                    <a:pt x="156" y="322"/>
                  </a:cubicBezTo>
                  <a:cubicBezTo>
                    <a:pt x="156" y="326"/>
                    <a:pt x="156" y="328"/>
                    <a:pt x="156" y="332"/>
                  </a:cubicBezTo>
                  <a:cubicBezTo>
                    <a:pt x="141" y="343"/>
                    <a:pt x="124" y="354"/>
                    <a:pt x="107" y="360"/>
                  </a:cubicBezTo>
                  <a:cubicBezTo>
                    <a:pt x="128" y="307"/>
                    <a:pt x="102" y="238"/>
                    <a:pt x="57" y="232"/>
                  </a:cubicBezTo>
                  <a:cubicBezTo>
                    <a:pt x="66" y="191"/>
                    <a:pt x="77" y="150"/>
                    <a:pt x="83" y="110"/>
                  </a:cubicBezTo>
                  <a:close/>
                  <a:moveTo>
                    <a:pt x="100" y="0"/>
                  </a:moveTo>
                  <a:cubicBezTo>
                    <a:pt x="92" y="0"/>
                    <a:pt x="85" y="5"/>
                    <a:pt x="81" y="11"/>
                  </a:cubicBezTo>
                  <a:cubicBezTo>
                    <a:pt x="77" y="11"/>
                    <a:pt x="72" y="13"/>
                    <a:pt x="70" y="17"/>
                  </a:cubicBezTo>
                  <a:cubicBezTo>
                    <a:pt x="34" y="92"/>
                    <a:pt x="19" y="178"/>
                    <a:pt x="4" y="259"/>
                  </a:cubicBezTo>
                  <a:cubicBezTo>
                    <a:pt x="1" y="278"/>
                    <a:pt x="13" y="289"/>
                    <a:pt x="27" y="289"/>
                  </a:cubicBezTo>
                  <a:cubicBezTo>
                    <a:pt x="33" y="289"/>
                    <a:pt x="39" y="287"/>
                    <a:pt x="45" y="283"/>
                  </a:cubicBezTo>
                  <a:lnTo>
                    <a:pt x="45" y="283"/>
                  </a:lnTo>
                  <a:cubicBezTo>
                    <a:pt x="70" y="332"/>
                    <a:pt x="66" y="362"/>
                    <a:pt x="30" y="373"/>
                  </a:cubicBezTo>
                  <a:cubicBezTo>
                    <a:pt x="4" y="384"/>
                    <a:pt x="21" y="416"/>
                    <a:pt x="42" y="418"/>
                  </a:cubicBezTo>
                  <a:cubicBezTo>
                    <a:pt x="48" y="419"/>
                    <a:pt x="54" y="419"/>
                    <a:pt x="61" y="419"/>
                  </a:cubicBezTo>
                  <a:cubicBezTo>
                    <a:pt x="174" y="419"/>
                    <a:pt x="283" y="307"/>
                    <a:pt x="295" y="195"/>
                  </a:cubicBezTo>
                  <a:cubicBezTo>
                    <a:pt x="306" y="80"/>
                    <a:pt x="207" y="0"/>
                    <a:pt x="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24;p26">
              <a:extLst>
                <a:ext uri="{FF2B5EF4-FFF2-40B4-BE49-F238E27FC236}">
                  <a16:creationId xmlns:a16="http://schemas.microsoft.com/office/drawing/2014/main" id="{41EE573A-3F83-ECF2-87BE-C844ACC14796}"/>
                </a:ext>
              </a:extLst>
            </p:cNvPr>
            <p:cNvSpPr/>
            <p:nvPr/>
          </p:nvSpPr>
          <p:spPr>
            <a:xfrm>
              <a:off x="4259446" y="2507019"/>
              <a:ext cx="150682" cy="169321"/>
            </a:xfrm>
            <a:custGeom>
              <a:avLst/>
              <a:gdLst/>
              <a:ahLst/>
              <a:cxnLst/>
              <a:rect l="l" t="t" r="r" b="b"/>
              <a:pathLst>
                <a:path w="574" h="645" extrusionOk="0">
                  <a:moveTo>
                    <a:pt x="286" y="0"/>
                  </a:moveTo>
                  <a:cubicBezTo>
                    <a:pt x="33" y="0"/>
                    <a:pt x="1" y="246"/>
                    <a:pt x="39" y="394"/>
                  </a:cubicBezTo>
                  <a:cubicBezTo>
                    <a:pt x="72" y="534"/>
                    <a:pt x="215" y="645"/>
                    <a:pt x="329" y="645"/>
                  </a:cubicBezTo>
                  <a:cubicBezTo>
                    <a:pt x="338" y="645"/>
                    <a:pt x="347" y="644"/>
                    <a:pt x="355" y="643"/>
                  </a:cubicBezTo>
                  <a:cubicBezTo>
                    <a:pt x="422" y="630"/>
                    <a:pt x="574" y="553"/>
                    <a:pt x="557" y="461"/>
                  </a:cubicBezTo>
                  <a:cubicBezTo>
                    <a:pt x="538" y="382"/>
                    <a:pt x="478" y="137"/>
                    <a:pt x="465" y="99"/>
                  </a:cubicBezTo>
                  <a:cubicBezTo>
                    <a:pt x="439" y="32"/>
                    <a:pt x="370" y="5"/>
                    <a:pt x="302" y="0"/>
                  </a:cubicBezTo>
                  <a:cubicBezTo>
                    <a:pt x="296" y="0"/>
                    <a:pt x="291" y="0"/>
                    <a:pt x="286"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25;p26">
              <a:extLst>
                <a:ext uri="{FF2B5EF4-FFF2-40B4-BE49-F238E27FC236}">
                  <a16:creationId xmlns:a16="http://schemas.microsoft.com/office/drawing/2014/main" id="{1D8001DD-52CD-B069-6E3E-AEE1FC3876FF}"/>
                </a:ext>
              </a:extLst>
            </p:cNvPr>
            <p:cNvSpPr/>
            <p:nvPr/>
          </p:nvSpPr>
          <p:spPr>
            <a:xfrm>
              <a:off x="4281759" y="2538520"/>
              <a:ext cx="80854" cy="109993"/>
            </a:xfrm>
            <a:custGeom>
              <a:avLst/>
              <a:gdLst/>
              <a:ahLst/>
              <a:cxnLst/>
              <a:rect l="l" t="t" r="r" b="b"/>
              <a:pathLst>
                <a:path w="308" h="419" extrusionOk="0">
                  <a:moveTo>
                    <a:pt x="215" y="47"/>
                  </a:moveTo>
                  <a:cubicBezTo>
                    <a:pt x="215" y="50"/>
                    <a:pt x="215" y="50"/>
                    <a:pt x="215" y="52"/>
                  </a:cubicBezTo>
                  <a:cubicBezTo>
                    <a:pt x="189" y="88"/>
                    <a:pt x="166" y="120"/>
                    <a:pt x="138" y="155"/>
                  </a:cubicBezTo>
                  <a:cubicBezTo>
                    <a:pt x="118" y="176"/>
                    <a:pt x="99" y="199"/>
                    <a:pt x="88" y="229"/>
                  </a:cubicBezTo>
                  <a:cubicBezTo>
                    <a:pt x="86" y="236"/>
                    <a:pt x="86" y="242"/>
                    <a:pt x="84" y="251"/>
                  </a:cubicBezTo>
                  <a:cubicBezTo>
                    <a:pt x="80" y="242"/>
                    <a:pt x="76" y="234"/>
                    <a:pt x="73" y="225"/>
                  </a:cubicBezTo>
                  <a:cubicBezTo>
                    <a:pt x="35" y="129"/>
                    <a:pt x="110" y="50"/>
                    <a:pt x="208" y="50"/>
                  </a:cubicBezTo>
                  <a:cubicBezTo>
                    <a:pt x="211" y="50"/>
                    <a:pt x="213" y="50"/>
                    <a:pt x="215" y="47"/>
                  </a:cubicBezTo>
                  <a:close/>
                  <a:moveTo>
                    <a:pt x="223" y="110"/>
                  </a:moveTo>
                  <a:cubicBezTo>
                    <a:pt x="232" y="150"/>
                    <a:pt x="241" y="191"/>
                    <a:pt x="249" y="232"/>
                  </a:cubicBezTo>
                  <a:cubicBezTo>
                    <a:pt x="206" y="238"/>
                    <a:pt x="178" y="307"/>
                    <a:pt x="200" y="360"/>
                  </a:cubicBezTo>
                  <a:cubicBezTo>
                    <a:pt x="183" y="354"/>
                    <a:pt x="166" y="343"/>
                    <a:pt x="151" y="332"/>
                  </a:cubicBezTo>
                  <a:cubicBezTo>
                    <a:pt x="153" y="328"/>
                    <a:pt x="153" y="326"/>
                    <a:pt x="151" y="322"/>
                  </a:cubicBezTo>
                  <a:cubicBezTo>
                    <a:pt x="138" y="289"/>
                    <a:pt x="123" y="272"/>
                    <a:pt x="136" y="236"/>
                  </a:cubicBezTo>
                  <a:cubicBezTo>
                    <a:pt x="146" y="204"/>
                    <a:pt x="170" y="180"/>
                    <a:pt x="191" y="155"/>
                  </a:cubicBezTo>
                  <a:cubicBezTo>
                    <a:pt x="202" y="142"/>
                    <a:pt x="215" y="125"/>
                    <a:pt x="223" y="110"/>
                  </a:cubicBezTo>
                  <a:close/>
                  <a:moveTo>
                    <a:pt x="208" y="0"/>
                  </a:moveTo>
                  <a:cubicBezTo>
                    <a:pt x="101" y="0"/>
                    <a:pt x="1" y="80"/>
                    <a:pt x="11" y="195"/>
                  </a:cubicBezTo>
                  <a:cubicBezTo>
                    <a:pt x="24" y="305"/>
                    <a:pt x="134" y="419"/>
                    <a:pt x="248" y="419"/>
                  </a:cubicBezTo>
                  <a:cubicBezTo>
                    <a:pt x="254" y="419"/>
                    <a:pt x="260" y="419"/>
                    <a:pt x="266" y="418"/>
                  </a:cubicBezTo>
                  <a:cubicBezTo>
                    <a:pt x="288" y="416"/>
                    <a:pt x="303" y="384"/>
                    <a:pt x="279" y="373"/>
                  </a:cubicBezTo>
                  <a:cubicBezTo>
                    <a:pt x="243" y="362"/>
                    <a:pt x="236" y="332"/>
                    <a:pt x="264" y="283"/>
                  </a:cubicBezTo>
                  <a:lnTo>
                    <a:pt x="264" y="283"/>
                  </a:lnTo>
                  <a:cubicBezTo>
                    <a:pt x="269" y="287"/>
                    <a:pt x="275" y="289"/>
                    <a:pt x="281" y="289"/>
                  </a:cubicBezTo>
                  <a:cubicBezTo>
                    <a:pt x="295" y="289"/>
                    <a:pt x="308" y="276"/>
                    <a:pt x="305" y="259"/>
                  </a:cubicBezTo>
                  <a:cubicBezTo>
                    <a:pt x="288" y="178"/>
                    <a:pt x="273" y="92"/>
                    <a:pt x="236" y="17"/>
                  </a:cubicBezTo>
                  <a:cubicBezTo>
                    <a:pt x="234" y="13"/>
                    <a:pt x="230" y="11"/>
                    <a:pt x="228" y="11"/>
                  </a:cubicBezTo>
                  <a:cubicBezTo>
                    <a:pt x="223" y="5"/>
                    <a:pt x="217" y="0"/>
                    <a:pt x="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26;p26">
              <a:extLst>
                <a:ext uri="{FF2B5EF4-FFF2-40B4-BE49-F238E27FC236}">
                  <a16:creationId xmlns:a16="http://schemas.microsoft.com/office/drawing/2014/main" id="{A62626DF-42EE-056D-ECD2-83FC6B1955B6}"/>
                </a:ext>
              </a:extLst>
            </p:cNvPr>
            <p:cNvSpPr/>
            <p:nvPr/>
          </p:nvSpPr>
          <p:spPr>
            <a:xfrm>
              <a:off x="3138780" y="3004479"/>
              <a:ext cx="1213070" cy="727422"/>
            </a:xfrm>
            <a:custGeom>
              <a:avLst/>
              <a:gdLst/>
              <a:ahLst/>
              <a:cxnLst/>
              <a:rect l="l" t="t" r="r" b="b"/>
              <a:pathLst>
                <a:path w="4621" h="2771" extrusionOk="0">
                  <a:moveTo>
                    <a:pt x="4607" y="1"/>
                  </a:moveTo>
                  <a:lnTo>
                    <a:pt x="4607" y="1"/>
                  </a:lnTo>
                  <a:cubicBezTo>
                    <a:pt x="3956" y="153"/>
                    <a:pt x="3536" y="795"/>
                    <a:pt x="3108" y="1232"/>
                  </a:cubicBezTo>
                  <a:cubicBezTo>
                    <a:pt x="2988" y="1354"/>
                    <a:pt x="2648" y="1759"/>
                    <a:pt x="2431" y="2123"/>
                  </a:cubicBezTo>
                  <a:cubicBezTo>
                    <a:pt x="2275" y="1952"/>
                    <a:pt x="2048" y="1761"/>
                    <a:pt x="2005" y="1716"/>
                  </a:cubicBezTo>
                  <a:cubicBezTo>
                    <a:pt x="1847" y="1556"/>
                    <a:pt x="1609" y="1327"/>
                    <a:pt x="1405" y="1144"/>
                  </a:cubicBezTo>
                  <a:cubicBezTo>
                    <a:pt x="1346" y="1089"/>
                    <a:pt x="1324" y="1063"/>
                    <a:pt x="1273" y="1007"/>
                  </a:cubicBezTo>
                  <a:cubicBezTo>
                    <a:pt x="1215" y="939"/>
                    <a:pt x="1208" y="768"/>
                    <a:pt x="1159" y="697"/>
                  </a:cubicBezTo>
                  <a:cubicBezTo>
                    <a:pt x="1085" y="588"/>
                    <a:pt x="1039" y="452"/>
                    <a:pt x="977" y="452"/>
                  </a:cubicBezTo>
                  <a:cubicBezTo>
                    <a:pt x="974" y="452"/>
                    <a:pt x="971" y="452"/>
                    <a:pt x="969" y="453"/>
                  </a:cubicBezTo>
                  <a:cubicBezTo>
                    <a:pt x="872" y="472"/>
                    <a:pt x="941" y="654"/>
                    <a:pt x="986" y="761"/>
                  </a:cubicBezTo>
                  <a:cubicBezTo>
                    <a:pt x="864" y="725"/>
                    <a:pt x="729" y="720"/>
                    <a:pt x="602" y="701"/>
                  </a:cubicBezTo>
                  <a:cubicBezTo>
                    <a:pt x="549" y="693"/>
                    <a:pt x="448" y="666"/>
                    <a:pt x="366" y="666"/>
                  </a:cubicBezTo>
                  <a:cubicBezTo>
                    <a:pt x="326" y="666"/>
                    <a:pt x="291" y="672"/>
                    <a:pt x="268" y="690"/>
                  </a:cubicBezTo>
                  <a:cubicBezTo>
                    <a:pt x="210" y="738"/>
                    <a:pt x="270" y="776"/>
                    <a:pt x="328" y="795"/>
                  </a:cubicBezTo>
                  <a:cubicBezTo>
                    <a:pt x="236" y="800"/>
                    <a:pt x="146" y="810"/>
                    <a:pt x="103" y="836"/>
                  </a:cubicBezTo>
                  <a:cubicBezTo>
                    <a:pt x="56" y="866"/>
                    <a:pt x="45" y="913"/>
                    <a:pt x="73" y="926"/>
                  </a:cubicBezTo>
                  <a:cubicBezTo>
                    <a:pt x="52" y="930"/>
                    <a:pt x="0" y="965"/>
                    <a:pt x="7" y="1005"/>
                  </a:cubicBezTo>
                  <a:cubicBezTo>
                    <a:pt x="13" y="1037"/>
                    <a:pt x="56" y="1040"/>
                    <a:pt x="86" y="1042"/>
                  </a:cubicBezTo>
                  <a:cubicBezTo>
                    <a:pt x="60" y="1048"/>
                    <a:pt x="45" y="1085"/>
                    <a:pt x="93" y="1102"/>
                  </a:cubicBezTo>
                  <a:cubicBezTo>
                    <a:pt x="163" y="1127"/>
                    <a:pt x="240" y="1133"/>
                    <a:pt x="318" y="1133"/>
                  </a:cubicBezTo>
                  <a:cubicBezTo>
                    <a:pt x="386" y="1133"/>
                    <a:pt x="455" y="1129"/>
                    <a:pt x="522" y="1129"/>
                  </a:cubicBezTo>
                  <a:cubicBezTo>
                    <a:pt x="557" y="1129"/>
                    <a:pt x="591" y="1130"/>
                    <a:pt x="624" y="1134"/>
                  </a:cubicBezTo>
                  <a:cubicBezTo>
                    <a:pt x="834" y="1155"/>
                    <a:pt x="960" y="1258"/>
                    <a:pt x="1024" y="1327"/>
                  </a:cubicBezTo>
                  <a:cubicBezTo>
                    <a:pt x="1024" y="1327"/>
                    <a:pt x="1026" y="1329"/>
                    <a:pt x="1026" y="1331"/>
                  </a:cubicBezTo>
                  <a:cubicBezTo>
                    <a:pt x="1176" y="1494"/>
                    <a:pt x="1474" y="1868"/>
                    <a:pt x="1733" y="2211"/>
                  </a:cubicBezTo>
                  <a:cubicBezTo>
                    <a:pt x="1862" y="2380"/>
                    <a:pt x="2067" y="2657"/>
                    <a:pt x="2331" y="2761"/>
                  </a:cubicBezTo>
                  <a:cubicBezTo>
                    <a:pt x="2344" y="2767"/>
                    <a:pt x="2356" y="2770"/>
                    <a:pt x="2369" y="2770"/>
                  </a:cubicBezTo>
                  <a:cubicBezTo>
                    <a:pt x="2376" y="2770"/>
                    <a:pt x="2382" y="2769"/>
                    <a:pt x="2389" y="2768"/>
                  </a:cubicBezTo>
                  <a:cubicBezTo>
                    <a:pt x="2763" y="2764"/>
                    <a:pt x="3725" y="1830"/>
                    <a:pt x="3961" y="1605"/>
                  </a:cubicBezTo>
                  <a:cubicBezTo>
                    <a:pt x="4222" y="1354"/>
                    <a:pt x="4472" y="1018"/>
                    <a:pt x="4577" y="579"/>
                  </a:cubicBezTo>
                  <a:cubicBezTo>
                    <a:pt x="4620" y="408"/>
                    <a:pt x="4614" y="209"/>
                    <a:pt x="4607"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27;p26">
              <a:extLst>
                <a:ext uri="{FF2B5EF4-FFF2-40B4-BE49-F238E27FC236}">
                  <a16:creationId xmlns:a16="http://schemas.microsoft.com/office/drawing/2014/main" id="{BD8651BF-798F-BC0E-BDF2-FBFD87A52227}"/>
                </a:ext>
              </a:extLst>
            </p:cNvPr>
            <p:cNvSpPr/>
            <p:nvPr/>
          </p:nvSpPr>
          <p:spPr>
            <a:xfrm>
              <a:off x="3340127" y="3233127"/>
              <a:ext cx="66153" cy="12601"/>
            </a:xfrm>
            <a:custGeom>
              <a:avLst/>
              <a:gdLst/>
              <a:ahLst/>
              <a:cxnLst/>
              <a:rect l="l" t="t" r="r" b="b"/>
              <a:pathLst>
                <a:path w="252" h="48" extrusionOk="0">
                  <a:moveTo>
                    <a:pt x="90" y="1"/>
                  </a:moveTo>
                  <a:cubicBezTo>
                    <a:pt x="57" y="1"/>
                    <a:pt x="19" y="4"/>
                    <a:pt x="0" y="27"/>
                  </a:cubicBezTo>
                  <a:cubicBezTo>
                    <a:pt x="0" y="29"/>
                    <a:pt x="0" y="31"/>
                    <a:pt x="2" y="31"/>
                  </a:cubicBezTo>
                  <a:cubicBezTo>
                    <a:pt x="35" y="24"/>
                    <a:pt x="72" y="19"/>
                    <a:pt x="108" y="19"/>
                  </a:cubicBezTo>
                  <a:cubicBezTo>
                    <a:pt x="153" y="19"/>
                    <a:pt x="198" y="26"/>
                    <a:pt x="236" y="46"/>
                  </a:cubicBezTo>
                  <a:cubicBezTo>
                    <a:pt x="237" y="47"/>
                    <a:pt x="239" y="47"/>
                    <a:pt x="240" y="47"/>
                  </a:cubicBezTo>
                  <a:cubicBezTo>
                    <a:pt x="247" y="47"/>
                    <a:pt x="252" y="39"/>
                    <a:pt x="247" y="34"/>
                  </a:cubicBezTo>
                  <a:cubicBezTo>
                    <a:pt x="212" y="8"/>
                    <a:pt x="169" y="4"/>
                    <a:pt x="127" y="1"/>
                  </a:cubicBezTo>
                  <a:cubicBezTo>
                    <a:pt x="116" y="1"/>
                    <a:pt x="104" y="1"/>
                    <a:pt x="90" y="1"/>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28;p26">
              <a:extLst>
                <a:ext uri="{FF2B5EF4-FFF2-40B4-BE49-F238E27FC236}">
                  <a16:creationId xmlns:a16="http://schemas.microsoft.com/office/drawing/2014/main" id="{99DC5195-6293-D109-6D4B-BB29BCB72108}"/>
                </a:ext>
              </a:extLst>
            </p:cNvPr>
            <p:cNvSpPr/>
            <p:nvPr/>
          </p:nvSpPr>
          <p:spPr>
            <a:xfrm>
              <a:off x="3401293" y="3126284"/>
              <a:ext cx="16013" cy="19951"/>
            </a:xfrm>
            <a:custGeom>
              <a:avLst/>
              <a:gdLst/>
              <a:ahLst/>
              <a:cxnLst/>
              <a:rect l="l" t="t" r="r" b="b"/>
              <a:pathLst>
                <a:path w="61" h="76" extrusionOk="0">
                  <a:moveTo>
                    <a:pt x="4" y="0"/>
                  </a:moveTo>
                  <a:cubicBezTo>
                    <a:pt x="2" y="0"/>
                    <a:pt x="1" y="2"/>
                    <a:pt x="1" y="4"/>
                  </a:cubicBezTo>
                  <a:cubicBezTo>
                    <a:pt x="1" y="29"/>
                    <a:pt x="17" y="76"/>
                    <a:pt x="47" y="76"/>
                  </a:cubicBezTo>
                  <a:cubicBezTo>
                    <a:pt x="50" y="76"/>
                    <a:pt x="53" y="75"/>
                    <a:pt x="56" y="74"/>
                  </a:cubicBezTo>
                  <a:cubicBezTo>
                    <a:pt x="61" y="72"/>
                    <a:pt x="61" y="66"/>
                    <a:pt x="56" y="66"/>
                  </a:cubicBezTo>
                  <a:cubicBezTo>
                    <a:pt x="41" y="59"/>
                    <a:pt x="31" y="55"/>
                    <a:pt x="22" y="40"/>
                  </a:cubicBezTo>
                  <a:cubicBezTo>
                    <a:pt x="16" y="29"/>
                    <a:pt x="14" y="14"/>
                    <a:pt x="9" y="4"/>
                  </a:cubicBezTo>
                  <a:cubicBezTo>
                    <a:pt x="8" y="2"/>
                    <a:pt x="6" y="0"/>
                    <a:pt x="4" y="0"/>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9;p26">
              <a:extLst>
                <a:ext uri="{FF2B5EF4-FFF2-40B4-BE49-F238E27FC236}">
                  <a16:creationId xmlns:a16="http://schemas.microsoft.com/office/drawing/2014/main" id="{C1901D63-F64B-AFE7-1491-8F5BA3FACBFA}"/>
                </a:ext>
              </a:extLst>
            </p:cNvPr>
            <p:cNvSpPr/>
            <p:nvPr/>
          </p:nvSpPr>
          <p:spPr>
            <a:xfrm>
              <a:off x="4847999" y="3004479"/>
              <a:ext cx="1213070" cy="727160"/>
            </a:xfrm>
            <a:custGeom>
              <a:avLst/>
              <a:gdLst/>
              <a:ahLst/>
              <a:cxnLst/>
              <a:rect l="l" t="t" r="r" b="b"/>
              <a:pathLst>
                <a:path w="4621" h="2770" extrusionOk="0">
                  <a:moveTo>
                    <a:pt x="11" y="1"/>
                  </a:moveTo>
                  <a:cubicBezTo>
                    <a:pt x="7" y="209"/>
                    <a:pt x="0" y="408"/>
                    <a:pt x="41" y="577"/>
                  </a:cubicBezTo>
                  <a:cubicBezTo>
                    <a:pt x="144" y="1018"/>
                    <a:pt x="397" y="1354"/>
                    <a:pt x="658" y="1605"/>
                  </a:cubicBezTo>
                  <a:cubicBezTo>
                    <a:pt x="891" y="1830"/>
                    <a:pt x="1855" y="2764"/>
                    <a:pt x="2230" y="2768"/>
                  </a:cubicBezTo>
                  <a:cubicBezTo>
                    <a:pt x="2236" y="2769"/>
                    <a:pt x="2243" y="2769"/>
                    <a:pt x="2249" y="2769"/>
                  </a:cubicBezTo>
                  <a:cubicBezTo>
                    <a:pt x="2262" y="2769"/>
                    <a:pt x="2275" y="2767"/>
                    <a:pt x="2288" y="2761"/>
                  </a:cubicBezTo>
                  <a:cubicBezTo>
                    <a:pt x="2551" y="2657"/>
                    <a:pt x="2757" y="2380"/>
                    <a:pt x="2885" y="2211"/>
                  </a:cubicBezTo>
                  <a:cubicBezTo>
                    <a:pt x="3144" y="1868"/>
                    <a:pt x="3442" y="1494"/>
                    <a:pt x="3590" y="1329"/>
                  </a:cubicBezTo>
                  <a:cubicBezTo>
                    <a:pt x="3592" y="1329"/>
                    <a:pt x="3592" y="1327"/>
                    <a:pt x="3594" y="1324"/>
                  </a:cubicBezTo>
                  <a:cubicBezTo>
                    <a:pt x="3658" y="1258"/>
                    <a:pt x="3785" y="1155"/>
                    <a:pt x="3995" y="1132"/>
                  </a:cubicBezTo>
                  <a:cubicBezTo>
                    <a:pt x="4025" y="1129"/>
                    <a:pt x="4057" y="1127"/>
                    <a:pt x="4089" y="1127"/>
                  </a:cubicBezTo>
                  <a:cubicBezTo>
                    <a:pt x="4158" y="1127"/>
                    <a:pt x="4230" y="1132"/>
                    <a:pt x="4301" y="1132"/>
                  </a:cubicBezTo>
                  <a:cubicBezTo>
                    <a:pt x="4379" y="1132"/>
                    <a:pt x="4455" y="1126"/>
                    <a:pt x="4526" y="1102"/>
                  </a:cubicBezTo>
                  <a:cubicBezTo>
                    <a:pt x="4573" y="1085"/>
                    <a:pt x="4558" y="1048"/>
                    <a:pt x="4530" y="1042"/>
                  </a:cubicBezTo>
                  <a:cubicBezTo>
                    <a:pt x="4560" y="1040"/>
                    <a:pt x="4605" y="1037"/>
                    <a:pt x="4609" y="1005"/>
                  </a:cubicBezTo>
                  <a:cubicBezTo>
                    <a:pt x="4620" y="965"/>
                    <a:pt x="4569" y="930"/>
                    <a:pt x="4547" y="924"/>
                  </a:cubicBezTo>
                  <a:cubicBezTo>
                    <a:pt x="4573" y="913"/>
                    <a:pt x="4562" y="864"/>
                    <a:pt x="4515" y="836"/>
                  </a:cubicBezTo>
                  <a:cubicBezTo>
                    <a:pt x="4472" y="808"/>
                    <a:pt x="4382" y="800"/>
                    <a:pt x="4290" y="793"/>
                  </a:cubicBezTo>
                  <a:cubicBezTo>
                    <a:pt x="4348" y="776"/>
                    <a:pt x="4408" y="738"/>
                    <a:pt x="4350" y="690"/>
                  </a:cubicBezTo>
                  <a:cubicBezTo>
                    <a:pt x="4328" y="672"/>
                    <a:pt x="4293" y="666"/>
                    <a:pt x="4253" y="666"/>
                  </a:cubicBezTo>
                  <a:cubicBezTo>
                    <a:pt x="4172" y="666"/>
                    <a:pt x="4069" y="693"/>
                    <a:pt x="4016" y="701"/>
                  </a:cubicBezTo>
                  <a:cubicBezTo>
                    <a:pt x="3892" y="720"/>
                    <a:pt x="3755" y="725"/>
                    <a:pt x="3633" y="761"/>
                  </a:cubicBezTo>
                  <a:cubicBezTo>
                    <a:pt x="3678" y="654"/>
                    <a:pt x="3746" y="472"/>
                    <a:pt x="3650" y="453"/>
                  </a:cubicBezTo>
                  <a:cubicBezTo>
                    <a:pt x="3647" y="452"/>
                    <a:pt x="3644" y="452"/>
                    <a:pt x="3642" y="452"/>
                  </a:cubicBezTo>
                  <a:cubicBezTo>
                    <a:pt x="3580" y="452"/>
                    <a:pt x="3535" y="588"/>
                    <a:pt x="3459" y="697"/>
                  </a:cubicBezTo>
                  <a:cubicBezTo>
                    <a:pt x="3410" y="768"/>
                    <a:pt x="3406" y="939"/>
                    <a:pt x="3346" y="1005"/>
                  </a:cubicBezTo>
                  <a:cubicBezTo>
                    <a:pt x="3294" y="1063"/>
                    <a:pt x="3273" y="1089"/>
                    <a:pt x="3213" y="1144"/>
                  </a:cubicBezTo>
                  <a:cubicBezTo>
                    <a:pt x="3010" y="1327"/>
                    <a:pt x="2772" y="1556"/>
                    <a:pt x="2615" y="1716"/>
                  </a:cubicBezTo>
                  <a:cubicBezTo>
                    <a:pt x="2570" y="1761"/>
                    <a:pt x="2346" y="1952"/>
                    <a:pt x="2187" y="2123"/>
                  </a:cubicBezTo>
                  <a:cubicBezTo>
                    <a:pt x="1971" y="1759"/>
                    <a:pt x="1630" y="1354"/>
                    <a:pt x="1510" y="1232"/>
                  </a:cubicBezTo>
                  <a:cubicBezTo>
                    <a:pt x="1082" y="795"/>
                    <a:pt x="662" y="153"/>
                    <a:pt x="11"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30;p26">
              <a:extLst>
                <a:ext uri="{FF2B5EF4-FFF2-40B4-BE49-F238E27FC236}">
                  <a16:creationId xmlns:a16="http://schemas.microsoft.com/office/drawing/2014/main" id="{031C1E62-5CAA-0E60-F092-656343AC069E}"/>
                </a:ext>
              </a:extLst>
            </p:cNvPr>
            <p:cNvSpPr/>
            <p:nvPr/>
          </p:nvSpPr>
          <p:spPr>
            <a:xfrm>
              <a:off x="4082775" y="2967990"/>
              <a:ext cx="1033512" cy="1103078"/>
            </a:xfrm>
            <a:custGeom>
              <a:avLst/>
              <a:gdLst/>
              <a:ahLst/>
              <a:cxnLst/>
              <a:rect l="l" t="t" r="r" b="b"/>
              <a:pathLst>
                <a:path w="3937" h="4202" extrusionOk="0">
                  <a:moveTo>
                    <a:pt x="2834" y="1"/>
                  </a:moveTo>
                  <a:cubicBezTo>
                    <a:pt x="2669" y="276"/>
                    <a:pt x="2378" y="523"/>
                    <a:pt x="2045" y="523"/>
                  </a:cubicBezTo>
                  <a:cubicBezTo>
                    <a:pt x="2029" y="523"/>
                    <a:pt x="2013" y="522"/>
                    <a:pt x="1997" y="521"/>
                  </a:cubicBezTo>
                  <a:cubicBezTo>
                    <a:pt x="1969" y="519"/>
                    <a:pt x="1941" y="515"/>
                    <a:pt x="1913" y="508"/>
                  </a:cubicBezTo>
                  <a:cubicBezTo>
                    <a:pt x="1887" y="506"/>
                    <a:pt x="1862" y="502"/>
                    <a:pt x="1834" y="497"/>
                  </a:cubicBezTo>
                  <a:cubicBezTo>
                    <a:pt x="1613" y="457"/>
                    <a:pt x="1405" y="345"/>
                    <a:pt x="1247" y="185"/>
                  </a:cubicBezTo>
                  <a:cubicBezTo>
                    <a:pt x="1198" y="133"/>
                    <a:pt x="1136" y="73"/>
                    <a:pt x="1086" y="5"/>
                  </a:cubicBezTo>
                  <a:cubicBezTo>
                    <a:pt x="1005" y="26"/>
                    <a:pt x="849" y="50"/>
                    <a:pt x="786" y="76"/>
                  </a:cubicBezTo>
                  <a:cubicBezTo>
                    <a:pt x="761" y="82"/>
                    <a:pt x="733" y="93"/>
                    <a:pt x="707" y="106"/>
                  </a:cubicBezTo>
                  <a:cubicBezTo>
                    <a:pt x="589" y="170"/>
                    <a:pt x="253" y="457"/>
                    <a:pt x="0" y="697"/>
                  </a:cubicBezTo>
                  <a:cubicBezTo>
                    <a:pt x="159" y="859"/>
                    <a:pt x="315" y="1022"/>
                    <a:pt x="467" y="1191"/>
                  </a:cubicBezTo>
                  <a:cubicBezTo>
                    <a:pt x="540" y="1271"/>
                    <a:pt x="617" y="1346"/>
                    <a:pt x="697" y="1418"/>
                  </a:cubicBezTo>
                  <a:cubicBezTo>
                    <a:pt x="746" y="1350"/>
                    <a:pt x="797" y="1273"/>
                    <a:pt x="851" y="1196"/>
                  </a:cubicBezTo>
                  <a:cubicBezTo>
                    <a:pt x="924" y="1992"/>
                    <a:pt x="1031" y="2913"/>
                    <a:pt x="1031" y="2913"/>
                  </a:cubicBezTo>
                  <a:cubicBezTo>
                    <a:pt x="1031" y="2913"/>
                    <a:pt x="622" y="4183"/>
                    <a:pt x="637" y="4183"/>
                  </a:cubicBezTo>
                  <a:cubicBezTo>
                    <a:pt x="764" y="4195"/>
                    <a:pt x="1367" y="4201"/>
                    <a:pt x="1970" y="4201"/>
                  </a:cubicBezTo>
                  <a:cubicBezTo>
                    <a:pt x="2573" y="4201"/>
                    <a:pt x="3176" y="4195"/>
                    <a:pt x="3303" y="4183"/>
                  </a:cubicBezTo>
                  <a:cubicBezTo>
                    <a:pt x="3318" y="4183"/>
                    <a:pt x="2903" y="2920"/>
                    <a:pt x="2909" y="2920"/>
                  </a:cubicBezTo>
                  <a:cubicBezTo>
                    <a:pt x="2913" y="2920"/>
                    <a:pt x="3018" y="1997"/>
                    <a:pt x="3091" y="1198"/>
                  </a:cubicBezTo>
                  <a:cubicBezTo>
                    <a:pt x="3142" y="1275"/>
                    <a:pt x="3194" y="1350"/>
                    <a:pt x="3241" y="1418"/>
                  </a:cubicBezTo>
                  <a:cubicBezTo>
                    <a:pt x="3320" y="1346"/>
                    <a:pt x="3399" y="1271"/>
                    <a:pt x="3472" y="1191"/>
                  </a:cubicBezTo>
                  <a:cubicBezTo>
                    <a:pt x="3624" y="1022"/>
                    <a:pt x="3781" y="859"/>
                    <a:pt x="3937" y="697"/>
                  </a:cubicBezTo>
                  <a:cubicBezTo>
                    <a:pt x="3686" y="457"/>
                    <a:pt x="3348" y="170"/>
                    <a:pt x="3230" y="106"/>
                  </a:cubicBezTo>
                  <a:cubicBezTo>
                    <a:pt x="3204" y="93"/>
                    <a:pt x="3179" y="82"/>
                    <a:pt x="3153" y="76"/>
                  </a:cubicBezTo>
                  <a:cubicBezTo>
                    <a:pt x="3085" y="48"/>
                    <a:pt x="2922" y="22"/>
                    <a:pt x="2834" y="1"/>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31;p26">
              <a:extLst>
                <a:ext uri="{FF2B5EF4-FFF2-40B4-BE49-F238E27FC236}">
                  <a16:creationId xmlns:a16="http://schemas.microsoft.com/office/drawing/2014/main" id="{B4587ED3-7199-1C23-EA22-90B8D97A425C}"/>
                </a:ext>
              </a:extLst>
            </p:cNvPr>
            <p:cNvSpPr/>
            <p:nvPr/>
          </p:nvSpPr>
          <p:spPr>
            <a:xfrm>
              <a:off x="4352638" y="2963265"/>
              <a:ext cx="491686" cy="168533"/>
            </a:xfrm>
            <a:custGeom>
              <a:avLst/>
              <a:gdLst/>
              <a:ahLst/>
              <a:cxnLst/>
              <a:rect l="l" t="t" r="r" b="b"/>
              <a:pathLst>
                <a:path w="1873" h="642" extrusionOk="0">
                  <a:moveTo>
                    <a:pt x="65" y="0"/>
                  </a:moveTo>
                  <a:cubicBezTo>
                    <a:pt x="52" y="0"/>
                    <a:pt x="39" y="4"/>
                    <a:pt x="28" y="12"/>
                  </a:cubicBezTo>
                  <a:cubicBezTo>
                    <a:pt x="3" y="34"/>
                    <a:pt x="0" y="70"/>
                    <a:pt x="20" y="96"/>
                  </a:cubicBezTo>
                  <a:cubicBezTo>
                    <a:pt x="37" y="119"/>
                    <a:pt x="461" y="642"/>
                    <a:pt x="934" y="642"/>
                  </a:cubicBezTo>
                  <a:cubicBezTo>
                    <a:pt x="1410" y="642"/>
                    <a:pt x="1834" y="117"/>
                    <a:pt x="1851" y="96"/>
                  </a:cubicBezTo>
                  <a:cubicBezTo>
                    <a:pt x="1872" y="70"/>
                    <a:pt x="1868" y="34"/>
                    <a:pt x="1842" y="12"/>
                  </a:cubicBezTo>
                  <a:cubicBezTo>
                    <a:pt x="1832" y="4"/>
                    <a:pt x="1819" y="0"/>
                    <a:pt x="1807" y="0"/>
                  </a:cubicBezTo>
                  <a:cubicBezTo>
                    <a:pt x="1789" y="0"/>
                    <a:pt x="1771" y="8"/>
                    <a:pt x="1759" y="23"/>
                  </a:cubicBezTo>
                  <a:cubicBezTo>
                    <a:pt x="1755" y="27"/>
                    <a:pt x="1352" y="522"/>
                    <a:pt x="934" y="522"/>
                  </a:cubicBezTo>
                  <a:cubicBezTo>
                    <a:pt x="519" y="522"/>
                    <a:pt x="116" y="27"/>
                    <a:pt x="112" y="23"/>
                  </a:cubicBezTo>
                  <a:cubicBezTo>
                    <a:pt x="101" y="8"/>
                    <a:pt x="83" y="0"/>
                    <a:pt x="6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5"/>
        <p:cNvGrpSpPr/>
        <p:nvPr/>
      </p:nvGrpSpPr>
      <p:grpSpPr>
        <a:xfrm>
          <a:off x="0" y="0"/>
          <a:ext cx="0" cy="0"/>
          <a:chOff x="0" y="0"/>
          <a:chExt cx="0" cy="0"/>
        </a:xfrm>
      </p:grpSpPr>
      <p:sp>
        <p:nvSpPr>
          <p:cNvPr id="1516" name="Google Shape;1516;p25"/>
          <p:cNvSpPr txBox="1">
            <a:spLocks noGrp="1"/>
          </p:cNvSpPr>
          <p:nvPr>
            <p:ph type="title"/>
          </p:nvPr>
        </p:nvSpPr>
        <p:spPr>
          <a:xfrm>
            <a:off x="311700" y="252980"/>
            <a:ext cx="8520600" cy="572700"/>
          </a:xfrm>
          <a:prstGeom prst="rect">
            <a:avLst/>
          </a:prstGeom>
        </p:spPr>
        <p:txBody>
          <a:bodyPr spcFirstLastPara="1" wrap="square" lIns="91425" tIns="91425" rIns="91425" bIns="91425" anchor="ctr" anchorCtr="0">
            <a:noAutofit/>
          </a:bodyPr>
          <a:lstStyle/>
          <a:p>
            <a:r>
              <a:rPr lang="en-US" sz="2400"/>
              <a:t>"As I always say, when the going gets hungry, the hungry get going!"</a:t>
            </a:r>
            <a:br>
              <a:rPr lang="en-US" sz="1800"/>
            </a:br>
            <a:r>
              <a:rPr lang="en-US" sz="1800"/>
              <a:t>Learner Agency Ingredients</a:t>
            </a:r>
          </a:p>
        </p:txBody>
      </p:sp>
      <p:grpSp>
        <p:nvGrpSpPr>
          <p:cNvPr id="1517" name="Google Shape;1517;p25"/>
          <p:cNvGrpSpPr/>
          <p:nvPr/>
        </p:nvGrpSpPr>
        <p:grpSpPr>
          <a:xfrm>
            <a:off x="1009756" y="1275166"/>
            <a:ext cx="3384669" cy="1019934"/>
            <a:chOff x="558885" y="1728125"/>
            <a:chExt cx="2526524" cy="1019934"/>
          </a:xfrm>
        </p:grpSpPr>
        <p:sp>
          <p:nvSpPr>
            <p:cNvPr id="1518" name="Google Shape;1518;p25"/>
            <p:cNvSpPr txBox="1"/>
            <p:nvPr/>
          </p:nvSpPr>
          <p:spPr>
            <a:xfrm>
              <a:off x="732436" y="2157959"/>
              <a:ext cx="2141720" cy="59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latin typeface="Roboto"/>
                  <a:ea typeface="Roboto"/>
                  <a:cs typeface="Roboto"/>
                  <a:sym typeface="Roboto"/>
                </a:rPr>
                <a:t>Provide challenges beyond the learners’ current ability.</a:t>
              </a:r>
              <a:endParaRPr sz="1200">
                <a:latin typeface="Roboto"/>
                <a:ea typeface="Roboto"/>
                <a:cs typeface="Roboto"/>
                <a:sym typeface="Roboto"/>
              </a:endParaRPr>
            </a:p>
          </p:txBody>
        </p:sp>
        <p:sp>
          <p:nvSpPr>
            <p:cNvPr id="1519" name="Google Shape;1519;p25"/>
            <p:cNvSpPr txBox="1"/>
            <p:nvPr/>
          </p:nvSpPr>
          <p:spPr>
            <a:xfrm>
              <a:off x="558885" y="1728125"/>
              <a:ext cx="2526524" cy="35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chemeClr val="accent1"/>
                  </a:solidFill>
                  <a:latin typeface="Fira Sans Extra Condensed Medium"/>
                  <a:ea typeface="Fira Sans Extra Condensed Medium"/>
                  <a:cs typeface="Fira Sans Extra Condensed Medium"/>
                  <a:sym typeface="Fira Sans Extra Condensed Medium"/>
                </a:rPr>
                <a:t>The ENVIRONMENT to act.</a:t>
              </a:r>
              <a:endParaRPr sz="1700">
                <a:solidFill>
                  <a:schemeClr val="accent1"/>
                </a:solidFill>
                <a:latin typeface="Fira Sans Extra Condensed Medium"/>
                <a:ea typeface="Fira Sans Extra Condensed Medium"/>
                <a:cs typeface="Fira Sans Extra Condensed Medium"/>
                <a:sym typeface="Fira Sans Extra Condensed Medium"/>
              </a:endParaRPr>
            </a:p>
          </p:txBody>
        </p:sp>
      </p:grpSp>
      <p:grpSp>
        <p:nvGrpSpPr>
          <p:cNvPr id="1520" name="Google Shape;1520;p25"/>
          <p:cNvGrpSpPr/>
          <p:nvPr/>
        </p:nvGrpSpPr>
        <p:grpSpPr>
          <a:xfrm>
            <a:off x="972643" y="2482248"/>
            <a:ext cx="3292112" cy="883441"/>
            <a:chOff x="511239" y="3500623"/>
            <a:chExt cx="3292112" cy="883441"/>
          </a:xfrm>
        </p:grpSpPr>
        <p:sp>
          <p:nvSpPr>
            <p:cNvPr id="1521" name="Google Shape;1521;p25"/>
            <p:cNvSpPr txBox="1"/>
            <p:nvPr/>
          </p:nvSpPr>
          <p:spPr>
            <a:xfrm>
              <a:off x="826422" y="3793964"/>
              <a:ext cx="2976929" cy="59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latin typeface="Roboto"/>
                  <a:ea typeface="Roboto"/>
                  <a:cs typeface="Roboto"/>
                  <a:sym typeface="Roboto"/>
                </a:rPr>
                <a:t>Push learners toward a growth mindset.  </a:t>
              </a:r>
              <a:endParaRPr sz="1200">
                <a:latin typeface="Roboto"/>
                <a:ea typeface="Roboto"/>
                <a:cs typeface="Roboto"/>
                <a:sym typeface="Roboto"/>
              </a:endParaRPr>
            </a:p>
          </p:txBody>
        </p:sp>
        <p:sp>
          <p:nvSpPr>
            <p:cNvPr id="1522" name="Google Shape;1522;p25"/>
            <p:cNvSpPr txBox="1"/>
            <p:nvPr/>
          </p:nvSpPr>
          <p:spPr>
            <a:xfrm>
              <a:off x="511239" y="3500623"/>
              <a:ext cx="2079600" cy="35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chemeClr val="accent6"/>
                  </a:solidFill>
                  <a:latin typeface="Fira Sans Extra Condensed Medium"/>
                  <a:ea typeface="Fira Sans Extra Condensed Medium"/>
                  <a:cs typeface="Fira Sans Extra Condensed Medium"/>
                  <a:sym typeface="Fira Sans Extra Condensed Medium"/>
                </a:rPr>
                <a:t>The WILL to act.</a:t>
              </a:r>
              <a:endParaRPr sz="1700">
                <a:solidFill>
                  <a:schemeClr val="accent6"/>
                </a:solidFill>
                <a:latin typeface="Fira Sans Extra Condensed Medium"/>
                <a:ea typeface="Fira Sans Extra Condensed Medium"/>
                <a:cs typeface="Fira Sans Extra Condensed Medium"/>
                <a:sym typeface="Fira Sans Extra Condensed Medium"/>
              </a:endParaRPr>
            </a:p>
          </p:txBody>
        </p:sp>
      </p:grpSp>
      <p:cxnSp>
        <p:nvCxnSpPr>
          <p:cNvPr id="1523" name="Google Shape;1523;p25"/>
          <p:cNvCxnSpPr/>
          <p:nvPr/>
        </p:nvCxnSpPr>
        <p:spPr>
          <a:xfrm rot="10800000">
            <a:off x="1242255" y="3522554"/>
            <a:ext cx="3270600" cy="0"/>
          </a:xfrm>
          <a:prstGeom prst="straightConnector1">
            <a:avLst/>
          </a:prstGeom>
          <a:noFill/>
          <a:ln w="19050" cap="flat" cmpd="sng">
            <a:solidFill>
              <a:schemeClr val="accent6"/>
            </a:solidFill>
            <a:prstDash val="solid"/>
            <a:round/>
            <a:headEnd type="none" w="med" len="med"/>
            <a:tailEnd type="none" w="med" len="med"/>
          </a:ln>
        </p:spPr>
      </p:cxnSp>
      <p:sp>
        <p:nvSpPr>
          <p:cNvPr id="1524" name="Google Shape;1524;p25"/>
          <p:cNvSpPr/>
          <p:nvPr/>
        </p:nvSpPr>
        <p:spPr>
          <a:xfrm>
            <a:off x="6690392" y="4829310"/>
            <a:ext cx="147426" cy="5240"/>
          </a:xfrm>
          <a:custGeom>
            <a:avLst/>
            <a:gdLst/>
            <a:ahLst/>
            <a:cxnLst/>
            <a:rect l="l" t="t" r="r" b="b"/>
            <a:pathLst>
              <a:path w="7540" h="268" extrusionOk="0">
                <a:moveTo>
                  <a:pt x="0" y="1"/>
                </a:moveTo>
                <a:lnTo>
                  <a:pt x="0" y="134"/>
                </a:lnTo>
                <a:lnTo>
                  <a:pt x="7539" y="268"/>
                </a:lnTo>
                <a:lnTo>
                  <a:pt x="7539" y="10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5" name="Google Shape;1525;p25"/>
          <p:cNvGrpSpPr/>
          <p:nvPr/>
        </p:nvGrpSpPr>
        <p:grpSpPr>
          <a:xfrm>
            <a:off x="1030972" y="3620076"/>
            <a:ext cx="3185488" cy="863457"/>
            <a:chOff x="569568" y="3431501"/>
            <a:chExt cx="3185488" cy="863457"/>
          </a:xfrm>
        </p:grpSpPr>
        <p:sp>
          <p:nvSpPr>
            <p:cNvPr id="1526" name="Google Shape;1526;p25"/>
            <p:cNvSpPr txBox="1"/>
            <p:nvPr/>
          </p:nvSpPr>
          <p:spPr>
            <a:xfrm>
              <a:off x="826866" y="3704858"/>
              <a:ext cx="2928190" cy="59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solidFill>
                    <a:schemeClr val="dk1"/>
                  </a:solidFill>
                  <a:latin typeface="Roboto"/>
                  <a:ea typeface="Roboto"/>
                  <a:cs typeface="Roboto"/>
                  <a:sym typeface="Roboto"/>
                </a:rPr>
                <a:t>Encourage learners to take action and achieve desired results.</a:t>
              </a:r>
              <a:endParaRPr sz="1200">
                <a:latin typeface="Roboto"/>
                <a:ea typeface="Roboto"/>
                <a:cs typeface="Roboto"/>
                <a:sym typeface="Roboto"/>
              </a:endParaRPr>
            </a:p>
          </p:txBody>
        </p:sp>
        <p:sp>
          <p:nvSpPr>
            <p:cNvPr id="1527" name="Google Shape;1527;p25"/>
            <p:cNvSpPr txBox="1"/>
            <p:nvPr/>
          </p:nvSpPr>
          <p:spPr>
            <a:xfrm>
              <a:off x="569568" y="3431501"/>
              <a:ext cx="2079600" cy="35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chemeClr val="accent2"/>
                  </a:solidFill>
                  <a:latin typeface="Fira Sans Extra Condensed Medium"/>
                  <a:ea typeface="Fira Sans Extra Condensed Medium"/>
                  <a:cs typeface="Fira Sans Extra Condensed Medium"/>
                  <a:sym typeface="Fira Sans Extra Condensed Medium"/>
                </a:rPr>
                <a:t>The POWER to act.</a:t>
              </a:r>
              <a:endParaRPr sz="1700">
                <a:solidFill>
                  <a:schemeClr val="accent2"/>
                </a:solidFill>
                <a:latin typeface="Fira Sans Extra Condensed Medium"/>
                <a:ea typeface="Fira Sans Extra Condensed Medium"/>
                <a:cs typeface="Fira Sans Extra Condensed Medium"/>
                <a:sym typeface="Fira Sans Extra Condensed Medium"/>
              </a:endParaRPr>
            </a:p>
          </p:txBody>
        </p:sp>
      </p:grpSp>
      <p:cxnSp>
        <p:nvCxnSpPr>
          <p:cNvPr id="1528" name="Google Shape;1528;p25"/>
          <p:cNvCxnSpPr/>
          <p:nvPr/>
        </p:nvCxnSpPr>
        <p:spPr>
          <a:xfrm rot="10800000">
            <a:off x="1197236" y="4569121"/>
            <a:ext cx="5317500" cy="0"/>
          </a:xfrm>
          <a:prstGeom prst="straightConnector1">
            <a:avLst/>
          </a:prstGeom>
          <a:noFill/>
          <a:ln w="19050" cap="flat" cmpd="sng">
            <a:solidFill>
              <a:schemeClr val="accent2"/>
            </a:solidFill>
            <a:prstDash val="solid"/>
            <a:round/>
            <a:headEnd type="none" w="med" len="med"/>
            <a:tailEnd type="none" w="med" len="med"/>
          </a:ln>
        </p:spPr>
      </p:cxnSp>
      <p:cxnSp>
        <p:nvCxnSpPr>
          <p:cNvPr id="1529" name="Google Shape;1529;p25"/>
          <p:cNvCxnSpPr>
            <a:cxnSpLocks/>
          </p:cNvCxnSpPr>
          <p:nvPr/>
        </p:nvCxnSpPr>
        <p:spPr>
          <a:xfrm flipH="1" flipV="1">
            <a:off x="1230427" y="2438589"/>
            <a:ext cx="4187973" cy="43687"/>
          </a:xfrm>
          <a:prstGeom prst="straightConnector1">
            <a:avLst/>
          </a:prstGeom>
          <a:noFill/>
          <a:ln w="19050" cap="flat" cmpd="sng">
            <a:solidFill>
              <a:schemeClr val="accent1"/>
            </a:solidFill>
            <a:prstDash val="solid"/>
            <a:round/>
            <a:headEnd type="none" w="med" len="med"/>
            <a:tailEnd type="none" w="med" len="med"/>
          </a:ln>
        </p:spPr>
      </p:cxnSp>
      <p:grpSp>
        <p:nvGrpSpPr>
          <p:cNvPr id="1530" name="Google Shape;1530;p25"/>
          <p:cNvGrpSpPr/>
          <p:nvPr/>
        </p:nvGrpSpPr>
        <p:grpSpPr>
          <a:xfrm>
            <a:off x="5113973" y="1087828"/>
            <a:ext cx="3447690" cy="3595180"/>
            <a:chOff x="4452559" y="1222417"/>
            <a:chExt cx="3447690" cy="3595180"/>
          </a:xfrm>
        </p:grpSpPr>
        <p:sp>
          <p:nvSpPr>
            <p:cNvPr id="1531" name="Google Shape;1531;p25"/>
            <p:cNvSpPr/>
            <p:nvPr/>
          </p:nvSpPr>
          <p:spPr>
            <a:xfrm>
              <a:off x="6093587" y="1262854"/>
              <a:ext cx="11771" cy="24812"/>
            </a:xfrm>
            <a:custGeom>
              <a:avLst/>
              <a:gdLst/>
              <a:ahLst/>
              <a:cxnLst/>
              <a:rect l="l" t="t" r="r" b="b"/>
              <a:pathLst>
                <a:path w="602" h="1269" extrusionOk="0">
                  <a:moveTo>
                    <a:pt x="301" y="1"/>
                  </a:moveTo>
                  <a:cubicBezTo>
                    <a:pt x="134" y="1"/>
                    <a:pt x="1" y="134"/>
                    <a:pt x="1" y="301"/>
                  </a:cubicBezTo>
                  <a:lnTo>
                    <a:pt x="1" y="968"/>
                  </a:lnTo>
                  <a:cubicBezTo>
                    <a:pt x="1" y="1135"/>
                    <a:pt x="134" y="1268"/>
                    <a:pt x="301" y="1268"/>
                  </a:cubicBezTo>
                  <a:cubicBezTo>
                    <a:pt x="468" y="1268"/>
                    <a:pt x="601" y="1135"/>
                    <a:pt x="601" y="968"/>
                  </a:cubicBezTo>
                  <a:lnTo>
                    <a:pt x="601" y="301"/>
                  </a:lnTo>
                  <a:cubicBezTo>
                    <a:pt x="601" y="134"/>
                    <a:pt x="468" y="1"/>
                    <a:pt x="3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25"/>
            <p:cNvSpPr/>
            <p:nvPr/>
          </p:nvSpPr>
          <p:spPr>
            <a:xfrm>
              <a:off x="6065548" y="1249812"/>
              <a:ext cx="24793" cy="11751"/>
            </a:xfrm>
            <a:custGeom>
              <a:avLst/>
              <a:gdLst/>
              <a:ahLst/>
              <a:cxnLst/>
              <a:rect l="l" t="t" r="r" b="b"/>
              <a:pathLst>
                <a:path w="1268" h="601" extrusionOk="0">
                  <a:moveTo>
                    <a:pt x="301" y="0"/>
                  </a:moveTo>
                  <a:cubicBezTo>
                    <a:pt x="134" y="0"/>
                    <a:pt x="0" y="134"/>
                    <a:pt x="0" y="301"/>
                  </a:cubicBezTo>
                  <a:cubicBezTo>
                    <a:pt x="0" y="467"/>
                    <a:pt x="134" y="601"/>
                    <a:pt x="301" y="601"/>
                  </a:cubicBezTo>
                  <a:lnTo>
                    <a:pt x="968" y="601"/>
                  </a:lnTo>
                  <a:cubicBezTo>
                    <a:pt x="1134" y="601"/>
                    <a:pt x="1268" y="467"/>
                    <a:pt x="1268" y="301"/>
                  </a:cubicBezTo>
                  <a:cubicBezTo>
                    <a:pt x="1268" y="134"/>
                    <a:pt x="1134" y="0"/>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25"/>
            <p:cNvSpPr/>
            <p:nvPr/>
          </p:nvSpPr>
          <p:spPr>
            <a:xfrm>
              <a:off x="6093587" y="1222417"/>
              <a:ext cx="11771" cy="24812"/>
            </a:xfrm>
            <a:custGeom>
              <a:avLst/>
              <a:gdLst/>
              <a:ahLst/>
              <a:cxnLst/>
              <a:rect l="l" t="t" r="r" b="b"/>
              <a:pathLst>
                <a:path w="602" h="1269" extrusionOk="0">
                  <a:moveTo>
                    <a:pt x="301" y="0"/>
                  </a:moveTo>
                  <a:cubicBezTo>
                    <a:pt x="134" y="0"/>
                    <a:pt x="1" y="134"/>
                    <a:pt x="1" y="301"/>
                  </a:cubicBezTo>
                  <a:lnTo>
                    <a:pt x="1" y="968"/>
                  </a:lnTo>
                  <a:cubicBezTo>
                    <a:pt x="1" y="1135"/>
                    <a:pt x="134" y="1268"/>
                    <a:pt x="301" y="1268"/>
                  </a:cubicBezTo>
                  <a:cubicBezTo>
                    <a:pt x="468" y="1268"/>
                    <a:pt x="601" y="1135"/>
                    <a:pt x="601" y="968"/>
                  </a:cubicBezTo>
                  <a:lnTo>
                    <a:pt x="601" y="301"/>
                  </a:lnTo>
                  <a:cubicBezTo>
                    <a:pt x="601" y="134"/>
                    <a:pt x="468"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25"/>
            <p:cNvSpPr/>
            <p:nvPr/>
          </p:nvSpPr>
          <p:spPr>
            <a:xfrm>
              <a:off x="6108584" y="1249166"/>
              <a:ext cx="24812" cy="11106"/>
            </a:xfrm>
            <a:custGeom>
              <a:avLst/>
              <a:gdLst/>
              <a:ahLst/>
              <a:cxnLst/>
              <a:rect l="l" t="t" r="r" b="b"/>
              <a:pathLst>
                <a:path w="1269" h="568" extrusionOk="0">
                  <a:moveTo>
                    <a:pt x="301" y="0"/>
                  </a:moveTo>
                  <a:cubicBezTo>
                    <a:pt x="134" y="0"/>
                    <a:pt x="1" y="134"/>
                    <a:pt x="1" y="300"/>
                  </a:cubicBezTo>
                  <a:cubicBezTo>
                    <a:pt x="1" y="434"/>
                    <a:pt x="134" y="567"/>
                    <a:pt x="301" y="567"/>
                  </a:cubicBezTo>
                  <a:lnTo>
                    <a:pt x="968" y="567"/>
                  </a:lnTo>
                  <a:cubicBezTo>
                    <a:pt x="1135" y="567"/>
                    <a:pt x="1268" y="434"/>
                    <a:pt x="1268" y="300"/>
                  </a:cubicBezTo>
                  <a:cubicBezTo>
                    <a:pt x="1268" y="134"/>
                    <a:pt x="1135" y="0"/>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25"/>
            <p:cNvSpPr/>
            <p:nvPr/>
          </p:nvSpPr>
          <p:spPr>
            <a:xfrm>
              <a:off x="5237858" y="2001185"/>
              <a:ext cx="1920779" cy="1749929"/>
            </a:xfrm>
            <a:custGeom>
              <a:avLst/>
              <a:gdLst/>
              <a:ahLst/>
              <a:cxnLst/>
              <a:rect l="l" t="t" r="r" b="b"/>
              <a:pathLst>
                <a:path w="98237" h="89499" extrusionOk="0">
                  <a:moveTo>
                    <a:pt x="49119" y="1"/>
                  </a:moveTo>
                  <a:cubicBezTo>
                    <a:pt x="37669" y="1"/>
                    <a:pt x="26219" y="4371"/>
                    <a:pt x="17479" y="13110"/>
                  </a:cubicBezTo>
                  <a:cubicBezTo>
                    <a:pt x="0" y="30590"/>
                    <a:pt x="0" y="58910"/>
                    <a:pt x="17479" y="76389"/>
                  </a:cubicBezTo>
                  <a:cubicBezTo>
                    <a:pt x="26219" y="85129"/>
                    <a:pt x="37669" y="89498"/>
                    <a:pt x="49119" y="89498"/>
                  </a:cubicBezTo>
                  <a:cubicBezTo>
                    <a:pt x="60568" y="89498"/>
                    <a:pt x="72018" y="85129"/>
                    <a:pt x="80758" y="76389"/>
                  </a:cubicBezTo>
                  <a:cubicBezTo>
                    <a:pt x="98237" y="58910"/>
                    <a:pt x="98237" y="30590"/>
                    <a:pt x="80758" y="13110"/>
                  </a:cubicBezTo>
                  <a:cubicBezTo>
                    <a:pt x="72018" y="4371"/>
                    <a:pt x="60568" y="1"/>
                    <a:pt x="4911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25"/>
            <p:cNvSpPr/>
            <p:nvPr/>
          </p:nvSpPr>
          <p:spPr>
            <a:xfrm>
              <a:off x="7659628" y="2722583"/>
              <a:ext cx="46320" cy="45675"/>
            </a:xfrm>
            <a:custGeom>
              <a:avLst/>
              <a:gdLst/>
              <a:ahLst/>
              <a:cxnLst/>
              <a:rect l="l" t="t" r="r" b="b"/>
              <a:pathLst>
                <a:path w="2369" h="2336" extrusionOk="0">
                  <a:moveTo>
                    <a:pt x="1201" y="567"/>
                  </a:moveTo>
                  <a:cubicBezTo>
                    <a:pt x="1501" y="567"/>
                    <a:pt x="1768" y="834"/>
                    <a:pt x="1768" y="1168"/>
                  </a:cubicBezTo>
                  <a:cubicBezTo>
                    <a:pt x="1768" y="1501"/>
                    <a:pt x="1501" y="1768"/>
                    <a:pt x="1201" y="1768"/>
                  </a:cubicBezTo>
                  <a:cubicBezTo>
                    <a:pt x="867" y="1768"/>
                    <a:pt x="601" y="1501"/>
                    <a:pt x="601" y="1168"/>
                  </a:cubicBezTo>
                  <a:cubicBezTo>
                    <a:pt x="601" y="834"/>
                    <a:pt x="867" y="567"/>
                    <a:pt x="1201" y="567"/>
                  </a:cubicBezTo>
                  <a:close/>
                  <a:moveTo>
                    <a:pt x="1201" y="0"/>
                  </a:moveTo>
                  <a:cubicBezTo>
                    <a:pt x="534" y="0"/>
                    <a:pt x="0" y="534"/>
                    <a:pt x="0" y="1168"/>
                  </a:cubicBezTo>
                  <a:cubicBezTo>
                    <a:pt x="0" y="1835"/>
                    <a:pt x="534" y="2335"/>
                    <a:pt x="1201" y="2335"/>
                  </a:cubicBezTo>
                  <a:cubicBezTo>
                    <a:pt x="1835" y="2335"/>
                    <a:pt x="2369" y="1801"/>
                    <a:pt x="2369" y="1168"/>
                  </a:cubicBezTo>
                  <a:cubicBezTo>
                    <a:pt x="2369" y="534"/>
                    <a:pt x="1835" y="0"/>
                    <a:pt x="1201"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25"/>
            <p:cNvSpPr/>
            <p:nvPr/>
          </p:nvSpPr>
          <p:spPr>
            <a:xfrm>
              <a:off x="5064361" y="1757903"/>
              <a:ext cx="40454" cy="39809"/>
            </a:xfrm>
            <a:custGeom>
              <a:avLst/>
              <a:gdLst/>
              <a:ahLst/>
              <a:cxnLst/>
              <a:rect l="l" t="t" r="r" b="b"/>
              <a:pathLst>
                <a:path w="2069" h="2036" extrusionOk="0">
                  <a:moveTo>
                    <a:pt x="1034" y="1"/>
                  </a:moveTo>
                  <a:cubicBezTo>
                    <a:pt x="467" y="1"/>
                    <a:pt x="0" y="468"/>
                    <a:pt x="0" y="1035"/>
                  </a:cubicBezTo>
                  <a:cubicBezTo>
                    <a:pt x="0" y="1602"/>
                    <a:pt x="467" y="2036"/>
                    <a:pt x="1034" y="2036"/>
                  </a:cubicBezTo>
                  <a:cubicBezTo>
                    <a:pt x="1601" y="2036"/>
                    <a:pt x="2068" y="1602"/>
                    <a:pt x="2068" y="1035"/>
                  </a:cubicBezTo>
                  <a:cubicBezTo>
                    <a:pt x="2068" y="468"/>
                    <a:pt x="1601" y="1"/>
                    <a:pt x="1034"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25"/>
            <p:cNvSpPr/>
            <p:nvPr/>
          </p:nvSpPr>
          <p:spPr>
            <a:xfrm>
              <a:off x="4877804" y="1990098"/>
              <a:ext cx="141560" cy="11106"/>
            </a:xfrm>
            <a:custGeom>
              <a:avLst/>
              <a:gdLst/>
              <a:ahLst/>
              <a:cxnLst/>
              <a:rect l="l" t="t" r="r" b="b"/>
              <a:pathLst>
                <a:path w="7240" h="568" extrusionOk="0">
                  <a:moveTo>
                    <a:pt x="301" y="1"/>
                  </a:moveTo>
                  <a:cubicBezTo>
                    <a:pt x="134" y="1"/>
                    <a:pt x="1" y="134"/>
                    <a:pt x="1" y="301"/>
                  </a:cubicBezTo>
                  <a:cubicBezTo>
                    <a:pt x="1" y="468"/>
                    <a:pt x="134" y="568"/>
                    <a:pt x="301" y="568"/>
                  </a:cubicBezTo>
                  <a:lnTo>
                    <a:pt x="6939" y="568"/>
                  </a:lnTo>
                  <a:cubicBezTo>
                    <a:pt x="7106" y="568"/>
                    <a:pt x="7239" y="468"/>
                    <a:pt x="7239" y="301"/>
                  </a:cubicBezTo>
                  <a:cubicBezTo>
                    <a:pt x="7239" y="134"/>
                    <a:pt x="7106" y="1"/>
                    <a:pt x="69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25"/>
            <p:cNvSpPr/>
            <p:nvPr/>
          </p:nvSpPr>
          <p:spPr>
            <a:xfrm>
              <a:off x="4811284" y="1990098"/>
              <a:ext cx="36544" cy="11106"/>
            </a:xfrm>
            <a:custGeom>
              <a:avLst/>
              <a:gdLst/>
              <a:ahLst/>
              <a:cxnLst/>
              <a:rect l="l" t="t" r="r" b="b"/>
              <a:pathLst>
                <a:path w="1869" h="568" extrusionOk="0">
                  <a:moveTo>
                    <a:pt x="267" y="1"/>
                  </a:moveTo>
                  <a:cubicBezTo>
                    <a:pt x="101" y="1"/>
                    <a:pt x="1" y="134"/>
                    <a:pt x="1" y="301"/>
                  </a:cubicBezTo>
                  <a:cubicBezTo>
                    <a:pt x="1" y="468"/>
                    <a:pt x="101" y="568"/>
                    <a:pt x="267" y="568"/>
                  </a:cubicBezTo>
                  <a:lnTo>
                    <a:pt x="1568" y="568"/>
                  </a:lnTo>
                  <a:cubicBezTo>
                    <a:pt x="1735" y="568"/>
                    <a:pt x="1869" y="468"/>
                    <a:pt x="1869" y="301"/>
                  </a:cubicBezTo>
                  <a:cubicBezTo>
                    <a:pt x="1869" y="134"/>
                    <a:pt x="1735" y="1"/>
                    <a:pt x="15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25"/>
            <p:cNvSpPr/>
            <p:nvPr/>
          </p:nvSpPr>
          <p:spPr>
            <a:xfrm>
              <a:off x="4811284" y="2029889"/>
              <a:ext cx="140895" cy="11106"/>
            </a:xfrm>
            <a:custGeom>
              <a:avLst/>
              <a:gdLst/>
              <a:ahLst/>
              <a:cxnLst/>
              <a:rect l="l" t="t" r="r" b="b"/>
              <a:pathLst>
                <a:path w="7206" h="568" extrusionOk="0">
                  <a:moveTo>
                    <a:pt x="267" y="1"/>
                  </a:moveTo>
                  <a:cubicBezTo>
                    <a:pt x="101" y="1"/>
                    <a:pt x="1" y="134"/>
                    <a:pt x="1" y="268"/>
                  </a:cubicBezTo>
                  <a:cubicBezTo>
                    <a:pt x="1" y="434"/>
                    <a:pt x="101" y="568"/>
                    <a:pt x="267" y="568"/>
                  </a:cubicBezTo>
                  <a:lnTo>
                    <a:pt x="1735" y="568"/>
                  </a:lnTo>
                  <a:cubicBezTo>
                    <a:pt x="1902" y="568"/>
                    <a:pt x="2035" y="434"/>
                    <a:pt x="2035" y="268"/>
                  </a:cubicBezTo>
                  <a:cubicBezTo>
                    <a:pt x="2035" y="134"/>
                    <a:pt x="1902" y="1"/>
                    <a:pt x="1735" y="1"/>
                  </a:cubicBezTo>
                  <a:close/>
                  <a:moveTo>
                    <a:pt x="3203" y="1"/>
                  </a:moveTo>
                  <a:cubicBezTo>
                    <a:pt x="3036" y="1"/>
                    <a:pt x="2903" y="134"/>
                    <a:pt x="2903" y="268"/>
                  </a:cubicBezTo>
                  <a:cubicBezTo>
                    <a:pt x="2903" y="434"/>
                    <a:pt x="3036" y="568"/>
                    <a:pt x="3203" y="568"/>
                  </a:cubicBezTo>
                  <a:lnTo>
                    <a:pt x="4637" y="568"/>
                  </a:lnTo>
                  <a:cubicBezTo>
                    <a:pt x="4804" y="568"/>
                    <a:pt x="4937" y="434"/>
                    <a:pt x="4937" y="268"/>
                  </a:cubicBezTo>
                  <a:cubicBezTo>
                    <a:pt x="4937" y="134"/>
                    <a:pt x="4804" y="1"/>
                    <a:pt x="4637" y="1"/>
                  </a:cubicBezTo>
                  <a:close/>
                  <a:moveTo>
                    <a:pt x="6105" y="1"/>
                  </a:moveTo>
                  <a:cubicBezTo>
                    <a:pt x="5938" y="1"/>
                    <a:pt x="5805" y="134"/>
                    <a:pt x="5805" y="268"/>
                  </a:cubicBezTo>
                  <a:cubicBezTo>
                    <a:pt x="5805" y="434"/>
                    <a:pt x="5938" y="568"/>
                    <a:pt x="6105" y="568"/>
                  </a:cubicBezTo>
                  <a:lnTo>
                    <a:pt x="6939" y="568"/>
                  </a:lnTo>
                  <a:cubicBezTo>
                    <a:pt x="7106" y="568"/>
                    <a:pt x="7206" y="434"/>
                    <a:pt x="7206" y="268"/>
                  </a:cubicBezTo>
                  <a:cubicBezTo>
                    <a:pt x="7206" y="134"/>
                    <a:pt x="7106" y="1"/>
                    <a:pt x="69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25"/>
            <p:cNvSpPr/>
            <p:nvPr/>
          </p:nvSpPr>
          <p:spPr>
            <a:xfrm>
              <a:off x="4801507" y="2382102"/>
              <a:ext cx="11106" cy="24812"/>
            </a:xfrm>
            <a:custGeom>
              <a:avLst/>
              <a:gdLst/>
              <a:ahLst/>
              <a:cxnLst/>
              <a:rect l="l" t="t" r="r" b="b"/>
              <a:pathLst>
                <a:path w="568" h="1269" extrusionOk="0">
                  <a:moveTo>
                    <a:pt x="267" y="1"/>
                  </a:moveTo>
                  <a:cubicBezTo>
                    <a:pt x="100" y="1"/>
                    <a:pt x="0" y="134"/>
                    <a:pt x="0" y="301"/>
                  </a:cubicBezTo>
                  <a:lnTo>
                    <a:pt x="0" y="968"/>
                  </a:lnTo>
                  <a:cubicBezTo>
                    <a:pt x="0" y="1135"/>
                    <a:pt x="100" y="1268"/>
                    <a:pt x="267" y="1268"/>
                  </a:cubicBezTo>
                  <a:cubicBezTo>
                    <a:pt x="434" y="1268"/>
                    <a:pt x="567" y="1135"/>
                    <a:pt x="567" y="968"/>
                  </a:cubicBezTo>
                  <a:lnTo>
                    <a:pt x="567" y="301"/>
                  </a:lnTo>
                  <a:cubicBezTo>
                    <a:pt x="567" y="134"/>
                    <a:pt x="434" y="1"/>
                    <a:pt x="267" y="1"/>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25"/>
            <p:cNvSpPr/>
            <p:nvPr/>
          </p:nvSpPr>
          <p:spPr>
            <a:xfrm>
              <a:off x="4773448" y="2369060"/>
              <a:ext cx="24167" cy="11106"/>
            </a:xfrm>
            <a:custGeom>
              <a:avLst/>
              <a:gdLst/>
              <a:ahLst/>
              <a:cxnLst/>
              <a:rect l="l" t="t" r="r" b="b"/>
              <a:pathLst>
                <a:path w="1236" h="568" extrusionOk="0">
                  <a:moveTo>
                    <a:pt x="268" y="0"/>
                  </a:moveTo>
                  <a:cubicBezTo>
                    <a:pt x="101" y="0"/>
                    <a:pt x="1" y="101"/>
                    <a:pt x="1" y="267"/>
                  </a:cubicBezTo>
                  <a:cubicBezTo>
                    <a:pt x="1" y="434"/>
                    <a:pt x="101" y="568"/>
                    <a:pt x="268" y="568"/>
                  </a:cubicBezTo>
                  <a:lnTo>
                    <a:pt x="968" y="568"/>
                  </a:lnTo>
                  <a:cubicBezTo>
                    <a:pt x="1102" y="568"/>
                    <a:pt x="1235" y="434"/>
                    <a:pt x="1235" y="267"/>
                  </a:cubicBezTo>
                  <a:cubicBezTo>
                    <a:pt x="1235" y="101"/>
                    <a:pt x="1102" y="0"/>
                    <a:pt x="968" y="0"/>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25"/>
            <p:cNvSpPr/>
            <p:nvPr/>
          </p:nvSpPr>
          <p:spPr>
            <a:xfrm>
              <a:off x="4801507" y="2341666"/>
              <a:ext cx="11106" cy="24147"/>
            </a:xfrm>
            <a:custGeom>
              <a:avLst/>
              <a:gdLst/>
              <a:ahLst/>
              <a:cxnLst/>
              <a:rect l="l" t="t" r="r" b="b"/>
              <a:pathLst>
                <a:path w="568" h="1235" extrusionOk="0">
                  <a:moveTo>
                    <a:pt x="267" y="0"/>
                  </a:moveTo>
                  <a:cubicBezTo>
                    <a:pt x="100" y="0"/>
                    <a:pt x="0" y="134"/>
                    <a:pt x="0" y="267"/>
                  </a:cubicBezTo>
                  <a:lnTo>
                    <a:pt x="0" y="968"/>
                  </a:lnTo>
                  <a:cubicBezTo>
                    <a:pt x="0" y="1101"/>
                    <a:pt x="100" y="1235"/>
                    <a:pt x="267" y="1235"/>
                  </a:cubicBezTo>
                  <a:cubicBezTo>
                    <a:pt x="434" y="1235"/>
                    <a:pt x="567" y="1101"/>
                    <a:pt x="567" y="968"/>
                  </a:cubicBezTo>
                  <a:lnTo>
                    <a:pt x="567" y="267"/>
                  </a:lnTo>
                  <a:cubicBezTo>
                    <a:pt x="567" y="134"/>
                    <a:pt x="434" y="0"/>
                    <a:pt x="267" y="0"/>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25"/>
            <p:cNvSpPr/>
            <p:nvPr/>
          </p:nvSpPr>
          <p:spPr>
            <a:xfrm>
              <a:off x="4815859" y="2367750"/>
              <a:ext cx="24793" cy="11771"/>
            </a:xfrm>
            <a:custGeom>
              <a:avLst/>
              <a:gdLst/>
              <a:ahLst/>
              <a:cxnLst/>
              <a:rect l="l" t="t" r="r" b="b"/>
              <a:pathLst>
                <a:path w="1268" h="602" extrusionOk="0">
                  <a:moveTo>
                    <a:pt x="300" y="1"/>
                  </a:moveTo>
                  <a:cubicBezTo>
                    <a:pt x="133" y="1"/>
                    <a:pt x="0" y="134"/>
                    <a:pt x="0" y="301"/>
                  </a:cubicBezTo>
                  <a:cubicBezTo>
                    <a:pt x="0" y="468"/>
                    <a:pt x="133" y="601"/>
                    <a:pt x="300" y="601"/>
                  </a:cubicBezTo>
                  <a:lnTo>
                    <a:pt x="967" y="601"/>
                  </a:lnTo>
                  <a:cubicBezTo>
                    <a:pt x="1134" y="601"/>
                    <a:pt x="1268" y="468"/>
                    <a:pt x="1268" y="301"/>
                  </a:cubicBezTo>
                  <a:cubicBezTo>
                    <a:pt x="1268" y="134"/>
                    <a:pt x="1134" y="1"/>
                    <a:pt x="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25"/>
            <p:cNvSpPr/>
            <p:nvPr/>
          </p:nvSpPr>
          <p:spPr>
            <a:xfrm>
              <a:off x="5568543" y="1300689"/>
              <a:ext cx="110237" cy="106972"/>
            </a:xfrm>
            <a:custGeom>
              <a:avLst/>
              <a:gdLst/>
              <a:ahLst/>
              <a:cxnLst/>
              <a:rect l="l" t="t" r="r" b="b"/>
              <a:pathLst>
                <a:path w="5638" h="5471" extrusionOk="0">
                  <a:moveTo>
                    <a:pt x="0" y="2769"/>
                  </a:moveTo>
                  <a:cubicBezTo>
                    <a:pt x="2" y="2769"/>
                    <a:pt x="4" y="2769"/>
                    <a:pt x="6" y="2769"/>
                  </a:cubicBezTo>
                  <a:lnTo>
                    <a:pt x="6" y="2769"/>
                  </a:lnTo>
                  <a:cubicBezTo>
                    <a:pt x="2" y="2769"/>
                    <a:pt x="0" y="2769"/>
                    <a:pt x="0" y="2769"/>
                  </a:cubicBezTo>
                  <a:close/>
                  <a:moveTo>
                    <a:pt x="5638" y="2902"/>
                  </a:moveTo>
                  <a:lnTo>
                    <a:pt x="5638" y="2902"/>
                  </a:lnTo>
                  <a:cubicBezTo>
                    <a:pt x="5625" y="2905"/>
                    <a:pt x="5612" y="2907"/>
                    <a:pt x="5599" y="2910"/>
                  </a:cubicBezTo>
                  <a:lnTo>
                    <a:pt x="5599" y="2910"/>
                  </a:lnTo>
                  <a:cubicBezTo>
                    <a:pt x="5624" y="2905"/>
                    <a:pt x="5638" y="2902"/>
                    <a:pt x="5638" y="2902"/>
                  </a:cubicBezTo>
                  <a:close/>
                  <a:moveTo>
                    <a:pt x="2936" y="0"/>
                  </a:moveTo>
                  <a:cubicBezTo>
                    <a:pt x="2936" y="3"/>
                    <a:pt x="3325" y="2770"/>
                    <a:pt x="115" y="2770"/>
                  </a:cubicBezTo>
                  <a:cubicBezTo>
                    <a:pt x="79" y="2770"/>
                    <a:pt x="42" y="2770"/>
                    <a:pt x="6" y="2769"/>
                  </a:cubicBezTo>
                  <a:lnTo>
                    <a:pt x="6" y="2769"/>
                  </a:lnTo>
                  <a:cubicBezTo>
                    <a:pt x="142" y="2772"/>
                    <a:pt x="2866" y="2869"/>
                    <a:pt x="2769" y="5471"/>
                  </a:cubicBezTo>
                  <a:cubicBezTo>
                    <a:pt x="2769" y="5471"/>
                    <a:pt x="3033" y="3390"/>
                    <a:pt x="5599" y="2910"/>
                  </a:cubicBezTo>
                  <a:lnTo>
                    <a:pt x="5599" y="2910"/>
                  </a:lnTo>
                  <a:cubicBezTo>
                    <a:pt x="5551" y="2917"/>
                    <a:pt x="5461" y="2928"/>
                    <a:pt x="5342" y="2928"/>
                  </a:cubicBezTo>
                  <a:cubicBezTo>
                    <a:pt x="4725" y="2928"/>
                    <a:pt x="3322" y="2629"/>
                    <a:pt x="29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25"/>
            <p:cNvSpPr/>
            <p:nvPr/>
          </p:nvSpPr>
          <p:spPr>
            <a:xfrm>
              <a:off x="7602884" y="2327959"/>
              <a:ext cx="110237" cy="106991"/>
            </a:xfrm>
            <a:custGeom>
              <a:avLst/>
              <a:gdLst/>
              <a:ahLst/>
              <a:cxnLst/>
              <a:rect l="l" t="t" r="r" b="b"/>
              <a:pathLst>
                <a:path w="5638" h="5472" extrusionOk="0">
                  <a:moveTo>
                    <a:pt x="0" y="2770"/>
                  </a:moveTo>
                  <a:lnTo>
                    <a:pt x="0" y="2770"/>
                  </a:lnTo>
                  <a:cubicBezTo>
                    <a:pt x="2" y="2770"/>
                    <a:pt x="4" y="2770"/>
                    <a:pt x="5" y="2770"/>
                  </a:cubicBezTo>
                  <a:lnTo>
                    <a:pt x="5" y="2770"/>
                  </a:lnTo>
                  <a:cubicBezTo>
                    <a:pt x="2" y="2770"/>
                    <a:pt x="0" y="2770"/>
                    <a:pt x="0" y="2770"/>
                  </a:cubicBezTo>
                  <a:close/>
                  <a:moveTo>
                    <a:pt x="5638" y="2903"/>
                  </a:moveTo>
                  <a:lnTo>
                    <a:pt x="5638" y="2903"/>
                  </a:lnTo>
                  <a:cubicBezTo>
                    <a:pt x="5625" y="2905"/>
                    <a:pt x="5612" y="2908"/>
                    <a:pt x="5599" y="2910"/>
                  </a:cubicBezTo>
                  <a:lnTo>
                    <a:pt x="5599" y="2910"/>
                  </a:lnTo>
                  <a:cubicBezTo>
                    <a:pt x="5624" y="2906"/>
                    <a:pt x="5637" y="2903"/>
                    <a:pt x="5638" y="2903"/>
                  </a:cubicBezTo>
                  <a:close/>
                  <a:moveTo>
                    <a:pt x="2902" y="1"/>
                  </a:moveTo>
                  <a:cubicBezTo>
                    <a:pt x="2903" y="3"/>
                    <a:pt x="3292" y="2771"/>
                    <a:pt x="114" y="2771"/>
                  </a:cubicBezTo>
                  <a:cubicBezTo>
                    <a:pt x="78" y="2771"/>
                    <a:pt x="42" y="2770"/>
                    <a:pt x="5" y="2770"/>
                  </a:cubicBezTo>
                  <a:lnTo>
                    <a:pt x="5" y="2770"/>
                  </a:lnTo>
                  <a:cubicBezTo>
                    <a:pt x="140" y="2773"/>
                    <a:pt x="2834" y="2870"/>
                    <a:pt x="2769" y="5472"/>
                  </a:cubicBezTo>
                  <a:cubicBezTo>
                    <a:pt x="2769" y="5472"/>
                    <a:pt x="3033" y="3391"/>
                    <a:pt x="5599" y="2910"/>
                  </a:cubicBezTo>
                  <a:lnTo>
                    <a:pt x="5599" y="2910"/>
                  </a:lnTo>
                  <a:cubicBezTo>
                    <a:pt x="5551" y="2918"/>
                    <a:pt x="5461" y="2929"/>
                    <a:pt x="5342" y="2929"/>
                  </a:cubicBezTo>
                  <a:cubicBezTo>
                    <a:pt x="4723" y="2929"/>
                    <a:pt x="3315" y="2630"/>
                    <a:pt x="29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25"/>
            <p:cNvSpPr/>
            <p:nvPr/>
          </p:nvSpPr>
          <p:spPr>
            <a:xfrm>
              <a:off x="7706575" y="3009566"/>
              <a:ext cx="185260" cy="103061"/>
            </a:xfrm>
            <a:custGeom>
              <a:avLst/>
              <a:gdLst/>
              <a:ahLst/>
              <a:cxnLst/>
              <a:rect l="l" t="t" r="r" b="b"/>
              <a:pathLst>
                <a:path w="9475" h="5271" extrusionOk="0">
                  <a:moveTo>
                    <a:pt x="3770" y="434"/>
                  </a:moveTo>
                  <a:cubicBezTo>
                    <a:pt x="4471" y="434"/>
                    <a:pt x="5071" y="801"/>
                    <a:pt x="5405" y="1401"/>
                  </a:cubicBezTo>
                  <a:lnTo>
                    <a:pt x="5505" y="1568"/>
                  </a:lnTo>
                  <a:lnTo>
                    <a:pt x="5672" y="1535"/>
                  </a:lnTo>
                  <a:cubicBezTo>
                    <a:pt x="5782" y="1504"/>
                    <a:pt x="5892" y="1490"/>
                    <a:pt x="5998" y="1490"/>
                  </a:cubicBezTo>
                  <a:cubicBezTo>
                    <a:pt x="6595" y="1490"/>
                    <a:pt x="7093" y="1941"/>
                    <a:pt x="7206" y="2535"/>
                  </a:cubicBezTo>
                  <a:lnTo>
                    <a:pt x="7206" y="2736"/>
                  </a:lnTo>
                  <a:lnTo>
                    <a:pt x="7973" y="2736"/>
                  </a:lnTo>
                  <a:cubicBezTo>
                    <a:pt x="8540" y="2736"/>
                    <a:pt x="9007" y="3203"/>
                    <a:pt x="9007" y="3770"/>
                  </a:cubicBezTo>
                  <a:cubicBezTo>
                    <a:pt x="9007" y="4370"/>
                    <a:pt x="8540" y="4837"/>
                    <a:pt x="7973" y="4837"/>
                  </a:cubicBezTo>
                  <a:lnTo>
                    <a:pt x="1502" y="4837"/>
                  </a:lnTo>
                  <a:cubicBezTo>
                    <a:pt x="935" y="4837"/>
                    <a:pt x="468" y="4370"/>
                    <a:pt x="468" y="3770"/>
                  </a:cubicBezTo>
                  <a:cubicBezTo>
                    <a:pt x="468" y="3203"/>
                    <a:pt x="935" y="2736"/>
                    <a:pt x="1502" y="2736"/>
                  </a:cubicBezTo>
                  <a:lnTo>
                    <a:pt x="1936" y="2736"/>
                  </a:lnTo>
                  <a:lnTo>
                    <a:pt x="1902" y="2469"/>
                  </a:lnTo>
                  <a:cubicBezTo>
                    <a:pt x="1902" y="2435"/>
                    <a:pt x="1902" y="2369"/>
                    <a:pt x="1902" y="2335"/>
                  </a:cubicBezTo>
                  <a:cubicBezTo>
                    <a:pt x="1902" y="1301"/>
                    <a:pt x="2736" y="434"/>
                    <a:pt x="3770" y="434"/>
                  </a:cubicBezTo>
                  <a:close/>
                  <a:moveTo>
                    <a:pt x="3770" y="0"/>
                  </a:moveTo>
                  <a:cubicBezTo>
                    <a:pt x="2503" y="0"/>
                    <a:pt x="1469" y="1034"/>
                    <a:pt x="1469" y="2302"/>
                  </a:cubicBezTo>
                  <a:cubicBezTo>
                    <a:pt x="668" y="2302"/>
                    <a:pt x="1" y="2969"/>
                    <a:pt x="1" y="3770"/>
                  </a:cubicBezTo>
                  <a:cubicBezTo>
                    <a:pt x="1" y="4604"/>
                    <a:pt x="668" y="5271"/>
                    <a:pt x="1502" y="5271"/>
                  </a:cubicBezTo>
                  <a:lnTo>
                    <a:pt x="7973" y="5271"/>
                  </a:lnTo>
                  <a:cubicBezTo>
                    <a:pt x="8807" y="5271"/>
                    <a:pt x="9474" y="4604"/>
                    <a:pt x="9474" y="3770"/>
                  </a:cubicBezTo>
                  <a:cubicBezTo>
                    <a:pt x="9474" y="2969"/>
                    <a:pt x="8807" y="2269"/>
                    <a:pt x="7973" y="2269"/>
                  </a:cubicBezTo>
                  <a:lnTo>
                    <a:pt x="7606" y="2269"/>
                  </a:lnTo>
                  <a:cubicBezTo>
                    <a:pt x="7397" y="1551"/>
                    <a:pt x="6758" y="1047"/>
                    <a:pt x="6003" y="1047"/>
                  </a:cubicBezTo>
                  <a:cubicBezTo>
                    <a:pt x="5916" y="1047"/>
                    <a:pt x="5828" y="1054"/>
                    <a:pt x="5738" y="1068"/>
                  </a:cubicBezTo>
                  <a:cubicBezTo>
                    <a:pt x="5305" y="401"/>
                    <a:pt x="4571" y="0"/>
                    <a:pt x="37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25"/>
            <p:cNvSpPr/>
            <p:nvPr/>
          </p:nvSpPr>
          <p:spPr>
            <a:xfrm>
              <a:off x="5289381" y="4668210"/>
              <a:ext cx="38499" cy="37189"/>
            </a:xfrm>
            <a:custGeom>
              <a:avLst/>
              <a:gdLst/>
              <a:ahLst/>
              <a:cxnLst/>
              <a:rect l="l" t="t" r="r" b="b"/>
              <a:pathLst>
                <a:path w="1969" h="1902" extrusionOk="0">
                  <a:moveTo>
                    <a:pt x="1968" y="1001"/>
                  </a:moveTo>
                  <a:lnTo>
                    <a:pt x="1968" y="1001"/>
                  </a:lnTo>
                  <a:cubicBezTo>
                    <a:pt x="1966" y="1002"/>
                    <a:pt x="1964" y="1002"/>
                    <a:pt x="1961" y="1003"/>
                  </a:cubicBezTo>
                  <a:lnTo>
                    <a:pt x="1961" y="1003"/>
                  </a:lnTo>
                  <a:cubicBezTo>
                    <a:pt x="1966" y="1002"/>
                    <a:pt x="1968" y="1001"/>
                    <a:pt x="1968" y="1001"/>
                  </a:cubicBezTo>
                  <a:close/>
                  <a:moveTo>
                    <a:pt x="1034" y="1"/>
                  </a:moveTo>
                  <a:cubicBezTo>
                    <a:pt x="1035" y="2"/>
                    <a:pt x="1167" y="968"/>
                    <a:pt x="0" y="968"/>
                  </a:cubicBezTo>
                  <a:cubicBezTo>
                    <a:pt x="0" y="968"/>
                    <a:pt x="1001" y="968"/>
                    <a:pt x="968" y="1902"/>
                  </a:cubicBezTo>
                  <a:cubicBezTo>
                    <a:pt x="968" y="1902"/>
                    <a:pt x="1067" y="1172"/>
                    <a:pt x="1961" y="1003"/>
                  </a:cubicBezTo>
                  <a:lnTo>
                    <a:pt x="1961" y="1003"/>
                  </a:lnTo>
                  <a:cubicBezTo>
                    <a:pt x="1948" y="1005"/>
                    <a:pt x="1915" y="1010"/>
                    <a:pt x="1870" y="1010"/>
                  </a:cubicBezTo>
                  <a:cubicBezTo>
                    <a:pt x="1657" y="1010"/>
                    <a:pt x="1164" y="909"/>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25"/>
            <p:cNvSpPr/>
            <p:nvPr/>
          </p:nvSpPr>
          <p:spPr>
            <a:xfrm>
              <a:off x="5614845" y="4294469"/>
              <a:ext cx="184595" cy="103081"/>
            </a:xfrm>
            <a:custGeom>
              <a:avLst/>
              <a:gdLst/>
              <a:ahLst/>
              <a:cxnLst/>
              <a:rect l="l" t="t" r="r" b="b"/>
              <a:pathLst>
                <a:path w="9441" h="5272" extrusionOk="0">
                  <a:moveTo>
                    <a:pt x="3770" y="435"/>
                  </a:moveTo>
                  <a:cubicBezTo>
                    <a:pt x="4437" y="435"/>
                    <a:pt x="5071" y="802"/>
                    <a:pt x="5404" y="1402"/>
                  </a:cubicBezTo>
                  <a:lnTo>
                    <a:pt x="5471" y="1535"/>
                  </a:lnTo>
                  <a:lnTo>
                    <a:pt x="5638" y="1502"/>
                  </a:lnTo>
                  <a:cubicBezTo>
                    <a:pt x="5738" y="1480"/>
                    <a:pt x="5837" y="1470"/>
                    <a:pt x="5933" y="1470"/>
                  </a:cubicBezTo>
                  <a:cubicBezTo>
                    <a:pt x="6570" y="1470"/>
                    <a:pt x="7085" y="1927"/>
                    <a:pt x="7172" y="2536"/>
                  </a:cubicBezTo>
                  <a:lnTo>
                    <a:pt x="7206" y="2736"/>
                  </a:lnTo>
                  <a:lnTo>
                    <a:pt x="7940" y="2736"/>
                  </a:lnTo>
                  <a:cubicBezTo>
                    <a:pt x="8540" y="2736"/>
                    <a:pt x="9007" y="3203"/>
                    <a:pt x="9007" y="3770"/>
                  </a:cubicBezTo>
                  <a:cubicBezTo>
                    <a:pt x="9007" y="4371"/>
                    <a:pt x="8540" y="4838"/>
                    <a:pt x="7940" y="4838"/>
                  </a:cubicBezTo>
                  <a:lnTo>
                    <a:pt x="1502" y="4838"/>
                  </a:lnTo>
                  <a:cubicBezTo>
                    <a:pt x="901" y="4838"/>
                    <a:pt x="434" y="4337"/>
                    <a:pt x="434" y="3770"/>
                  </a:cubicBezTo>
                  <a:cubicBezTo>
                    <a:pt x="434" y="3203"/>
                    <a:pt x="901" y="2736"/>
                    <a:pt x="1502" y="2736"/>
                  </a:cubicBezTo>
                  <a:lnTo>
                    <a:pt x="1502" y="2703"/>
                  </a:lnTo>
                  <a:lnTo>
                    <a:pt x="1902" y="2703"/>
                  </a:lnTo>
                  <a:lnTo>
                    <a:pt x="1902" y="2469"/>
                  </a:lnTo>
                  <a:cubicBezTo>
                    <a:pt x="1902" y="2436"/>
                    <a:pt x="1869" y="2369"/>
                    <a:pt x="1869" y="2303"/>
                  </a:cubicBezTo>
                  <a:cubicBezTo>
                    <a:pt x="1869" y="1269"/>
                    <a:pt x="2736" y="435"/>
                    <a:pt x="3770" y="435"/>
                  </a:cubicBezTo>
                  <a:close/>
                  <a:moveTo>
                    <a:pt x="3770" y="1"/>
                  </a:moveTo>
                  <a:cubicBezTo>
                    <a:pt x="2502" y="1"/>
                    <a:pt x="1468" y="1035"/>
                    <a:pt x="1435" y="2269"/>
                  </a:cubicBezTo>
                  <a:cubicBezTo>
                    <a:pt x="634" y="2303"/>
                    <a:pt x="1" y="2970"/>
                    <a:pt x="1" y="3770"/>
                  </a:cubicBezTo>
                  <a:cubicBezTo>
                    <a:pt x="1" y="4604"/>
                    <a:pt x="668" y="5271"/>
                    <a:pt x="1502" y="5271"/>
                  </a:cubicBezTo>
                  <a:lnTo>
                    <a:pt x="7940" y="5271"/>
                  </a:lnTo>
                  <a:cubicBezTo>
                    <a:pt x="8773" y="5271"/>
                    <a:pt x="9441" y="4604"/>
                    <a:pt x="9441" y="3770"/>
                  </a:cubicBezTo>
                  <a:cubicBezTo>
                    <a:pt x="9441" y="2936"/>
                    <a:pt x="8773" y="2269"/>
                    <a:pt x="7940" y="2269"/>
                  </a:cubicBezTo>
                  <a:lnTo>
                    <a:pt x="7573" y="2269"/>
                  </a:lnTo>
                  <a:cubicBezTo>
                    <a:pt x="7363" y="1551"/>
                    <a:pt x="6725" y="1048"/>
                    <a:pt x="5969" y="1048"/>
                  </a:cubicBezTo>
                  <a:cubicBezTo>
                    <a:pt x="5883" y="1048"/>
                    <a:pt x="5794" y="1055"/>
                    <a:pt x="5705" y="1068"/>
                  </a:cubicBezTo>
                  <a:cubicBezTo>
                    <a:pt x="5271" y="401"/>
                    <a:pt x="4537" y="1"/>
                    <a:pt x="3770"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25"/>
            <p:cNvSpPr/>
            <p:nvPr/>
          </p:nvSpPr>
          <p:spPr>
            <a:xfrm>
              <a:off x="6741270" y="4364920"/>
              <a:ext cx="141541" cy="11751"/>
            </a:xfrm>
            <a:custGeom>
              <a:avLst/>
              <a:gdLst/>
              <a:ahLst/>
              <a:cxnLst/>
              <a:rect l="l" t="t" r="r" b="b"/>
              <a:pathLst>
                <a:path w="7239" h="601" extrusionOk="0">
                  <a:moveTo>
                    <a:pt x="301" y="1"/>
                  </a:moveTo>
                  <a:cubicBezTo>
                    <a:pt x="134" y="1"/>
                    <a:pt x="0" y="134"/>
                    <a:pt x="0" y="301"/>
                  </a:cubicBezTo>
                  <a:cubicBezTo>
                    <a:pt x="0" y="468"/>
                    <a:pt x="134" y="601"/>
                    <a:pt x="301" y="601"/>
                  </a:cubicBezTo>
                  <a:lnTo>
                    <a:pt x="6939" y="601"/>
                  </a:lnTo>
                  <a:cubicBezTo>
                    <a:pt x="7105" y="601"/>
                    <a:pt x="7239" y="468"/>
                    <a:pt x="7239" y="301"/>
                  </a:cubicBezTo>
                  <a:cubicBezTo>
                    <a:pt x="7239" y="134"/>
                    <a:pt x="7105" y="1"/>
                    <a:pt x="6939" y="1"/>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25"/>
            <p:cNvSpPr/>
            <p:nvPr/>
          </p:nvSpPr>
          <p:spPr>
            <a:xfrm>
              <a:off x="6674085" y="4454923"/>
              <a:ext cx="37189" cy="11106"/>
            </a:xfrm>
            <a:custGeom>
              <a:avLst/>
              <a:gdLst/>
              <a:ahLst/>
              <a:cxnLst/>
              <a:rect l="l" t="t" r="r" b="b"/>
              <a:pathLst>
                <a:path w="1902" h="568" extrusionOk="0">
                  <a:moveTo>
                    <a:pt x="301" y="1"/>
                  </a:moveTo>
                  <a:cubicBezTo>
                    <a:pt x="134" y="1"/>
                    <a:pt x="1" y="101"/>
                    <a:pt x="1" y="268"/>
                  </a:cubicBezTo>
                  <a:cubicBezTo>
                    <a:pt x="1" y="434"/>
                    <a:pt x="134" y="568"/>
                    <a:pt x="301" y="568"/>
                  </a:cubicBezTo>
                  <a:lnTo>
                    <a:pt x="1602" y="568"/>
                  </a:lnTo>
                  <a:cubicBezTo>
                    <a:pt x="1768" y="568"/>
                    <a:pt x="1902" y="434"/>
                    <a:pt x="1902" y="268"/>
                  </a:cubicBezTo>
                  <a:cubicBezTo>
                    <a:pt x="1902" y="101"/>
                    <a:pt x="1768" y="1"/>
                    <a:pt x="1602" y="1"/>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25"/>
            <p:cNvSpPr/>
            <p:nvPr/>
          </p:nvSpPr>
          <p:spPr>
            <a:xfrm>
              <a:off x="6441889" y="4470586"/>
              <a:ext cx="110237" cy="106972"/>
            </a:xfrm>
            <a:custGeom>
              <a:avLst/>
              <a:gdLst/>
              <a:ahLst/>
              <a:cxnLst/>
              <a:rect l="l" t="t" r="r" b="b"/>
              <a:pathLst>
                <a:path w="5638" h="5471" extrusionOk="0">
                  <a:moveTo>
                    <a:pt x="0" y="2769"/>
                  </a:moveTo>
                  <a:lnTo>
                    <a:pt x="0" y="2769"/>
                  </a:lnTo>
                  <a:cubicBezTo>
                    <a:pt x="2" y="2769"/>
                    <a:pt x="4" y="2769"/>
                    <a:pt x="6" y="2769"/>
                  </a:cubicBezTo>
                  <a:lnTo>
                    <a:pt x="6" y="2769"/>
                  </a:lnTo>
                  <a:cubicBezTo>
                    <a:pt x="2" y="2769"/>
                    <a:pt x="0" y="2769"/>
                    <a:pt x="0" y="2769"/>
                  </a:cubicBezTo>
                  <a:close/>
                  <a:moveTo>
                    <a:pt x="5638" y="2902"/>
                  </a:moveTo>
                  <a:lnTo>
                    <a:pt x="5638" y="2902"/>
                  </a:lnTo>
                  <a:cubicBezTo>
                    <a:pt x="5625" y="2905"/>
                    <a:pt x="5612" y="2907"/>
                    <a:pt x="5599" y="2910"/>
                  </a:cubicBezTo>
                  <a:lnTo>
                    <a:pt x="5599" y="2910"/>
                  </a:lnTo>
                  <a:cubicBezTo>
                    <a:pt x="5624" y="2906"/>
                    <a:pt x="5638" y="2902"/>
                    <a:pt x="5638" y="2902"/>
                  </a:cubicBezTo>
                  <a:close/>
                  <a:moveTo>
                    <a:pt x="2936" y="0"/>
                  </a:moveTo>
                  <a:lnTo>
                    <a:pt x="2936" y="0"/>
                  </a:lnTo>
                  <a:cubicBezTo>
                    <a:pt x="2936" y="4"/>
                    <a:pt x="3325" y="2770"/>
                    <a:pt x="115" y="2770"/>
                  </a:cubicBezTo>
                  <a:cubicBezTo>
                    <a:pt x="79" y="2770"/>
                    <a:pt x="43" y="2770"/>
                    <a:pt x="6" y="2769"/>
                  </a:cubicBezTo>
                  <a:lnTo>
                    <a:pt x="6" y="2769"/>
                  </a:lnTo>
                  <a:cubicBezTo>
                    <a:pt x="143" y="2772"/>
                    <a:pt x="2867" y="2869"/>
                    <a:pt x="2769" y="5471"/>
                  </a:cubicBezTo>
                  <a:cubicBezTo>
                    <a:pt x="2769" y="5471"/>
                    <a:pt x="3033" y="3390"/>
                    <a:pt x="5599" y="2910"/>
                  </a:cubicBezTo>
                  <a:lnTo>
                    <a:pt x="5599" y="2910"/>
                  </a:lnTo>
                  <a:cubicBezTo>
                    <a:pt x="5551" y="2917"/>
                    <a:pt x="5461" y="2928"/>
                    <a:pt x="5342" y="2928"/>
                  </a:cubicBezTo>
                  <a:cubicBezTo>
                    <a:pt x="4725" y="2928"/>
                    <a:pt x="3322" y="2630"/>
                    <a:pt x="2936"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25"/>
            <p:cNvSpPr/>
            <p:nvPr/>
          </p:nvSpPr>
          <p:spPr>
            <a:xfrm>
              <a:off x="4627346" y="2706921"/>
              <a:ext cx="110257" cy="106991"/>
            </a:xfrm>
            <a:custGeom>
              <a:avLst/>
              <a:gdLst/>
              <a:ahLst/>
              <a:cxnLst/>
              <a:rect l="l" t="t" r="r" b="b"/>
              <a:pathLst>
                <a:path w="5639" h="5472" extrusionOk="0">
                  <a:moveTo>
                    <a:pt x="1" y="2769"/>
                  </a:moveTo>
                  <a:lnTo>
                    <a:pt x="1" y="2769"/>
                  </a:lnTo>
                  <a:cubicBezTo>
                    <a:pt x="3" y="2769"/>
                    <a:pt x="4" y="2769"/>
                    <a:pt x="6" y="2769"/>
                  </a:cubicBezTo>
                  <a:lnTo>
                    <a:pt x="6" y="2769"/>
                  </a:lnTo>
                  <a:cubicBezTo>
                    <a:pt x="3" y="2769"/>
                    <a:pt x="1" y="2769"/>
                    <a:pt x="1" y="2769"/>
                  </a:cubicBezTo>
                  <a:close/>
                  <a:moveTo>
                    <a:pt x="5638" y="2903"/>
                  </a:moveTo>
                  <a:cubicBezTo>
                    <a:pt x="5624" y="2905"/>
                    <a:pt x="5610" y="2908"/>
                    <a:pt x="5596" y="2910"/>
                  </a:cubicBezTo>
                  <a:lnTo>
                    <a:pt x="5596" y="2910"/>
                  </a:lnTo>
                  <a:cubicBezTo>
                    <a:pt x="5623" y="2906"/>
                    <a:pt x="5638" y="2903"/>
                    <a:pt x="5638" y="2903"/>
                  </a:cubicBezTo>
                  <a:close/>
                  <a:moveTo>
                    <a:pt x="2903" y="0"/>
                  </a:moveTo>
                  <a:lnTo>
                    <a:pt x="2903" y="0"/>
                  </a:lnTo>
                  <a:cubicBezTo>
                    <a:pt x="2903" y="2"/>
                    <a:pt x="3293" y="2770"/>
                    <a:pt x="115" y="2770"/>
                  </a:cubicBezTo>
                  <a:cubicBezTo>
                    <a:pt x="79" y="2770"/>
                    <a:pt x="43" y="2770"/>
                    <a:pt x="6" y="2769"/>
                  </a:cubicBezTo>
                  <a:lnTo>
                    <a:pt x="6" y="2769"/>
                  </a:lnTo>
                  <a:cubicBezTo>
                    <a:pt x="141" y="2772"/>
                    <a:pt x="2834" y="2869"/>
                    <a:pt x="2769" y="5471"/>
                  </a:cubicBezTo>
                  <a:cubicBezTo>
                    <a:pt x="2769" y="5471"/>
                    <a:pt x="3000" y="3392"/>
                    <a:pt x="5596" y="2910"/>
                  </a:cubicBezTo>
                  <a:lnTo>
                    <a:pt x="5596" y="2910"/>
                  </a:lnTo>
                  <a:cubicBezTo>
                    <a:pt x="5547" y="2918"/>
                    <a:pt x="5459" y="2928"/>
                    <a:pt x="5342" y="2928"/>
                  </a:cubicBezTo>
                  <a:cubicBezTo>
                    <a:pt x="4724" y="2928"/>
                    <a:pt x="3315" y="2630"/>
                    <a:pt x="2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25"/>
            <p:cNvSpPr/>
            <p:nvPr/>
          </p:nvSpPr>
          <p:spPr>
            <a:xfrm>
              <a:off x="7565049" y="3722458"/>
              <a:ext cx="38499" cy="37208"/>
            </a:xfrm>
            <a:custGeom>
              <a:avLst/>
              <a:gdLst/>
              <a:ahLst/>
              <a:cxnLst/>
              <a:rect l="l" t="t" r="r" b="b"/>
              <a:pathLst>
                <a:path w="1969" h="1903" extrusionOk="0">
                  <a:moveTo>
                    <a:pt x="1968" y="1035"/>
                  </a:moveTo>
                  <a:cubicBezTo>
                    <a:pt x="1965" y="1035"/>
                    <a:pt x="1962" y="1036"/>
                    <a:pt x="1959" y="1036"/>
                  </a:cubicBezTo>
                  <a:lnTo>
                    <a:pt x="1959" y="1036"/>
                  </a:lnTo>
                  <a:cubicBezTo>
                    <a:pt x="1965" y="1035"/>
                    <a:pt x="1968" y="1035"/>
                    <a:pt x="1968" y="1035"/>
                  </a:cubicBezTo>
                  <a:close/>
                  <a:moveTo>
                    <a:pt x="1001" y="1"/>
                  </a:moveTo>
                  <a:cubicBezTo>
                    <a:pt x="1001" y="2"/>
                    <a:pt x="1130" y="969"/>
                    <a:pt x="55" y="969"/>
                  </a:cubicBezTo>
                  <a:cubicBezTo>
                    <a:pt x="37" y="969"/>
                    <a:pt x="19" y="969"/>
                    <a:pt x="0" y="968"/>
                  </a:cubicBezTo>
                  <a:lnTo>
                    <a:pt x="0" y="968"/>
                  </a:lnTo>
                  <a:cubicBezTo>
                    <a:pt x="1" y="968"/>
                    <a:pt x="1001" y="1002"/>
                    <a:pt x="968" y="1902"/>
                  </a:cubicBezTo>
                  <a:cubicBezTo>
                    <a:pt x="968" y="1902"/>
                    <a:pt x="1034" y="1206"/>
                    <a:pt x="1959" y="1036"/>
                  </a:cubicBezTo>
                  <a:lnTo>
                    <a:pt x="1959" y="1036"/>
                  </a:lnTo>
                  <a:cubicBezTo>
                    <a:pt x="1945" y="1039"/>
                    <a:pt x="1915" y="1043"/>
                    <a:pt x="1873" y="1043"/>
                  </a:cubicBezTo>
                  <a:cubicBezTo>
                    <a:pt x="1662" y="1043"/>
                    <a:pt x="1158" y="940"/>
                    <a:pt x="1001" y="1"/>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25"/>
            <p:cNvSpPr/>
            <p:nvPr/>
          </p:nvSpPr>
          <p:spPr>
            <a:xfrm>
              <a:off x="5962482" y="4370141"/>
              <a:ext cx="109592" cy="106326"/>
            </a:xfrm>
            <a:custGeom>
              <a:avLst/>
              <a:gdLst/>
              <a:ahLst/>
              <a:cxnLst/>
              <a:rect l="l" t="t" r="r" b="b"/>
              <a:pathLst>
                <a:path w="5605" h="5438" extrusionOk="0">
                  <a:moveTo>
                    <a:pt x="1" y="2769"/>
                  </a:moveTo>
                  <a:cubicBezTo>
                    <a:pt x="3" y="2769"/>
                    <a:pt x="4" y="2769"/>
                    <a:pt x="6" y="2769"/>
                  </a:cubicBezTo>
                  <a:lnTo>
                    <a:pt x="6" y="2769"/>
                  </a:lnTo>
                  <a:cubicBezTo>
                    <a:pt x="3" y="2769"/>
                    <a:pt x="1" y="2769"/>
                    <a:pt x="1" y="2769"/>
                  </a:cubicBezTo>
                  <a:close/>
                  <a:moveTo>
                    <a:pt x="5605" y="2902"/>
                  </a:moveTo>
                  <a:lnTo>
                    <a:pt x="5605" y="2902"/>
                  </a:lnTo>
                  <a:cubicBezTo>
                    <a:pt x="5592" y="2905"/>
                    <a:pt x="5579" y="2907"/>
                    <a:pt x="5566" y="2910"/>
                  </a:cubicBezTo>
                  <a:lnTo>
                    <a:pt x="5566" y="2910"/>
                  </a:lnTo>
                  <a:cubicBezTo>
                    <a:pt x="5591" y="2906"/>
                    <a:pt x="5605" y="2902"/>
                    <a:pt x="5605" y="2902"/>
                  </a:cubicBezTo>
                  <a:close/>
                  <a:moveTo>
                    <a:pt x="2903" y="0"/>
                  </a:moveTo>
                  <a:cubicBezTo>
                    <a:pt x="2903" y="3"/>
                    <a:pt x="3292" y="2770"/>
                    <a:pt x="115" y="2770"/>
                  </a:cubicBezTo>
                  <a:cubicBezTo>
                    <a:pt x="79" y="2770"/>
                    <a:pt x="43" y="2770"/>
                    <a:pt x="6" y="2769"/>
                  </a:cubicBezTo>
                  <a:lnTo>
                    <a:pt x="6" y="2769"/>
                  </a:lnTo>
                  <a:cubicBezTo>
                    <a:pt x="142" y="2772"/>
                    <a:pt x="2834" y="2869"/>
                    <a:pt x="2736" y="5438"/>
                  </a:cubicBezTo>
                  <a:cubicBezTo>
                    <a:pt x="2736" y="5438"/>
                    <a:pt x="3000" y="3390"/>
                    <a:pt x="5566" y="2910"/>
                  </a:cubicBezTo>
                  <a:lnTo>
                    <a:pt x="5566" y="2910"/>
                  </a:lnTo>
                  <a:cubicBezTo>
                    <a:pt x="5518" y="2917"/>
                    <a:pt x="5428" y="2928"/>
                    <a:pt x="5310" y="2928"/>
                  </a:cubicBezTo>
                  <a:cubicBezTo>
                    <a:pt x="4692" y="2928"/>
                    <a:pt x="3290" y="2630"/>
                    <a:pt x="2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25"/>
            <p:cNvSpPr/>
            <p:nvPr/>
          </p:nvSpPr>
          <p:spPr>
            <a:xfrm>
              <a:off x="4603217" y="3063044"/>
              <a:ext cx="38499" cy="37189"/>
            </a:xfrm>
            <a:custGeom>
              <a:avLst/>
              <a:gdLst/>
              <a:ahLst/>
              <a:cxnLst/>
              <a:rect l="l" t="t" r="r" b="b"/>
              <a:pathLst>
                <a:path w="1969" h="1902" extrusionOk="0">
                  <a:moveTo>
                    <a:pt x="1" y="968"/>
                  </a:moveTo>
                  <a:lnTo>
                    <a:pt x="1" y="968"/>
                  </a:lnTo>
                  <a:cubicBezTo>
                    <a:pt x="6" y="968"/>
                    <a:pt x="11" y="968"/>
                    <a:pt x="17" y="968"/>
                  </a:cubicBezTo>
                  <a:lnTo>
                    <a:pt x="17" y="968"/>
                  </a:lnTo>
                  <a:cubicBezTo>
                    <a:pt x="6" y="968"/>
                    <a:pt x="1" y="968"/>
                    <a:pt x="1" y="968"/>
                  </a:cubicBezTo>
                  <a:close/>
                  <a:moveTo>
                    <a:pt x="1969" y="1001"/>
                  </a:moveTo>
                  <a:cubicBezTo>
                    <a:pt x="1959" y="1003"/>
                    <a:pt x="1949" y="1005"/>
                    <a:pt x="1940" y="1007"/>
                  </a:cubicBezTo>
                  <a:lnTo>
                    <a:pt x="1940" y="1007"/>
                  </a:lnTo>
                  <a:cubicBezTo>
                    <a:pt x="1958" y="1004"/>
                    <a:pt x="1969" y="1001"/>
                    <a:pt x="1969" y="1001"/>
                  </a:cubicBezTo>
                  <a:close/>
                  <a:moveTo>
                    <a:pt x="1035" y="1"/>
                  </a:moveTo>
                  <a:lnTo>
                    <a:pt x="1035" y="1"/>
                  </a:lnTo>
                  <a:cubicBezTo>
                    <a:pt x="1035" y="2"/>
                    <a:pt x="1163" y="969"/>
                    <a:pt x="57" y="969"/>
                  </a:cubicBezTo>
                  <a:cubicBezTo>
                    <a:pt x="44" y="969"/>
                    <a:pt x="30" y="969"/>
                    <a:pt x="17" y="968"/>
                  </a:cubicBezTo>
                  <a:lnTo>
                    <a:pt x="17" y="968"/>
                  </a:lnTo>
                  <a:cubicBezTo>
                    <a:pt x="145" y="973"/>
                    <a:pt x="999" y="1038"/>
                    <a:pt x="968" y="1902"/>
                  </a:cubicBezTo>
                  <a:cubicBezTo>
                    <a:pt x="968" y="1902"/>
                    <a:pt x="1066" y="1184"/>
                    <a:pt x="1940" y="1007"/>
                  </a:cubicBezTo>
                  <a:lnTo>
                    <a:pt x="1940" y="1007"/>
                  </a:lnTo>
                  <a:cubicBezTo>
                    <a:pt x="1919" y="1010"/>
                    <a:pt x="1886" y="1014"/>
                    <a:pt x="1846" y="1014"/>
                  </a:cubicBezTo>
                  <a:cubicBezTo>
                    <a:pt x="1623" y="1014"/>
                    <a:pt x="1160" y="901"/>
                    <a:pt x="1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25"/>
            <p:cNvSpPr/>
            <p:nvPr/>
          </p:nvSpPr>
          <p:spPr>
            <a:xfrm>
              <a:off x="4584309" y="2496254"/>
              <a:ext cx="38499" cy="37189"/>
            </a:xfrm>
            <a:custGeom>
              <a:avLst/>
              <a:gdLst/>
              <a:ahLst/>
              <a:cxnLst/>
              <a:rect l="l" t="t" r="r" b="b"/>
              <a:pathLst>
                <a:path w="1969" h="1902" extrusionOk="0">
                  <a:moveTo>
                    <a:pt x="0" y="967"/>
                  </a:moveTo>
                  <a:lnTo>
                    <a:pt x="0" y="967"/>
                  </a:lnTo>
                  <a:cubicBezTo>
                    <a:pt x="6" y="968"/>
                    <a:pt x="11" y="968"/>
                    <a:pt x="16" y="968"/>
                  </a:cubicBezTo>
                  <a:lnTo>
                    <a:pt x="16" y="968"/>
                  </a:lnTo>
                  <a:cubicBezTo>
                    <a:pt x="6" y="967"/>
                    <a:pt x="0" y="967"/>
                    <a:pt x="0" y="967"/>
                  </a:cubicBezTo>
                  <a:close/>
                  <a:moveTo>
                    <a:pt x="1968" y="1034"/>
                  </a:moveTo>
                  <a:lnTo>
                    <a:pt x="1968" y="1034"/>
                  </a:lnTo>
                  <a:cubicBezTo>
                    <a:pt x="1960" y="1035"/>
                    <a:pt x="1952" y="1037"/>
                    <a:pt x="1943" y="1038"/>
                  </a:cubicBezTo>
                  <a:lnTo>
                    <a:pt x="1943" y="1038"/>
                  </a:lnTo>
                  <a:cubicBezTo>
                    <a:pt x="1959" y="1036"/>
                    <a:pt x="1968" y="1034"/>
                    <a:pt x="1968" y="1034"/>
                  </a:cubicBezTo>
                  <a:close/>
                  <a:moveTo>
                    <a:pt x="1034" y="0"/>
                  </a:moveTo>
                  <a:cubicBezTo>
                    <a:pt x="1034" y="1"/>
                    <a:pt x="1163" y="968"/>
                    <a:pt x="57" y="968"/>
                  </a:cubicBezTo>
                  <a:cubicBezTo>
                    <a:pt x="43" y="968"/>
                    <a:pt x="30" y="968"/>
                    <a:pt x="16" y="968"/>
                  </a:cubicBezTo>
                  <a:lnTo>
                    <a:pt x="16" y="968"/>
                  </a:lnTo>
                  <a:cubicBezTo>
                    <a:pt x="145" y="973"/>
                    <a:pt x="998" y="1038"/>
                    <a:pt x="968" y="1901"/>
                  </a:cubicBezTo>
                  <a:cubicBezTo>
                    <a:pt x="968" y="1901"/>
                    <a:pt x="1066" y="1181"/>
                    <a:pt x="1943" y="1038"/>
                  </a:cubicBezTo>
                  <a:lnTo>
                    <a:pt x="1943" y="1038"/>
                  </a:lnTo>
                  <a:cubicBezTo>
                    <a:pt x="1927" y="1040"/>
                    <a:pt x="1903" y="1042"/>
                    <a:pt x="1874" y="1042"/>
                  </a:cubicBezTo>
                  <a:cubicBezTo>
                    <a:pt x="1663" y="1042"/>
                    <a:pt x="1165" y="940"/>
                    <a:pt x="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25"/>
            <p:cNvSpPr/>
            <p:nvPr/>
          </p:nvSpPr>
          <p:spPr>
            <a:xfrm>
              <a:off x="6780396" y="1320262"/>
              <a:ext cx="45675" cy="46320"/>
            </a:xfrm>
            <a:custGeom>
              <a:avLst/>
              <a:gdLst/>
              <a:ahLst/>
              <a:cxnLst/>
              <a:rect l="l" t="t" r="r" b="b"/>
              <a:pathLst>
                <a:path w="2336" h="2369" extrusionOk="0">
                  <a:moveTo>
                    <a:pt x="1168" y="600"/>
                  </a:moveTo>
                  <a:cubicBezTo>
                    <a:pt x="1502" y="600"/>
                    <a:pt x="1769" y="867"/>
                    <a:pt x="1769" y="1168"/>
                  </a:cubicBezTo>
                  <a:cubicBezTo>
                    <a:pt x="1769" y="1501"/>
                    <a:pt x="1502" y="1768"/>
                    <a:pt x="1168" y="1768"/>
                  </a:cubicBezTo>
                  <a:cubicBezTo>
                    <a:pt x="835" y="1768"/>
                    <a:pt x="568" y="1501"/>
                    <a:pt x="568" y="1168"/>
                  </a:cubicBezTo>
                  <a:cubicBezTo>
                    <a:pt x="568" y="867"/>
                    <a:pt x="835" y="600"/>
                    <a:pt x="1168" y="600"/>
                  </a:cubicBezTo>
                  <a:close/>
                  <a:moveTo>
                    <a:pt x="1168" y="0"/>
                  </a:moveTo>
                  <a:cubicBezTo>
                    <a:pt x="501" y="0"/>
                    <a:pt x="1" y="534"/>
                    <a:pt x="1" y="1168"/>
                  </a:cubicBezTo>
                  <a:cubicBezTo>
                    <a:pt x="1" y="1835"/>
                    <a:pt x="501" y="2368"/>
                    <a:pt x="1168" y="2368"/>
                  </a:cubicBezTo>
                  <a:cubicBezTo>
                    <a:pt x="1802" y="2368"/>
                    <a:pt x="2336" y="1835"/>
                    <a:pt x="2336" y="1168"/>
                  </a:cubicBezTo>
                  <a:cubicBezTo>
                    <a:pt x="2336" y="534"/>
                    <a:pt x="1802" y="0"/>
                    <a:pt x="1168"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25"/>
            <p:cNvSpPr/>
            <p:nvPr/>
          </p:nvSpPr>
          <p:spPr>
            <a:xfrm>
              <a:off x="7291753" y="1558968"/>
              <a:ext cx="38499" cy="37208"/>
            </a:xfrm>
            <a:custGeom>
              <a:avLst/>
              <a:gdLst/>
              <a:ahLst/>
              <a:cxnLst/>
              <a:rect l="l" t="t" r="r" b="b"/>
              <a:pathLst>
                <a:path w="1969" h="1903" extrusionOk="0">
                  <a:moveTo>
                    <a:pt x="1969" y="1002"/>
                  </a:moveTo>
                  <a:lnTo>
                    <a:pt x="1969" y="1002"/>
                  </a:lnTo>
                  <a:cubicBezTo>
                    <a:pt x="1966" y="1002"/>
                    <a:pt x="1962" y="1003"/>
                    <a:pt x="1959" y="1003"/>
                  </a:cubicBezTo>
                  <a:lnTo>
                    <a:pt x="1959" y="1003"/>
                  </a:lnTo>
                  <a:cubicBezTo>
                    <a:pt x="1965" y="1002"/>
                    <a:pt x="1969" y="1002"/>
                    <a:pt x="1969" y="1002"/>
                  </a:cubicBezTo>
                  <a:close/>
                  <a:moveTo>
                    <a:pt x="1001" y="1"/>
                  </a:moveTo>
                  <a:cubicBezTo>
                    <a:pt x="1002" y="2"/>
                    <a:pt x="1134" y="968"/>
                    <a:pt x="1" y="968"/>
                  </a:cubicBezTo>
                  <a:cubicBezTo>
                    <a:pt x="1" y="968"/>
                    <a:pt x="1001" y="968"/>
                    <a:pt x="968" y="1902"/>
                  </a:cubicBezTo>
                  <a:cubicBezTo>
                    <a:pt x="968" y="1902"/>
                    <a:pt x="1034" y="1173"/>
                    <a:pt x="1959" y="1003"/>
                  </a:cubicBezTo>
                  <a:lnTo>
                    <a:pt x="1959" y="1003"/>
                  </a:lnTo>
                  <a:cubicBezTo>
                    <a:pt x="1944" y="1006"/>
                    <a:pt x="1913" y="1010"/>
                    <a:pt x="1870" y="1010"/>
                  </a:cubicBezTo>
                  <a:cubicBezTo>
                    <a:pt x="1656" y="1010"/>
                    <a:pt x="1157" y="909"/>
                    <a:pt x="1001" y="1"/>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25"/>
            <p:cNvSpPr/>
            <p:nvPr/>
          </p:nvSpPr>
          <p:spPr>
            <a:xfrm>
              <a:off x="7298284" y="1846616"/>
              <a:ext cx="184595" cy="103061"/>
            </a:xfrm>
            <a:custGeom>
              <a:avLst/>
              <a:gdLst/>
              <a:ahLst/>
              <a:cxnLst/>
              <a:rect l="l" t="t" r="r" b="b"/>
              <a:pathLst>
                <a:path w="9441" h="5271" extrusionOk="0">
                  <a:moveTo>
                    <a:pt x="3736" y="434"/>
                  </a:moveTo>
                  <a:cubicBezTo>
                    <a:pt x="4437" y="434"/>
                    <a:pt x="5071" y="801"/>
                    <a:pt x="5404" y="1401"/>
                  </a:cubicBezTo>
                  <a:lnTo>
                    <a:pt x="5471" y="1535"/>
                  </a:lnTo>
                  <a:lnTo>
                    <a:pt x="5638" y="1501"/>
                  </a:lnTo>
                  <a:cubicBezTo>
                    <a:pt x="5738" y="1479"/>
                    <a:pt x="5838" y="1468"/>
                    <a:pt x="5934" y="1468"/>
                  </a:cubicBezTo>
                  <a:cubicBezTo>
                    <a:pt x="6544" y="1468"/>
                    <a:pt x="7057" y="1902"/>
                    <a:pt x="7172" y="2535"/>
                  </a:cubicBezTo>
                  <a:lnTo>
                    <a:pt x="7205" y="2702"/>
                  </a:lnTo>
                  <a:lnTo>
                    <a:pt x="7939" y="2702"/>
                  </a:lnTo>
                  <a:cubicBezTo>
                    <a:pt x="8540" y="2702"/>
                    <a:pt x="9007" y="3169"/>
                    <a:pt x="9007" y="3770"/>
                  </a:cubicBezTo>
                  <a:cubicBezTo>
                    <a:pt x="9007" y="4337"/>
                    <a:pt x="8540" y="4804"/>
                    <a:pt x="7939" y="4804"/>
                  </a:cubicBezTo>
                  <a:lnTo>
                    <a:pt x="1468" y="4804"/>
                  </a:lnTo>
                  <a:cubicBezTo>
                    <a:pt x="901" y="4804"/>
                    <a:pt x="434" y="4337"/>
                    <a:pt x="434" y="3770"/>
                  </a:cubicBezTo>
                  <a:cubicBezTo>
                    <a:pt x="434" y="3169"/>
                    <a:pt x="901" y="2702"/>
                    <a:pt x="1468" y="2702"/>
                  </a:cubicBezTo>
                  <a:lnTo>
                    <a:pt x="1902" y="2702"/>
                  </a:lnTo>
                  <a:lnTo>
                    <a:pt x="1868" y="2469"/>
                  </a:lnTo>
                  <a:cubicBezTo>
                    <a:pt x="1868" y="2402"/>
                    <a:pt x="1868" y="2369"/>
                    <a:pt x="1868" y="2302"/>
                  </a:cubicBezTo>
                  <a:cubicBezTo>
                    <a:pt x="1868" y="1268"/>
                    <a:pt x="2702" y="434"/>
                    <a:pt x="3736" y="434"/>
                  </a:cubicBezTo>
                  <a:close/>
                  <a:moveTo>
                    <a:pt x="3770" y="0"/>
                  </a:moveTo>
                  <a:cubicBezTo>
                    <a:pt x="2502" y="0"/>
                    <a:pt x="1468" y="1001"/>
                    <a:pt x="1435" y="2269"/>
                  </a:cubicBezTo>
                  <a:cubicBezTo>
                    <a:pt x="634" y="2302"/>
                    <a:pt x="0" y="2969"/>
                    <a:pt x="0" y="3770"/>
                  </a:cubicBezTo>
                  <a:cubicBezTo>
                    <a:pt x="0" y="4604"/>
                    <a:pt x="667" y="5271"/>
                    <a:pt x="1468" y="5271"/>
                  </a:cubicBezTo>
                  <a:lnTo>
                    <a:pt x="7939" y="5271"/>
                  </a:lnTo>
                  <a:cubicBezTo>
                    <a:pt x="8773" y="5271"/>
                    <a:pt x="9440" y="4604"/>
                    <a:pt x="9440" y="3770"/>
                  </a:cubicBezTo>
                  <a:cubicBezTo>
                    <a:pt x="9440" y="2936"/>
                    <a:pt x="8773" y="2269"/>
                    <a:pt x="7939" y="2269"/>
                  </a:cubicBezTo>
                  <a:lnTo>
                    <a:pt x="7572" y="2269"/>
                  </a:lnTo>
                  <a:cubicBezTo>
                    <a:pt x="7362" y="1547"/>
                    <a:pt x="6718" y="1015"/>
                    <a:pt x="5957" y="1015"/>
                  </a:cubicBezTo>
                  <a:cubicBezTo>
                    <a:pt x="5874" y="1015"/>
                    <a:pt x="5790" y="1021"/>
                    <a:pt x="5704" y="1034"/>
                  </a:cubicBezTo>
                  <a:cubicBezTo>
                    <a:pt x="5271" y="401"/>
                    <a:pt x="4537" y="0"/>
                    <a:pt x="37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25"/>
            <p:cNvSpPr/>
            <p:nvPr/>
          </p:nvSpPr>
          <p:spPr>
            <a:xfrm>
              <a:off x="5245679" y="3826814"/>
              <a:ext cx="1898626" cy="393318"/>
            </a:xfrm>
            <a:custGeom>
              <a:avLst/>
              <a:gdLst/>
              <a:ahLst/>
              <a:cxnLst/>
              <a:rect l="l" t="t" r="r" b="b"/>
              <a:pathLst>
                <a:path w="97104" h="20116" fill="none" extrusionOk="0">
                  <a:moveTo>
                    <a:pt x="97103" y="1"/>
                  </a:moveTo>
                  <a:cubicBezTo>
                    <a:pt x="84694" y="12443"/>
                    <a:pt x="67515" y="20115"/>
                    <a:pt x="48568" y="20115"/>
                  </a:cubicBezTo>
                  <a:cubicBezTo>
                    <a:pt x="29588" y="20115"/>
                    <a:pt x="12443" y="12443"/>
                    <a:pt x="0" y="1"/>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25"/>
            <p:cNvSpPr/>
            <p:nvPr/>
          </p:nvSpPr>
          <p:spPr>
            <a:xfrm>
              <a:off x="6415141" y="1605935"/>
              <a:ext cx="684846" cy="1124445"/>
            </a:xfrm>
            <a:custGeom>
              <a:avLst/>
              <a:gdLst/>
              <a:ahLst/>
              <a:cxnLst/>
              <a:rect l="l" t="t" r="r" b="b"/>
              <a:pathLst>
                <a:path w="35026" h="57509" fill="none" extrusionOk="0">
                  <a:moveTo>
                    <a:pt x="1" y="1"/>
                  </a:moveTo>
                  <a:lnTo>
                    <a:pt x="11676" y="1"/>
                  </a:lnTo>
                  <a:lnTo>
                    <a:pt x="23351" y="1"/>
                  </a:lnTo>
                  <a:lnTo>
                    <a:pt x="35026" y="1"/>
                  </a:lnTo>
                  <a:lnTo>
                    <a:pt x="29188" y="9574"/>
                  </a:lnTo>
                  <a:lnTo>
                    <a:pt x="23351" y="19181"/>
                  </a:lnTo>
                  <a:lnTo>
                    <a:pt x="17513" y="28754"/>
                  </a:lnTo>
                  <a:lnTo>
                    <a:pt x="11676" y="38328"/>
                  </a:lnTo>
                  <a:lnTo>
                    <a:pt x="5838" y="47935"/>
                  </a:lnTo>
                  <a:lnTo>
                    <a:pt x="1" y="57508"/>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25"/>
            <p:cNvSpPr/>
            <p:nvPr/>
          </p:nvSpPr>
          <p:spPr>
            <a:xfrm>
              <a:off x="5365697" y="1657458"/>
              <a:ext cx="1642938" cy="1348810"/>
            </a:xfrm>
            <a:custGeom>
              <a:avLst/>
              <a:gdLst/>
              <a:ahLst/>
              <a:cxnLst/>
              <a:rect l="l" t="t" r="r" b="b"/>
              <a:pathLst>
                <a:path w="84027" h="68984" extrusionOk="0">
                  <a:moveTo>
                    <a:pt x="0" y="1"/>
                  </a:moveTo>
                  <a:lnTo>
                    <a:pt x="41997" y="68983"/>
                  </a:lnTo>
                  <a:lnTo>
                    <a:pt x="840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25"/>
            <p:cNvSpPr/>
            <p:nvPr/>
          </p:nvSpPr>
          <p:spPr>
            <a:xfrm>
              <a:off x="5934443" y="1447886"/>
              <a:ext cx="430487" cy="413868"/>
            </a:xfrm>
            <a:custGeom>
              <a:avLst/>
              <a:gdLst/>
              <a:ahLst/>
              <a:cxnLst/>
              <a:rect l="l" t="t" r="r" b="b"/>
              <a:pathLst>
                <a:path w="22017" h="21167" extrusionOk="0">
                  <a:moveTo>
                    <a:pt x="10996" y="0"/>
                  </a:moveTo>
                  <a:cubicBezTo>
                    <a:pt x="10834" y="0"/>
                    <a:pt x="10671" y="4"/>
                    <a:pt x="10508" y="11"/>
                  </a:cubicBezTo>
                  <a:cubicBezTo>
                    <a:pt x="4570" y="278"/>
                    <a:pt x="1" y="5282"/>
                    <a:pt x="234" y="11186"/>
                  </a:cubicBezTo>
                  <a:lnTo>
                    <a:pt x="401" y="15022"/>
                  </a:lnTo>
                  <a:cubicBezTo>
                    <a:pt x="563" y="18456"/>
                    <a:pt x="3400" y="21167"/>
                    <a:pt x="6802" y="21167"/>
                  </a:cubicBezTo>
                  <a:cubicBezTo>
                    <a:pt x="6903" y="21167"/>
                    <a:pt x="7004" y="21164"/>
                    <a:pt x="7106" y="21160"/>
                  </a:cubicBezTo>
                  <a:lnTo>
                    <a:pt x="15712" y="20793"/>
                  </a:lnTo>
                  <a:cubicBezTo>
                    <a:pt x="19281" y="20626"/>
                    <a:pt x="22016" y="17624"/>
                    <a:pt x="21849" y="14088"/>
                  </a:cubicBezTo>
                  <a:lnTo>
                    <a:pt x="21683" y="10252"/>
                  </a:lnTo>
                  <a:cubicBezTo>
                    <a:pt x="21456" y="4511"/>
                    <a:pt x="16687" y="0"/>
                    <a:pt x="10996"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25"/>
            <p:cNvSpPr/>
            <p:nvPr/>
          </p:nvSpPr>
          <p:spPr>
            <a:xfrm>
              <a:off x="5934443" y="1395092"/>
              <a:ext cx="430487" cy="414435"/>
            </a:xfrm>
            <a:custGeom>
              <a:avLst/>
              <a:gdLst/>
              <a:ahLst/>
              <a:cxnLst/>
              <a:rect l="l" t="t" r="r" b="b"/>
              <a:pathLst>
                <a:path w="22017" h="21196" extrusionOk="0">
                  <a:moveTo>
                    <a:pt x="10941" y="1"/>
                  </a:moveTo>
                  <a:cubicBezTo>
                    <a:pt x="10797" y="1"/>
                    <a:pt x="10653" y="3"/>
                    <a:pt x="10508" y="9"/>
                  </a:cubicBezTo>
                  <a:cubicBezTo>
                    <a:pt x="4570" y="276"/>
                    <a:pt x="1" y="5280"/>
                    <a:pt x="234" y="11217"/>
                  </a:cubicBezTo>
                  <a:lnTo>
                    <a:pt x="401" y="15053"/>
                  </a:lnTo>
                  <a:cubicBezTo>
                    <a:pt x="564" y="18506"/>
                    <a:pt x="3430" y="21196"/>
                    <a:pt x="6858" y="21196"/>
                  </a:cubicBezTo>
                  <a:cubicBezTo>
                    <a:pt x="6940" y="21196"/>
                    <a:pt x="7023" y="21194"/>
                    <a:pt x="7106" y="21191"/>
                  </a:cubicBezTo>
                  <a:lnTo>
                    <a:pt x="15712" y="20791"/>
                  </a:lnTo>
                  <a:cubicBezTo>
                    <a:pt x="19281" y="20657"/>
                    <a:pt x="22016" y="17655"/>
                    <a:pt x="21849" y="14119"/>
                  </a:cubicBezTo>
                  <a:lnTo>
                    <a:pt x="21683" y="10283"/>
                  </a:lnTo>
                  <a:cubicBezTo>
                    <a:pt x="21455" y="4491"/>
                    <a:pt x="16656" y="1"/>
                    <a:pt x="1094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25"/>
            <p:cNvSpPr/>
            <p:nvPr/>
          </p:nvSpPr>
          <p:spPr>
            <a:xfrm>
              <a:off x="5974879" y="1484470"/>
              <a:ext cx="352864" cy="339431"/>
            </a:xfrm>
            <a:custGeom>
              <a:avLst/>
              <a:gdLst/>
              <a:ahLst/>
              <a:cxnLst/>
              <a:rect l="l" t="t" r="r" b="b"/>
              <a:pathLst>
                <a:path w="18047" h="17360" extrusionOk="0">
                  <a:moveTo>
                    <a:pt x="8975" y="0"/>
                  </a:moveTo>
                  <a:cubicBezTo>
                    <a:pt x="8853" y="0"/>
                    <a:pt x="8730" y="3"/>
                    <a:pt x="8607" y="8"/>
                  </a:cubicBezTo>
                  <a:cubicBezTo>
                    <a:pt x="3737" y="242"/>
                    <a:pt x="1" y="4345"/>
                    <a:pt x="201" y="9181"/>
                  </a:cubicBezTo>
                  <a:lnTo>
                    <a:pt x="334" y="12317"/>
                  </a:lnTo>
                  <a:cubicBezTo>
                    <a:pt x="464" y="15169"/>
                    <a:pt x="2798" y="17359"/>
                    <a:pt x="5592" y="17359"/>
                  </a:cubicBezTo>
                  <a:cubicBezTo>
                    <a:pt x="5673" y="17359"/>
                    <a:pt x="5756" y="17358"/>
                    <a:pt x="5838" y="17354"/>
                  </a:cubicBezTo>
                  <a:lnTo>
                    <a:pt x="12877" y="17054"/>
                  </a:lnTo>
                  <a:cubicBezTo>
                    <a:pt x="15779" y="16920"/>
                    <a:pt x="18047" y="14485"/>
                    <a:pt x="17913" y="11583"/>
                  </a:cubicBezTo>
                  <a:lnTo>
                    <a:pt x="17780" y="8414"/>
                  </a:lnTo>
                  <a:cubicBezTo>
                    <a:pt x="17585" y="3700"/>
                    <a:pt x="13652" y="0"/>
                    <a:pt x="89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25"/>
            <p:cNvSpPr/>
            <p:nvPr/>
          </p:nvSpPr>
          <p:spPr>
            <a:xfrm>
              <a:off x="5939018" y="1630064"/>
              <a:ext cx="425912" cy="231697"/>
            </a:xfrm>
            <a:custGeom>
              <a:avLst/>
              <a:gdLst/>
              <a:ahLst/>
              <a:cxnLst/>
              <a:rect l="l" t="t" r="r" b="b"/>
              <a:pathLst>
                <a:path w="21783" h="11850" extrusionOk="0">
                  <a:moveTo>
                    <a:pt x="100" y="1"/>
                  </a:moveTo>
                  <a:cubicBezTo>
                    <a:pt x="33" y="601"/>
                    <a:pt x="0" y="1235"/>
                    <a:pt x="33" y="1869"/>
                  </a:cubicBezTo>
                  <a:lnTo>
                    <a:pt x="200" y="5705"/>
                  </a:lnTo>
                  <a:cubicBezTo>
                    <a:pt x="330" y="9139"/>
                    <a:pt x="3166" y="11850"/>
                    <a:pt x="6568" y="11850"/>
                  </a:cubicBezTo>
                  <a:cubicBezTo>
                    <a:pt x="6669" y="11850"/>
                    <a:pt x="6770" y="11847"/>
                    <a:pt x="6872" y="11843"/>
                  </a:cubicBezTo>
                  <a:lnTo>
                    <a:pt x="15511" y="11476"/>
                  </a:lnTo>
                  <a:cubicBezTo>
                    <a:pt x="19047" y="11309"/>
                    <a:pt x="21782" y="8307"/>
                    <a:pt x="21615" y="4771"/>
                  </a:cubicBezTo>
                  <a:lnTo>
                    <a:pt x="21515" y="2436"/>
                  </a:lnTo>
                  <a:cubicBezTo>
                    <a:pt x="21015" y="5305"/>
                    <a:pt x="18547" y="7539"/>
                    <a:pt x="15511" y="7673"/>
                  </a:cubicBezTo>
                  <a:lnTo>
                    <a:pt x="6872" y="8073"/>
                  </a:lnTo>
                  <a:cubicBezTo>
                    <a:pt x="6789" y="8076"/>
                    <a:pt x="6706" y="8078"/>
                    <a:pt x="6624" y="8078"/>
                  </a:cubicBezTo>
                  <a:cubicBezTo>
                    <a:pt x="3196" y="8078"/>
                    <a:pt x="330" y="5388"/>
                    <a:pt x="167" y="1935"/>
                  </a:cubicBezTo>
                  <a:lnTo>
                    <a:pt x="1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25"/>
            <p:cNvSpPr/>
            <p:nvPr/>
          </p:nvSpPr>
          <p:spPr>
            <a:xfrm>
              <a:off x="5981410" y="1466638"/>
              <a:ext cx="339822" cy="548252"/>
            </a:xfrm>
            <a:custGeom>
              <a:avLst/>
              <a:gdLst/>
              <a:ahLst/>
              <a:cxnLst/>
              <a:rect l="l" t="t" r="r" b="b"/>
              <a:pathLst>
                <a:path w="17380" h="28040" extrusionOk="0">
                  <a:moveTo>
                    <a:pt x="8157" y="1"/>
                  </a:moveTo>
                  <a:cubicBezTo>
                    <a:pt x="8007" y="1"/>
                    <a:pt x="7857" y="7"/>
                    <a:pt x="7706" y="19"/>
                  </a:cubicBezTo>
                  <a:cubicBezTo>
                    <a:pt x="4070" y="320"/>
                    <a:pt x="1435" y="4089"/>
                    <a:pt x="1768" y="8492"/>
                  </a:cubicBezTo>
                  <a:lnTo>
                    <a:pt x="1868" y="9960"/>
                  </a:lnTo>
                  <a:cubicBezTo>
                    <a:pt x="834" y="9993"/>
                    <a:pt x="0" y="10894"/>
                    <a:pt x="34" y="11928"/>
                  </a:cubicBezTo>
                  <a:cubicBezTo>
                    <a:pt x="67" y="12995"/>
                    <a:pt x="934" y="13829"/>
                    <a:pt x="2002" y="13829"/>
                  </a:cubicBezTo>
                  <a:lnTo>
                    <a:pt x="2369" y="13829"/>
                  </a:lnTo>
                  <a:cubicBezTo>
                    <a:pt x="3102" y="16364"/>
                    <a:pt x="4804" y="18333"/>
                    <a:pt x="6905" y="19066"/>
                  </a:cubicBezTo>
                  <a:lnTo>
                    <a:pt x="7039" y="20134"/>
                  </a:lnTo>
                  <a:cubicBezTo>
                    <a:pt x="4970" y="20768"/>
                    <a:pt x="3536" y="22202"/>
                    <a:pt x="3536" y="23903"/>
                  </a:cubicBezTo>
                  <a:cubicBezTo>
                    <a:pt x="3536" y="26171"/>
                    <a:pt x="6138" y="28039"/>
                    <a:pt x="9374" y="28039"/>
                  </a:cubicBezTo>
                  <a:cubicBezTo>
                    <a:pt x="12609" y="28039"/>
                    <a:pt x="15244" y="26171"/>
                    <a:pt x="15244" y="23903"/>
                  </a:cubicBezTo>
                  <a:cubicBezTo>
                    <a:pt x="15244" y="22702"/>
                    <a:pt x="14511" y="21602"/>
                    <a:pt x="13343" y="20868"/>
                  </a:cubicBezTo>
                  <a:lnTo>
                    <a:pt x="12943" y="17599"/>
                  </a:lnTo>
                  <a:cubicBezTo>
                    <a:pt x="13910" y="16598"/>
                    <a:pt x="14644" y="15230"/>
                    <a:pt x="14978" y="13696"/>
                  </a:cubicBezTo>
                  <a:lnTo>
                    <a:pt x="15545" y="13629"/>
                  </a:lnTo>
                  <a:cubicBezTo>
                    <a:pt x="16579" y="13562"/>
                    <a:pt x="17379" y="12628"/>
                    <a:pt x="17279" y="11561"/>
                  </a:cubicBezTo>
                  <a:cubicBezTo>
                    <a:pt x="17215" y="10537"/>
                    <a:pt x="16353" y="9789"/>
                    <a:pt x="15340" y="9789"/>
                  </a:cubicBezTo>
                  <a:cubicBezTo>
                    <a:pt x="15297" y="9789"/>
                    <a:pt x="15254" y="9790"/>
                    <a:pt x="15211" y="9793"/>
                  </a:cubicBezTo>
                  <a:lnTo>
                    <a:pt x="15078" y="9826"/>
                  </a:lnTo>
                  <a:lnTo>
                    <a:pt x="14878" y="7458"/>
                  </a:lnTo>
                  <a:cubicBezTo>
                    <a:pt x="14558" y="3239"/>
                    <a:pt x="11574" y="1"/>
                    <a:pt x="8157" y="1"/>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25"/>
            <p:cNvSpPr/>
            <p:nvPr/>
          </p:nvSpPr>
          <p:spPr>
            <a:xfrm>
              <a:off x="6116425" y="1840085"/>
              <a:ext cx="6531" cy="53515"/>
            </a:xfrm>
            <a:custGeom>
              <a:avLst/>
              <a:gdLst/>
              <a:ahLst/>
              <a:cxnLst/>
              <a:rect l="l" t="t" r="r" b="b"/>
              <a:pathLst>
                <a:path w="334" h="2737" extrusionOk="0">
                  <a:moveTo>
                    <a:pt x="0" y="1"/>
                  </a:moveTo>
                  <a:lnTo>
                    <a:pt x="334" y="2736"/>
                  </a:lnTo>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25"/>
            <p:cNvSpPr/>
            <p:nvPr/>
          </p:nvSpPr>
          <p:spPr>
            <a:xfrm>
              <a:off x="6116425" y="1840085"/>
              <a:ext cx="6531" cy="53515"/>
            </a:xfrm>
            <a:custGeom>
              <a:avLst/>
              <a:gdLst/>
              <a:ahLst/>
              <a:cxnLst/>
              <a:rect l="l" t="t" r="r" b="b"/>
              <a:pathLst>
                <a:path w="334" h="2737" fill="none" extrusionOk="0">
                  <a:moveTo>
                    <a:pt x="0" y="1"/>
                  </a:moveTo>
                  <a:lnTo>
                    <a:pt x="334" y="2736"/>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25"/>
            <p:cNvSpPr/>
            <p:nvPr/>
          </p:nvSpPr>
          <p:spPr>
            <a:xfrm>
              <a:off x="6234468" y="1810736"/>
              <a:ext cx="8505" cy="69157"/>
            </a:xfrm>
            <a:custGeom>
              <a:avLst/>
              <a:gdLst/>
              <a:ahLst/>
              <a:cxnLst/>
              <a:rect l="l" t="t" r="r" b="b"/>
              <a:pathLst>
                <a:path w="435" h="3537" extrusionOk="0">
                  <a:moveTo>
                    <a:pt x="434" y="3537"/>
                  </a:moveTo>
                  <a:lnTo>
                    <a:pt x="1" y="1"/>
                  </a:lnTo>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25"/>
            <p:cNvSpPr/>
            <p:nvPr/>
          </p:nvSpPr>
          <p:spPr>
            <a:xfrm>
              <a:off x="6234468" y="1810736"/>
              <a:ext cx="8505" cy="69157"/>
            </a:xfrm>
            <a:custGeom>
              <a:avLst/>
              <a:gdLst/>
              <a:ahLst/>
              <a:cxnLst/>
              <a:rect l="l" t="t" r="r" b="b"/>
              <a:pathLst>
                <a:path w="435" h="3537" fill="none" extrusionOk="0">
                  <a:moveTo>
                    <a:pt x="434" y="3537"/>
                  </a:moveTo>
                  <a:lnTo>
                    <a:pt x="1"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25"/>
            <p:cNvSpPr/>
            <p:nvPr/>
          </p:nvSpPr>
          <p:spPr>
            <a:xfrm>
              <a:off x="6021201" y="1700514"/>
              <a:ext cx="140895" cy="145783"/>
            </a:xfrm>
            <a:custGeom>
              <a:avLst/>
              <a:gdLst/>
              <a:ahLst/>
              <a:cxnLst/>
              <a:rect l="l" t="t" r="r" b="b"/>
              <a:pathLst>
                <a:path w="7206" h="7456" extrusionOk="0">
                  <a:moveTo>
                    <a:pt x="0" y="0"/>
                  </a:moveTo>
                  <a:lnTo>
                    <a:pt x="0" y="0"/>
                  </a:lnTo>
                  <a:cubicBezTo>
                    <a:pt x="33" y="367"/>
                    <a:pt x="100" y="734"/>
                    <a:pt x="167" y="1101"/>
                  </a:cubicBezTo>
                  <a:cubicBezTo>
                    <a:pt x="300" y="1802"/>
                    <a:pt x="500" y="2469"/>
                    <a:pt x="767" y="3069"/>
                  </a:cubicBezTo>
                  <a:cubicBezTo>
                    <a:pt x="1168" y="4003"/>
                    <a:pt x="1735" y="4804"/>
                    <a:pt x="2368" y="5471"/>
                  </a:cubicBezTo>
                  <a:cubicBezTo>
                    <a:pt x="3036" y="6171"/>
                    <a:pt x="3769" y="6672"/>
                    <a:pt x="4603" y="7039"/>
                  </a:cubicBezTo>
                  <a:cubicBezTo>
                    <a:pt x="5270" y="7317"/>
                    <a:pt x="6007" y="7456"/>
                    <a:pt x="6755" y="7456"/>
                  </a:cubicBezTo>
                  <a:cubicBezTo>
                    <a:pt x="6905" y="7456"/>
                    <a:pt x="7055" y="7450"/>
                    <a:pt x="7205" y="7439"/>
                  </a:cubicBezTo>
                  <a:lnTo>
                    <a:pt x="0"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25"/>
            <p:cNvSpPr/>
            <p:nvPr/>
          </p:nvSpPr>
          <p:spPr>
            <a:xfrm>
              <a:off x="6021201" y="1700514"/>
              <a:ext cx="140895" cy="146761"/>
            </a:xfrm>
            <a:custGeom>
              <a:avLst/>
              <a:gdLst/>
              <a:ahLst/>
              <a:cxnLst/>
              <a:rect l="l" t="t" r="r" b="b"/>
              <a:pathLst>
                <a:path w="7206" h="7506" fill="none" extrusionOk="0">
                  <a:moveTo>
                    <a:pt x="0" y="0"/>
                  </a:moveTo>
                  <a:cubicBezTo>
                    <a:pt x="33" y="367"/>
                    <a:pt x="100" y="734"/>
                    <a:pt x="167" y="1101"/>
                  </a:cubicBezTo>
                  <a:cubicBezTo>
                    <a:pt x="300" y="1802"/>
                    <a:pt x="500" y="2469"/>
                    <a:pt x="767" y="3069"/>
                  </a:cubicBezTo>
                  <a:cubicBezTo>
                    <a:pt x="1168" y="4003"/>
                    <a:pt x="1735" y="4804"/>
                    <a:pt x="2368" y="5471"/>
                  </a:cubicBezTo>
                  <a:cubicBezTo>
                    <a:pt x="3036" y="6171"/>
                    <a:pt x="3769" y="6672"/>
                    <a:pt x="4603" y="7039"/>
                  </a:cubicBezTo>
                  <a:cubicBezTo>
                    <a:pt x="5404" y="7372"/>
                    <a:pt x="6305" y="7506"/>
                    <a:pt x="7205" y="7439"/>
                  </a:cubicBezTo>
                  <a:lnTo>
                    <a:pt x="7205" y="7439"/>
                  </a:lnTo>
                  <a:lnTo>
                    <a:pt x="7205" y="7439"/>
                  </a:lnTo>
                  <a:lnTo>
                    <a:pt x="7205" y="7439"/>
                  </a:lnTo>
                  <a:lnTo>
                    <a:pt x="7205" y="7439"/>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25"/>
            <p:cNvSpPr/>
            <p:nvPr/>
          </p:nvSpPr>
          <p:spPr>
            <a:xfrm>
              <a:off x="6014025" y="1466677"/>
              <a:ext cx="262864" cy="199924"/>
            </a:xfrm>
            <a:custGeom>
              <a:avLst/>
              <a:gdLst/>
              <a:ahLst/>
              <a:cxnLst/>
              <a:rect l="l" t="t" r="r" b="b"/>
              <a:pathLst>
                <a:path w="13444" h="10225" extrusionOk="0">
                  <a:moveTo>
                    <a:pt x="6485" y="1"/>
                  </a:moveTo>
                  <a:cubicBezTo>
                    <a:pt x="6337" y="1"/>
                    <a:pt x="6188" y="6"/>
                    <a:pt x="6038" y="17"/>
                  </a:cubicBezTo>
                  <a:cubicBezTo>
                    <a:pt x="5137" y="84"/>
                    <a:pt x="4270" y="384"/>
                    <a:pt x="3536" y="851"/>
                  </a:cubicBezTo>
                  <a:cubicBezTo>
                    <a:pt x="2769" y="1318"/>
                    <a:pt x="2102" y="1952"/>
                    <a:pt x="1568" y="2719"/>
                  </a:cubicBezTo>
                  <a:cubicBezTo>
                    <a:pt x="1034" y="3487"/>
                    <a:pt x="634" y="4354"/>
                    <a:pt x="367" y="5355"/>
                  </a:cubicBezTo>
                  <a:cubicBezTo>
                    <a:pt x="100" y="6322"/>
                    <a:pt x="0" y="7389"/>
                    <a:pt x="100" y="8490"/>
                  </a:cubicBezTo>
                  <a:lnTo>
                    <a:pt x="167" y="9357"/>
                  </a:lnTo>
                  <a:lnTo>
                    <a:pt x="234" y="10225"/>
                  </a:lnTo>
                  <a:lnTo>
                    <a:pt x="13443" y="10058"/>
                  </a:lnTo>
                  <a:lnTo>
                    <a:pt x="13376" y="9191"/>
                  </a:lnTo>
                  <a:lnTo>
                    <a:pt x="13310" y="8323"/>
                  </a:lnTo>
                  <a:lnTo>
                    <a:pt x="13243" y="7456"/>
                  </a:lnTo>
                  <a:cubicBezTo>
                    <a:pt x="13143" y="6355"/>
                    <a:pt x="12876" y="5321"/>
                    <a:pt x="12476" y="4387"/>
                  </a:cubicBezTo>
                  <a:cubicBezTo>
                    <a:pt x="12042" y="3487"/>
                    <a:pt x="11508" y="2653"/>
                    <a:pt x="10875" y="1985"/>
                  </a:cubicBezTo>
                  <a:cubicBezTo>
                    <a:pt x="10207" y="1285"/>
                    <a:pt x="9440" y="785"/>
                    <a:pt x="8640" y="418"/>
                  </a:cubicBezTo>
                  <a:cubicBezTo>
                    <a:pt x="7945" y="140"/>
                    <a:pt x="7227" y="1"/>
                    <a:pt x="6485"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25"/>
            <p:cNvSpPr/>
            <p:nvPr/>
          </p:nvSpPr>
          <p:spPr>
            <a:xfrm>
              <a:off x="6014025" y="1465699"/>
              <a:ext cx="262864" cy="200902"/>
            </a:xfrm>
            <a:custGeom>
              <a:avLst/>
              <a:gdLst/>
              <a:ahLst/>
              <a:cxnLst/>
              <a:rect l="l" t="t" r="r" b="b"/>
              <a:pathLst>
                <a:path w="13444" h="10275" fill="none" extrusionOk="0">
                  <a:moveTo>
                    <a:pt x="13443" y="10108"/>
                  </a:moveTo>
                  <a:lnTo>
                    <a:pt x="13376" y="9241"/>
                  </a:lnTo>
                  <a:lnTo>
                    <a:pt x="13310" y="8373"/>
                  </a:lnTo>
                  <a:lnTo>
                    <a:pt x="13243" y="7506"/>
                  </a:lnTo>
                  <a:cubicBezTo>
                    <a:pt x="13143" y="6405"/>
                    <a:pt x="12876" y="5371"/>
                    <a:pt x="12476" y="4437"/>
                  </a:cubicBezTo>
                  <a:cubicBezTo>
                    <a:pt x="12042" y="3537"/>
                    <a:pt x="11508" y="2703"/>
                    <a:pt x="10875" y="2035"/>
                  </a:cubicBezTo>
                  <a:cubicBezTo>
                    <a:pt x="10207" y="1335"/>
                    <a:pt x="9440" y="835"/>
                    <a:pt x="8640" y="468"/>
                  </a:cubicBezTo>
                  <a:cubicBezTo>
                    <a:pt x="7806" y="134"/>
                    <a:pt x="6938" y="1"/>
                    <a:pt x="6038" y="67"/>
                  </a:cubicBezTo>
                  <a:lnTo>
                    <a:pt x="6038" y="67"/>
                  </a:lnTo>
                  <a:lnTo>
                    <a:pt x="6038" y="67"/>
                  </a:lnTo>
                  <a:lnTo>
                    <a:pt x="6038" y="67"/>
                  </a:lnTo>
                  <a:lnTo>
                    <a:pt x="6038" y="67"/>
                  </a:lnTo>
                  <a:cubicBezTo>
                    <a:pt x="5137" y="134"/>
                    <a:pt x="4270" y="434"/>
                    <a:pt x="3536" y="901"/>
                  </a:cubicBezTo>
                  <a:cubicBezTo>
                    <a:pt x="2769" y="1368"/>
                    <a:pt x="2102" y="2002"/>
                    <a:pt x="1568" y="2769"/>
                  </a:cubicBezTo>
                  <a:cubicBezTo>
                    <a:pt x="1034" y="3537"/>
                    <a:pt x="634" y="4404"/>
                    <a:pt x="367" y="5405"/>
                  </a:cubicBezTo>
                  <a:cubicBezTo>
                    <a:pt x="100" y="6372"/>
                    <a:pt x="0" y="7439"/>
                    <a:pt x="100" y="8540"/>
                  </a:cubicBezTo>
                  <a:lnTo>
                    <a:pt x="167" y="9407"/>
                  </a:lnTo>
                  <a:lnTo>
                    <a:pt x="234" y="10275"/>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25"/>
            <p:cNvSpPr/>
            <p:nvPr/>
          </p:nvSpPr>
          <p:spPr>
            <a:xfrm>
              <a:off x="5974234" y="1446654"/>
              <a:ext cx="343088" cy="242862"/>
            </a:xfrm>
            <a:custGeom>
              <a:avLst/>
              <a:gdLst/>
              <a:ahLst/>
              <a:cxnLst/>
              <a:rect l="l" t="t" r="r" b="b"/>
              <a:pathLst>
                <a:path w="17547" h="12421" extrusionOk="0">
                  <a:moveTo>
                    <a:pt x="10081" y="1"/>
                  </a:moveTo>
                  <a:cubicBezTo>
                    <a:pt x="9979" y="1"/>
                    <a:pt x="9877" y="3"/>
                    <a:pt x="9774" y="7"/>
                  </a:cubicBezTo>
                  <a:lnTo>
                    <a:pt x="7172" y="107"/>
                  </a:lnTo>
                  <a:cubicBezTo>
                    <a:pt x="3136" y="308"/>
                    <a:pt x="0" y="3710"/>
                    <a:pt x="167" y="7780"/>
                  </a:cubicBezTo>
                  <a:lnTo>
                    <a:pt x="200" y="8247"/>
                  </a:lnTo>
                  <a:cubicBezTo>
                    <a:pt x="298" y="10587"/>
                    <a:pt x="2232" y="12420"/>
                    <a:pt x="4584" y="12420"/>
                  </a:cubicBezTo>
                  <a:cubicBezTo>
                    <a:pt x="4646" y="12420"/>
                    <a:pt x="4708" y="12419"/>
                    <a:pt x="4770" y="12416"/>
                  </a:cubicBezTo>
                  <a:lnTo>
                    <a:pt x="13243" y="12049"/>
                  </a:lnTo>
                  <a:cubicBezTo>
                    <a:pt x="15645" y="11949"/>
                    <a:pt x="17546" y="9914"/>
                    <a:pt x="17413" y="7479"/>
                  </a:cubicBezTo>
                  <a:lnTo>
                    <a:pt x="17413" y="7012"/>
                  </a:lnTo>
                  <a:cubicBezTo>
                    <a:pt x="17250" y="3079"/>
                    <a:pt x="13983" y="1"/>
                    <a:pt x="1008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25"/>
            <p:cNvSpPr/>
            <p:nvPr/>
          </p:nvSpPr>
          <p:spPr>
            <a:xfrm>
              <a:off x="6210985" y="1741596"/>
              <a:ext cx="61981" cy="88729"/>
            </a:xfrm>
            <a:custGeom>
              <a:avLst/>
              <a:gdLst/>
              <a:ahLst/>
              <a:cxnLst/>
              <a:rect l="l" t="t" r="r" b="b"/>
              <a:pathLst>
                <a:path w="3170" h="4538" extrusionOk="0">
                  <a:moveTo>
                    <a:pt x="3170" y="1"/>
                  </a:moveTo>
                  <a:lnTo>
                    <a:pt x="1" y="4537"/>
                  </a:lnTo>
                  <a:cubicBezTo>
                    <a:pt x="768" y="4070"/>
                    <a:pt x="1402" y="3403"/>
                    <a:pt x="1936" y="2636"/>
                  </a:cubicBezTo>
                  <a:cubicBezTo>
                    <a:pt x="2503" y="1869"/>
                    <a:pt x="2903" y="1002"/>
                    <a:pt x="317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25"/>
            <p:cNvSpPr/>
            <p:nvPr/>
          </p:nvSpPr>
          <p:spPr>
            <a:xfrm>
              <a:off x="6210985" y="1741596"/>
              <a:ext cx="61981" cy="88729"/>
            </a:xfrm>
            <a:custGeom>
              <a:avLst/>
              <a:gdLst/>
              <a:ahLst/>
              <a:cxnLst/>
              <a:rect l="l" t="t" r="r" b="b"/>
              <a:pathLst>
                <a:path w="3170" h="4538" fill="none" extrusionOk="0">
                  <a:moveTo>
                    <a:pt x="1" y="4537"/>
                  </a:moveTo>
                  <a:cubicBezTo>
                    <a:pt x="768" y="4070"/>
                    <a:pt x="1402" y="3403"/>
                    <a:pt x="1936" y="2636"/>
                  </a:cubicBezTo>
                  <a:cubicBezTo>
                    <a:pt x="2503" y="1869"/>
                    <a:pt x="2903" y="1002"/>
                    <a:pt x="3170" y="1"/>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25"/>
            <p:cNvSpPr/>
            <p:nvPr/>
          </p:nvSpPr>
          <p:spPr>
            <a:xfrm>
              <a:off x="5978144" y="1597449"/>
              <a:ext cx="337222" cy="92073"/>
            </a:xfrm>
            <a:custGeom>
              <a:avLst/>
              <a:gdLst/>
              <a:ahLst/>
              <a:cxnLst/>
              <a:rect l="l" t="t" r="r" b="b"/>
              <a:pathLst>
                <a:path w="17247" h="4709" extrusionOk="0">
                  <a:moveTo>
                    <a:pt x="17246" y="1"/>
                  </a:moveTo>
                  <a:lnTo>
                    <a:pt x="17246" y="1"/>
                  </a:lnTo>
                  <a:cubicBezTo>
                    <a:pt x="16379" y="1135"/>
                    <a:pt x="15045" y="1902"/>
                    <a:pt x="13543" y="1969"/>
                  </a:cubicBezTo>
                  <a:lnTo>
                    <a:pt x="4070" y="2369"/>
                  </a:lnTo>
                  <a:cubicBezTo>
                    <a:pt x="4004" y="2372"/>
                    <a:pt x="3938" y="2373"/>
                    <a:pt x="3873" y="2373"/>
                  </a:cubicBezTo>
                  <a:cubicBezTo>
                    <a:pt x="2315" y="2373"/>
                    <a:pt x="897" y="1620"/>
                    <a:pt x="0" y="468"/>
                  </a:cubicBezTo>
                  <a:lnTo>
                    <a:pt x="0" y="535"/>
                  </a:lnTo>
                  <a:cubicBezTo>
                    <a:pt x="98" y="2875"/>
                    <a:pt x="2032" y="4708"/>
                    <a:pt x="4384" y="4708"/>
                  </a:cubicBezTo>
                  <a:cubicBezTo>
                    <a:pt x="4446" y="4708"/>
                    <a:pt x="4508" y="4707"/>
                    <a:pt x="4570" y="4704"/>
                  </a:cubicBezTo>
                  <a:lnTo>
                    <a:pt x="13043" y="4337"/>
                  </a:lnTo>
                  <a:cubicBezTo>
                    <a:pt x="15378" y="4237"/>
                    <a:pt x="17213" y="2336"/>
                    <a:pt x="172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25"/>
            <p:cNvSpPr/>
            <p:nvPr/>
          </p:nvSpPr>
          <p:spPr>
            <a:xfrm>
              <a:off x="6187521" y="1722042"/>
              <a:ext cx="20237" cy="28097"/>
            </a:xfrm>
            <a:custGeom>
              <a:avLst/>
              <a:gdLst/>
              <a:ahLst/>
              <a:cxnLst/>
              <a:rect l="l" t="t" r="r" b="b"/>
              <a:pathLst>
                <a:path w="1035" h="1437" extrusionOk="0">
                  <a:moveTo>
                    <a:pt x="500" y="0"/>
                  </a:moveTo>
                  <a:cubicBezTo>
                    <a:pt x="234" y="0"/>
                    <a:pt x="0" y="334"/>
                    <a:pt x="0" y="734"/>
                  </a:cubicBezTo>
                  <a:cubicBezTo>
                    <a:pt x="0" y="1116"/>
                    <a:pt x="212" y="1437"/>
                    <a:pt x="493" y="1437"/>
                  </a:cubicBezTo>
                  <a:cubicBezTo>
                    <a:pt x="506" y="1437"/>
                    <a:pt x="520" y="1436"/>
                    <a:pt x="534" y="1434"/>
                  </a:cubicBezTo>
                  <a:cubicBezTo>
                    <a:pt x="801" y="1434"/>
                    <a:pt x="1034" y="1101"/>
                    <a:pt x="1034" y="701"/>
                  </a:cubicBezTo>
                  <a:cubicBezTo>
                    <a:pt x="1034" y="300"/>
                    <a:pt x="801" y="0"/>
                    <a:pt x="5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25"/>
            <p:cNvSpPr/>
            <p:nvPr/>
          </p:nvSpPr>
          <p:spPr>
            <a:xfrm>
              <a:off x="6175124" y="1694648"/>
              <a:ext cx="39144" cy="10441"/>
            </a:xfrm>
            <a:custGeom>
              <a:avLst/>
              <a:gdLst/>
              <a:ahLst/>
              <a:cxnLst/>
              <a:rect l="l" t="t" r="r" b="b"/>
              <a:pathLst>
                <a:path w="2002" h="534" fill="none" extrusionOk="0">
                  <a:moveTo>
                    <a:pt x="2002" y="0"/>
                  </a:moveTo>
                  <a:cubicBezTo>
                    <a:pt x="1601" y="33"/>
                    <a:pt x="1235" y="67"/>
                    <a:pt x="901" y="167"/>
                  </a:cubicBezTo>
                  <a:cubicBezTo>
                    <a:pt x="567" y="267"/>
                    <a:pt x="267" y="367"/>
                    <a:pt x="0" y="534"/>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25"/>
            <p:cNvSpPr/>
            <p:nvPr/>
          </p:nvSpPr>
          <p:spPr>
            <a:xfrm>
              <a:off x="6092942" y="1725953"/>
              <a:ext cx="20882" cy="28703"/>
            </a:xfrm>
            <a:custGeom>
              <a:avLst/>
              <a:gdLst/>
              <a:ahLst/>
              <a:cxnLst/>
              <a:rect l="l" t="t" r="r" b="b"/>
              <a:pathLst>
                <a:path w="1068" h="1468" extrusionOk="0">
                  <a:moveTo>
                    <a:pt x="501" y="0"/>
                  </a:moveTo>
                  <a:cubicBezTo>
                    <a:pt x="200" y="0"/>
                    <a:pt x="0" y="367"/>
                    <a:pt x="34" y="767"/>
                  </a:cubicBezTo>
                  <a:cubicBezTo>
                    <a:pt x="34" y="1168"/>
                    <a:pt x="267" y="1468"/>
                    <a:pt x="567" y="1468"/>
                  </a:cubicBezTo>
                  <a:cubicBezTo>
                    <a:pt x="834" y="1435"/>
                    <a:pt x="1068" y="1101"/>
                    <a:pt x="1034" y="701"/>
                  </a:cubicBezTo>
                  <a:cubicBezTo>
                    <a:pt x="1034" y="300"/>
                    <a:pt x="768" y="0"/>
                    <a:pt x="5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25"/>
            <p:cNvSpPr/>
            <p:nvPr/>
          </p:nvSpPr>
          <p:spPr>
            <a:xfrm>
              <a:off x="6084456" y="1699849"/>
              <a:ext cx="39164" cy="7860"/>
            </a:xfrm>
            <a:custGeom>
              <a:avLst/>
              <a:gdLst/>
              <a:ahLst/>
              <a:cxnLst/>
              <a:rect l="l" t="t" r="r" b="b"/>
              <a:pathLst>
                <a:path w="2003" h="402" fill="none" extrusionOk="0">
                  <a:moveTo>
                    <a:pt x="1" y="1"/>
                  </a:moveTo>
                  <a:cubicBezTo>
                    <a:pt x="368" y="1"/>
                    <a:pt x="768" y="34"/>
                    <a:pt x="1101" y="101"/>
                  </a:cubicBezTo>
                  <a:cubicBezTo>
                    <a:pt x="1435" y="168"/>
                    <a:pt x="1735" y="268"/>
                    <a:pt x="2002" y="401"/>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5"/>
            <p:cNvSpPr/>
            <p:nvPr/>
          </p:nvSpPr>
          <p:spPr>
            <a:xfrm>
              <a:off x="6120981" y="1776831"/>
              <a:ext cx="65247" cy="8486"/>
            </a:xfrm>
            <a:custGeom>
              <a:avLst/>
              <a:gdLst/>
              <a:ahLst/>
              <a:cxnLst/>
              <a:rect l="l" t="t" r="r" b="b"/>
              <a:pathLst>
                <a:path w="3337" h="434" fill="none" extrusionOk="0">
                  <a:moveTo>
                    <a:pt x="3336" y="0"/>
                  </a:moveTo>
                  <a:cubicBezTo>
                    <a:pt x="2936" y="234"/>
                    <a:pt x="2402" y="334"/>
                    <a:pt x="1802" y="367"/>
                  </a:cubicBezTo>
                  <a:lnTo>
                    <a:pt x="1702" y="367"/>
                  </a:lnTo>
                  <a:lnTo>
                    <a:pt x="1602" y="400"/>
                  </a:lnTo>
                  <a:cubicBezTo>
                    <a:pt x="1035" y="434"/>
                    <a:pt x="468" y="434"/>
                    <a:pt x="1" y="267"/>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5"/>
            <p:cNvSpPr/>
            <p:nvPr/>
          </p:nvSpPr>
          <p:spPr>
            <a:xfrm>
              <a:off x="5811179" y="1926961"/>
              <a:ext cx="271330" cy="430526"/>
            </a:xfrm>
            <a:custGeom>
              <a:avLst/>
              <a:gdLst/>
              <a:ahLst/>
              <a:cxnLst/>
              <a:rect l="l" t="t" r="r" b="b"/>
              <a:pathLst>
                <a:path w="13877" h="22019" extrusionOk="0">
                  <a:moveTo>
                    <a:pt x="9899" y="0"/>
                  </a:moveTo>
                  <a:cubicBezTo>
                    <a:pt x="8522" y="0"/>
                    <a:pt x="7203" y="829"/>
                    <a:pt x="6671" y="2196"/>
                  </a:cubicBezTo>
                  <a:lnTo>
                    <a:pt x="734" y="17207"/>
                  </a:lnTo>
                  <a:cubicBezTo>
                    <a:pt x="0" y="19008"/>
                    <a:pt x="867" y="21043"/>
                    <a:pt x="2669" y="21777"/>
                  </a:cubicBezTo>
                  <a:cubicBezTo>
                    <a:pt x="3091" y="21941"/>
                    <a:pt x="3526" y="22019"/>
                    <a:pt x="3955" y="22019"/>
                  </a:cubicBezTo>
                  <a:cubicBezTo>
                    <a:pt x="5353" y="22019"/>
                    <a:pt x="6677" y="21187"/>
                    <a:pt x="7239" y="19808"/>
                  </a:cubicBezTo>
                  <a:lnTo>
                    <a:pt x="13176" y="4831"/>
                  </a:lnTo>
                  <a:cubicBezTo>
                    <a:pt x="13877" y="3030"/>
                    <a:pt x="13009" y="995"/>
                    <a:pt x="11208" y="261"/>
                  </a:cubicBezTo>
                  <a:cubicBezTo>
                    <a:pt x="10781" y="84"/>
                    <a:pt x="10337" y="0"/>
                    <a:pt x="9899" y="0"/>
                  </a:cubicBezTo>
                  <a:close/>
                </a:path>
              </a:pathLst>
            </a:custGeom>
            <a:solidFill>
              <a:srgbClr val="FF6952"/>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5"/>
            <p:cNvSpPr/>
            <p:nvPr/>
          </p:nvSpPr>
          <p:spPr>
            <a:xfrm>
              <a:off x="5655946" y="1814353"/>
              <a:ext cx="275241" cy="523948"/>
            </a:xfrm>
            <a:custGeom>
              <a:avLst/>
              <a:gdLst/>
              <a:ahLst/>
              <a:cxnLst/>
              <a:rect l="l" t="t" r="r" b="b"/>
              <a:pathLst>
                <a:path w="14077" h="26797" extrusionOk="0">
                  <a:moveTo>
                    <a:pt x="4663" y="1"/>
                  </a:moveTo>
                  <a:cubicBezTo>
                    <a:pt x="4599" y="1"/>
                    <a:pt x="4535" y="6"/>
                    <a:pt x="4470" y="16"/>
                  </a:cubicBezTo>
                  <a:cubicBezTo>
                    <a:pt x="3803" y="149"/>
                    <a:pt x="3402" y="783"/>
                    <a:pt x="3503" y="1417"/>
                  </a:cubicBezTo>
                  <a:lnTo>
                    <a:pt x="3803" y="3051"/>
                  </a:lnTo>
                  <a:lnTo>
                    <a:pt x="4003" y="4085"/>
                  </a:lnTo>
                  <a:cubicBezTo>
                    <a:pt x="3936" y="4119"/>
                    <a:pt x="3869" y="4152"/>
                    <a:pt x="3803" y="4185"/>
                  </a:cubicBezTo>
                  <a:lnTo>
                    <a:pt x="3736" y="3985"/>
                  </a:lnTo>
                  <a:cubicBezTo>
                    <a:pt x="3703" y="3852"/>
                    <a:pt x="3669" y="3685"/>
                    <a:pt x="3569" y="3552"/>
                  </a:cubicBezTo>
                  <a:lnTo>
                    <a:pt x="2402" y="1517"/>
                  </a:lnTo>
                  <a:cubicBezTo>
                    <a:pt x="2178" y="1137"/>
                    <a:pt x="1774" y="921"/>
                    <a:pt x="1362" y="921"/>
                  </a:cubicBezTo>
                  <a:cubicBezTo>
                    <a:pt x="1159" y="921"/>
                    <a:pt x="954" y="973"/>
                    <a:pt x="767" y="1083"/>
                  </a:cubicBezTo>
                  <a:cubicBezTo>
                    <a:pt x="200" y="1417"/>
                    <a:pt x="0" y="2151"/>
                    <a:pt x="334" y="2718"/>
                  </a:cubicBezTo>
                  <a:lnTo>
                    <a:pt x="1368" y="4519"/>
                  </a:lnTo>
                  <a:lnTo>
                    <a:pt x="1368" y="4552"/>
                  </a:lnTo>
                  <a:lnTo>
                    <a:pt x="1968" y="6087"/>
                  </a:lnTo>
                  <a:cubicBezTo>
                    <a:pt x="1534" y="7121"/>
                    <a:pt x="1534" y="8355"/>
                    <a:pt x="2135" y="9423"/>
                  </a:cubicBezTo>
                  <a:cubicBezTo>
                    <a:pt x="2402" y="9890"/>
                    <a:pt x="2769" y="10290"/>
                    <a:pt x="3169" y="10590"/>
                  </a:cubicBezTo>
                  <a:cubicBezTo>
                    <a:pt x="3169" y="10623"/>
                    <a:pt x="3169" y="10657"/>
                    <a:pt x="3202" y="10690"/>
                  </a:cubicBezTo>
                  <a:lnTo>
                    <a:pt x="8473" y="25034"/>
                  </a:lnTo>
                  <a:cubicBezTo>
                    <a:pt x="8890" y="26129"/>
                    <a:pt x="9919" y="26796"/>
                    <a:pt x="11017" y="26796"/>
                  </a:cubicBezTo>
                  <a:cubicBezTo>
                    <a:pt x="11324" y="26796"/>
                    <a:pt x="11636" y="26744"/>
                    <a:pt x="11942" y="26635"/>
                  </a:cubicBezTo>
                  <a:cubicBezTo>
                    <a:pt x="13343" y="26135"/>
                    <a:pt x="14077" y="24600"/>
                    <a:pt x="13576" y="23199"/>
                  </a:cubicBezTo>
                  <a:lnTo>
                    <a:pt x="8606" y="9723"/>
                  </a:lnTo>
                  <a:cubicBezTo>
                    <a:pt x="8740" y="9523"/>
                    <a:pt x="8840" y="9356"/>
                    <a:pt x="8906" y="9156"/>
                  </a:cubicBezTo>
                  <a:cubicBezTo>
                    <a:pt x="9240" y="8989"/>
                    <a:pt x="9507" y="8722"/>
                    <a:pt x="9674" y="8388"/>
                  </a:cubicBezTo>
                  <a:lnTo>
                    <a:pt x="11241" y="7821"/>
                  </a:lnTo>
                  <a:cubicBezTo>
                    <a:pt x="11808" y="7621"/>
                    <a:pt x="12075" y="6987"/>
                    <a:pt x="11875" y="6420"/>
                  </a:cubicBezTo>
                  <a:cubicBezTo>
                    <a:pt x="11717" y="6000"/>
                    <a:pt x="11311" y="5724"/>
                    <a:pt x="10869" y="5724"/>
                  </a:cubicBezTo>
                  <a:cubicBezTo>
                    <a:pt x="10749" y="5724"/>
                    <a:pt x="10628" y="5744"/>
                    <a:pt x="10508" y="5787"/>
                  </a:cubicBezTo>
                  <a:lnTo>
                    <a:pt x="9073" y="6320"/>
                  </a:lnTo>
                  <a:cubicBezTo>
                    <a:pt x="9073" y="6320"/>
                    <a:pt x="9040" y="6287"/>
                    <a:pt x="9040" y="6287"/>
                  </a:cubicBezTo>
                  <a:cubicBezTo>
                    <a:pt x="8940" y="6087"/>
                    <a:pt x="8873" y="5920"/>
                    <a:pt x="8773" y="5720"/>
                  </a:cubicBezTo>
                  <a:cubicBezTo>
                    <a:pt x="8706" y="5620"/>
                    <a:pt x="8640" y="5520"/>
                    <a:pt x="8573" y="5420"/>
                  </a:cubicBezTo>
                  <a:lnTo>
                    <a:pt x="8906" y="3552"/>
                  </a:lnTo>
                  <a:cubicBezTo>
                    <a:pt x="8906" y="3485"/>
                    <a:pt x="8940" y="3418"/>
                    <a:pt x="8940" y="3318"/>
                  </a:cubicBezTo>
                  <a:cubicBezTo>
                    <a:pt x="8973" y="3151"/>
                    <a:pt x="8973" y="2985"/>
                    <a:pt x="8940" y="2851"/>
                  </a:cubicBezTo>
                  <a:lnTo>
                    <a:pt x="8873" y="1650"/>
                  </a:lnTo>
                  <a:cubicBezTo>
                    <a:pt x="8840" y="1017"/>
                    <a:pt x="8306" y="516"/>
                    <a:pt x="7639" y="516"/>
                  </a:cubicBezTo>
                  <a:cubicBezTo>
                    <a:pt x="6972" y="550"/>
                    <a:pt x="6471" y="1117"/>
                    <a:pt x="6505" y="1784"/>
                  </a:cubicBezTo>
                  <a:lnTo>
                    <a:pt x="6571" y="3118"/>
                  </a:lnTo>
                  <a:lnTo>
                    <a:pt x="6438" y="3919"/>
                  </a:lnTo>
                  <a:lnTo>
                    <a:pt x="6405" y="3919"/>
                  </a:lnTo>
                  <a:lnTo>
                    <a:pt x="6305" y="3285"/>
                  </a:lnTo>
                  <a:lnTo>
                    <a:pt x="5838" y="983"/>
                  </a:lnTo>
                  <a:cubicBezTo>
                    <a:pt x="5718" y="384"/>
                    <a:pt x="5222" y="1"/>
                    <a:pt x="4663" y="1"/>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5"/>
            <p:cNvSpPr/>
            <p:nvPr/>
          </p:nvSpPr>
          <p:spPr>
            <a:xfrm>
              <a:off x="5678119" y="1898139"/>
              <a:ext cx="120678" cy="138705"/>
            </a:xfrm>
            <a:custGeom>
              <a:avLst/>
              <a:gdLst/>
              <a:ahLst/>
              <a:cxnLst/>
              <a:rect l="l" t="t" r="r" b="b"/>
              <a:pathLst>
                <a:path w="6172" h="7094" extrusionOk="0">
                  <a:moveTo>
                    <a:pt x="2469" y="1"/>
                  </a:moveTo>
                  <a:cubicBezTo>
                    <a:pt x="667" y="1001"/>
                    <a:pt x="0" y="3336"/>
                    <a:pt x="1034" y="5171"/>
                  </a:cubicBezTo>
                  <a:cubicBezTo>
                    <a:pt x="1714" y="6394"/>
                    <a:pt x="3008" y="7094"/>
                    <a:pt x="4333" y="7094"/>
                  </a:cubicBezTo>
                  <a:cubicBezTo>
                    <a:pt x="4959" y="7094"/>
                    <a:pt x="5593" y="6937"/>
                    <a:pt x="6171" y="6605"/>
                  </a:cubicBezTo>
                  <a:lnTo>
                    <a:pt x="2469"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5"/>
            <p:cNvSpPr/>
            <p:nvPr/>
          </p:nvSpPr>
          <p:spPr>
            <a:xfrm>
              <a:off x="5678119" y="1898139"/>
              <a:ext cx="120678" cy="149381"/>
            </a:xfrm>
            <a:custGeom>
              <a:avLst/>
              <a:gdLst/>
              <a:ahLst/>
              <a:cxnLst/>
              <a:rect l="l" t="t" r="r" b="b"/>
              <a:pathLst>
                <a:path w="6172" h="7640" fill="none" extrusionOk="0">
                  <a:moveTo>
                    <a:pt x="2469" y="1"/>
                  </a:moveTo>
                  <a:cubicBezTo>
                    <a:pt x="667" y="1001"/>
                    <a:pt x="0" y="3336"/>
                    <a:pt x="1034" y="5171"/>
                  </a:cubicBezTo>
                  <a:cubicBezTo>
                    <a:pt x="2035" y="6972"/>
                    <a:pt x="4370" y="7639"/>
                    <a:pt x="6171" y="6605"/>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5"/>
            <p:cNvSpPr/>
            <p:nvPr/>
          </p:nvSpPr>
          <p:spPr>
            <a:xfrm>
              <a:off x="5931842" y="1869806"/>
              <a:ext cx="426557" cy="556230"/>
            </a:xfrm>
            <a:custGeom>
              <a:avLst/>
              <a:gdLst/>
              <a:ahLst/>
              <a:cxnLst/>
              <a:rect l="l" t="t" r="r" b="b"/>
              <a:pathLst>
                <a:path w="21816" h="28448" extrusionOk="0">
                  <a:moveTo>
                    <a:pt x="9569" y="1"/>
                  </a:moveTo>
                  <a:cubicBezTo>
                    <a:pt x="6277" y="1"/>
                    <a:pt x="4130" y="3425"/>
                    <a:pt x="3069" y="8121"/>
                  </a:cubicBezTo>
                  <a:cubicBezTo>
                    <a:pt x="1535" y="8555"/>
                    <a:pt x="367" y="9922"/>
                    <a:pt x="300" y="11623"/>
                  </a:cubicBezTo>
                  <a:cubicBezTo>
                    <a:pt x="267" y="12824"/>
                    <a:pt x="801" y="13925"/>
                    <a:pt x="1668" y="14659"/>
                  </a:cubicBezTo>
                  <a:lnTo>
                    <a:pt x="0" y="25300"/>
                  </a:lnTo>
                  <a:cubicBezTo>
                    <a:pt x="0" y="26167"/>
                    <a:pt x="1134" y="27768"/>
                    <a:pt x="1968" y="28002"/>
                  </a:cubicBezTo>
                  <a:cubicBezTo>
                    <a:pt x="2300" y="28088"/>
                    <a:pt x="2710" y="28123"/>
                    <a:pt x="3170" y="28123"/>
                  </a:cubicBezTo>
                  <a:cubicBezTo>
                    <a:pt x="5122" y="28123"/>
                    <a:pt x="7974" y="27497"/>
                    <a:pt x="9610" y="27497"/>
                  </a:cubicBezTo>
                  <a:cubicBezTo>
                    <a:pt x="9834" y="27497"/>
                    <a:pt x="10035" y="27508"/>
                    <a:pt x="10207" y="27535"/>
                  </a:cubicBezTo>
                  <a:cubicBezTo>
                    <a:pt x="12712" y="27934"/>
                    <a:pt x="14653" y="28447"/>
                    <a:pt x="16265" y="28447"/>
                  </a:cubicBezTo>
                  <a:cubicBezTo>
                    <a:pt x="18024" y="28447"/>
                    <a:pt x="19394" y="27836"/>
                    <a:pt x="20682" y="25800"/>
                  </a:cubicBezTo>
                  <a:cubicBezTo>
                    <a:pt x="20848" y="25567"/>
                    <a:pt x="20581" y="23999"/>
                    <a:pt x="20348" y="22731"/>
                  </a:cubicBezTo>
                  <a:cubicBezTo>
                    <a:pt x="20114" y="21431"/>
                    <a:pt x="20014" y="20130"/>
                    <a:pt x="20048" y="18862"/>
                  </a:cubicBezTo>
                  <a:lnTo>
                    <a:pt x="20081" y="18562"/>
                  </a:lnTo>
                  <a:cubicBezTo>
                    <a:pt x="20081" y="17961"/>
                    <a:pt x="20148" y="17328"/>
                    <a:pt x="20248" y="16727"/>
                  </a:cubicBezTo>
                  <a:cubicBezTo>
                    <a:pt x="21816" y="6220"/>
                    <a:pt x="19748" y="749"/>
                    <a:pt x="15444" y="449"/>
                  </a:cubicBezTo>
                  <a:lnTo>
                    <a:pt x="9941" y="15"/>
                  </a:lnTo>
                  <a:cubicBezTo>
                    <a:pt x="9815" y="6"/>
                    <a:pt x="9691" y="1"/>
                    <a:pt x="9569" y="1"/>
                  </a:cubicBezTo>
                  <a:close/>
                </a:path>
              </a:pathLst>
            </a:custGeom>
            <a:solidFill>
              <a:srgbClr val="FF6952"/>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5"/>
            <p:cNvSpPr/>
            <p:nvPr/>
          </p:nvSpPr>
          <p:spPr>
            <a:xfrm>
              <a:off x="6009449" y="2109471"/>
              <a:ext cx="275260" cy="71152"/>
            </a:xfrm>
            <a:custGeom>
              <a:avLst/>
              <a:gdLst/>
              <a:ahLst/>
              <a:cxnLst/>
              <a:rect l="l" t="t" r="r" b="b"/>
              <a:pathLst>
                <a:path w="14078" h="3639" extrusionOk="0">
                  <a:moveTo>
                    <a:pt x="14077" y="0"/>
                  </a:moveTo>
                  <a:lnTo>
                    <a:pt x="1" y="3269"/>
                  </a:lnTo>
                  <a:lnTo>
                    <a:pt x="10175" y="3636"/>
                  </a:lnTo>
                  <a:cubicBezTo>
                    <a:pt x="10220" y="3638"/>
                    <a:pt x="10265" y="3638"/>
                    <a:pt x="10311" y="3638"/>
                  </a:cubicBezTo>
                  <a:cubicBezTo>
                    <a:pt x="11263" y="3638"/>
                    <a:pt x="12176" y="3304"/>
                    <a:pt x="12876" y="2635"/>
                  </a:cubicBezTo>
                  <a:cubicBezTo>
                    <a:pt x="13610" y="1935"/>
                    <a:pt x="14044" y="1001"/>
                    <a:pt x="14077"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25"/>
            <p:cNvSpPr/>
            <p:nvPr/>
          </p:nvSpPr>
          <p:spPr>
            <a:xfrm>
              <a:off x="6009449" y="2109471"/>
              <a:ext cx="275260" cy="71758"/>
            </a:xfrm>
            <a:custGeom>
              <a:avLst/>
              <a:gdLst/>
              <a:ahLst/>
              <a:cxnLst/>
              <a:rect l="l" t="t" r="r" b="b"/>
              <a:pathLst>
                <a:path w="14078" h="3670" fill="none" extrusionOk="0">
                  <a:moveTo>
                    <a:pt x="1" y="3269"/>
                  </a:moveTo>
                  <a:lnTo>
                    <a:pt x="10175" y="3636"/>
                  </a:lnTo>
                  <a:cubicBezTo>
                    <a:pt x="11175" y="3670"/>
                    <a:pt x="12143" y="3336"/>
                    <a:pt x="12876" y="2635"/>
                  </a:cubicBezTo>
                  <a:cubicBezTo>
                    <a:pt x="13610" y="1935"/>
                    <a:pt x="14044" y="1001"/>
                    <a:pt x="14077" y="0"/>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25"/>
            <p:cNvSpPr/>
            <p:nvPr/>
          </p:nvSpPr>
          <p:spPr>
            <a:xfrm>
              <a:off x="6262527" y="1950503"/>
              <a:ext cx="322851" cy="404971"/>
            </a:xfrm>
            <a:custGeom>
              <a:avLst/>
              <a:gdLst/>
              <a:ahLst/>
              <a:cxnLst/>
              <a:rect l="l" t="t" r="r" b="b"/>
              <a:pathLst>
                <a:path w="16512" h="20712" extrusionOk="0">
                  <a:moveTo>
                    <a:pt x="3996" y="1"/>
                  </a:moveTo>
                  <a:cubicBezTo>
                    <a:pt x="3358" y="1"/>
                    <a:pt x="2713" y="171"/>
                    <a:pt x="2135" y="525"/>
                  </a:cubicBezTo>
                  <a:cubicBezTo>
                    <a:pt x="501" y="1559"/>
                    <a:pt x="0" y="3727"/>
                    <a:pt x="1034" y="5362"/>
                  </a:cubicBezTo>
                  <a:lnTo>
                    <a:pt x="9574" y="19071"/>
                  </a:lnTo>
                  <a:cubicBezTo>
                    <a:pt x="10242" y="20129"/>
                    <a:pt x="11372" y="20711"/>
                    <a:pt x="12537" y="20711"/>
                  </a:cubicBezTo>
                  <a:cubicBezTo>
                    <a:pt x="13174" y="20711"/>
                    <a:pt x="13821" y="20537"/>
                    <a:pt x="14410" y="20172"/>
                  </a:cubicBezTo>
                  <a:cubicBezTo>
                    <a:pt x="16045" y="19138"/>
                    <a:pt x="16512" y="16970"/>
                    <a:pt x="15478" y="15335"/>
                  </a:cubicBezTo>
                  <a:lnTo>
                    <a:pt x="6972" y="1626"/>
                  </a:lnTo>
                  <a:cubicBezTo>
                    <a:pt x="6304" y="569"/>
                    <a:pt x="5161" y="1"/>
                    <a:pt x="3996" y="1"/>
                  </a:cubicBezTo>
                  <a:close/>
                </a:path>
              </a:pathLst>
            </a:custGeom>
            <a:solidFill>
              <a:srgbClr val="FF6952"/>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5"/>
            <p:cNvSpPr/>
            <p:nvPr/>
          </p:nvSpPr>
          <p:spPr>
            <a:xfrm>
              <a:off x="6175124" y="2242237"/>
              <a:ext cx="384168" cy="220278"/>
            </a:xfrm>
            <a:custGeom>
              <a:avLst/>
              <a:gdLst/>
              <a:ahLst/>
              <a:cxnLst/>
              <a:rect l="l" t="t" r="r" b="b"/>
              <a:pathLst>
                <a:path w="19648" h="11266" extrusionOk="0">
                  <a:moveTo>
                    <a:pt x="16653" y="0"/>
                  </a:moveTo>
                  <a:cubicBezTo>
                    <a:pt x="16397" y="0"/>
                    <a:pt x="16137" y="37"/>
                    <a:pt x="15878" y="115"/>
                  </a:cubicBezTo>
                  <a:lnTo>
                    <a:pt x="7139" y="2817"/>
                  </a:lnTo>
                  <a:cubicBezTo>
                    <a:pt x="6552" y="2460"/>
                    <a:pt x="5867" y="2259"/>
                    <a:pt x="5159" y="2259"/>
                  </a:cubicBezTo>
                  <a:cubicBezTo>
                    <a:pt x="4942" y="2259"/>
                    <a:pt x="4723" y="2278"/>
                    <a:pt x="4504" y="2317"/>
                  </a:cubicBezTo>
                  <a:cubicBezTo>
                    <a:pt x="2836" y="2617"/>
                    <a:pt x="1601" y="3951"/>
                    <a:pt x="1335" y="5519"/>
                  </a:cubicBezTo>
                  <a:lnTo>
                    <a:pt x="200" y="8955"/>
                  </a:lnTo>
                  <a:cubicBezTo>
                    <a:pt x="0" y="9555"/>
                    <a:pt x="301" y="10189"/>
                    <a:pt x="901" y="10423"/>
                  </a:cubicBezTo>
                  <a:cubicBezTo>
                    <a:pt x="1024" y="10467"/>
                    <a:pt x="1150" y="10487"/>
                    <a:pt x="1273" y="10487"/>
                  </a:cubicBezTo>
                  <a:cubicBezTo>
                    <a:pt x="1618" y="10487"/>
                    <a:pt x="1948" y="10326"/>
                    <a:pt x="2169" y="10056"/>
                  </a:cubicBezTo>
                  <a:lnTo>
                    <a:pt x="2169" y="10056"/>
                  </a:lnTo>
                  <a:cubicBezTo>
                    <a:pt x="2135" y="10523"/>
                    <a:pt x="2402" y="11023"/>
                    <a:pt x="2902" y="11190"/>
                  </a:cubicBezTo>
                  <a:cubicBezTo>
                    <a:pt x="3035" y="11241"/>
                    <a:pt x="3168" y="11265"/>
                    <a:pt x="3299" y="11265"/>
                  </a:cubicBezTo>
                  <a:cubicBezTo>
                    <a:pt x="3762" y="11265"/>
                    <a:pt x="4188" y="10965"/>
                    <a:pt x="4370" y="10523"/>
                  </a:cubicBezTo>
                  <a:lnTo>
                    <a:pt x="4537" y="9989"/>
                  </a:lnTo>
                  <a:cubicBezTo>
                    <a:pt x="4537" y="10456"/>
                    <a:pt x="4837" y="10890"/>
                    <a:pt x="5304" y="11056"/>
                  </a:cubicBezTo>
                  <a:cubicBezTo>
                    <a:pt x="5422" y="11098"/>
                    <a:pt x="5545" y="11118"/>
                    <a:pt x="5667" y="11118"/>
                  </a:cubicBezTo>
                  <a:cubicBezTo>
                    <a:pt x="6129" y="11118"/>
                    <a:pt x="6580" y="10831"/>
                    <a:pt x="6738" y="10356"/>
                  </a:cubicBezTo>
                  <a:lnTo>
                    <a:pt x="7039" y="9489"/>
                  </a:lnTo>
                  <a:cubicBezTo>
                    <a:pt x="7672" y="9155"/>
                    <a:pt x="8173" y="8655"/>
                    <a:pt x="8506" y="8054"/>
                  </a:cubicBezTo>
                  <a:lnTo>
                    <a:pt x="17446" y="5286"/>
                  </a:lnTo>
                  <a:cubicBezTo>
                    <a:pt x="18847" y="4852"/>
                    <a:pt x="19648" y="3351"/>
                    <a:pt x="19247" y="1917"/>
                  </a:cubicBezTo>
                  <a:cubicBezTo>
                    <a:pt x="18892" y="768"/>
                    <a:pt x="17819" y="0"/>
                    <a:pt x="16653" y="0"/>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5"/>
            <p:cNvSpPr/>
            <p:nvPr/>
          </p:nvSpPr>
          <p:spPr>
            <a:xfrm>
              <a:off x="5903138" y="2478636"/>
              <a:ext cx="568098" cy="61336"/>
            </a:xfrm>
            <a:custGeom>
              <a:avLst/>
              <a:gdLst/>
              <a:ahLst/>
              <a:cxnLst/>
              <a:rect l="l" t="t" r="r" b="b"/>
              <a:pathLst>
                <a:path w="29055" h="3137" extrusionOk="0">
                  <a:moveTo>
                    <a:pt x="0" y="0"/>
                  </a:moveTo>
                  <a:lnTo>
                    <a:pt x="0" y="3136"/>
                  </a:lnTo>
                  <a:lnTo>
                    <a:pt x="29054" y="3136"/>
                  </a:lnTo>
                  <a:lnTo>
                    <a:pt x="2905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5"/>
            <p:cNvSpPr/>
            <p:nvPr/>
          </p:nvSpPr>
          <p:spPr>
            <a:xfrm>
              <a:off x="5954016" y="2416672"/>
              <a:ext cx="489829" cy="81553"/>
            </a:xfrm>
            <a:custGeom>
              <a:avLst/>
              <a:gdLst/>
              <a:ahLst/>
              <a:cxnLst/>
              <a:rect l="l" t="t" r="r" b="b"/>
              <a:pathLst>
                <a:path w="25052" h="4171" extrusionOk="0">
                  <a:moveTo>
                    <a:pt x="2068" y="1"/>
                  </a:moveTo>
                  <a:cubicBezTo>
                    <a:pt x="934" y="1"/>
                    <a:pt x="0" y="901"/>
                    <a:pt x="0" y="2035"/>
                  </a:cubicBezTo>
                  <a:cubicBezTo>
                    <a:pt x="0" y="3169"/>
                    <a:pt x="901" y="4103"/>
                    <a:pt x="2035" y="4103"/>
                  </a:cubicBezTo>
                  <a:lnTo>
                    <a:pt x="23017" y="4170"/>
                  </a:lnTo>
                  <a:cubicBezTo>
                    <a:pt x="24117" y="4170"/>
                    <a:pt x="25051" y="3236"/>
                    <a:pt x="25051" y="2102"/>
                  </a:cubicBezTo>
                  <a:cubicBezTo>
                    <a:pt x="25051" y="968"/>
                    <a:pt x="24151" y="67"/>
                    <a:pt x="23017" y="67"/>
                  </a:cubicBezTo>
                  <a:lnTo>
                    <a:pt x="2068" y="1"/>
                  </a:lnTo>
                  <a:close/>
                </a:path>
              </a:pathLst>
            </a:custGeom>
            <a:solidFill>
              <a:schemeClr val="accent5"/>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5"/>
            <p:cNvSpPr/>
            <p:nvPr/>
          </p:nvSpPr>
          <p:spPr>
            <a:xfrm>
              <a:off x="6078590" y="2454508"/>
              <a:ext cx="24147" cy="23502"/>
            </a:xfrm>
            <a:custGeom>
              <a:avLst/>
              <a:gdLst/>
              <a:ahLst/>
              <a:cxnLst/>
              <a:rect l="l" t="t" r="r" b="b"/>
              <a:pathLst>
                <a:path w="1235" h="1202" extrusionOk="0">
                  <a:moveTo>
                    <a:pt x="601" y="0"/>
                  </a:moveTo>
                  <a:cubicBezTo>
                    <a:pt x="267" y="0"/>
                    <a:pt x="0" y="267"/>
                    <a:pt x="0" y="601"/>
                  </a:cubicBezTo>
                  <a:cubicBezTo>
                    <a:pt x="0" y="934"/>
                    <a:pt x="267" y="1201"/>
                    <a:pt x="601" y="1201"/>
                  </a:cubicBezTo>
                  <a:cubicBezTo>
                    <a:pt x="934" y="1201"/>
                    <a:pt x="1235" y="934"/>
                    <a:pt x="1235" y="601"/>
                  </a:cubicBezTo>
                  <a:cubicBezTo>
                    <a:pt x="1235" y="267"/>
                    <a:pt x="968" y="0"/>
                    <a:pt x="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5"/>
            <p:cNvSpPr/>
            <p:nvPr/>
          </p:nvSpPr>
          <p:spPr>
            <a:xfrm>
              <a:off x="5883565" y="2048816"/>
              <a:ext cx="610488" cy="375682"/>
            </a:xfrm>
            <a:custGeom>
              <a:avLst/>
              <a:gdLst/>
              <a:ahLst/>
              <a:cxnLst/>
              <a:rect l="l" t="t" r="r" b="b"/>
              <a:pathLst>
                <a:path w="31223" h="19214" extrusionOk="0">
                  <a:moveTo>
                    <a:pt x="5771" y="0"/>
                  </a:moveTo>
                  <a:cubicBezTo>
                    <a:pt x="2502" y="0"/>
                    <a:pt x="1" y="2902"/>
                    <a:pt x="468" y="6104"/>
                  </a:cubicBezTo>
                  <a:lnTo>
                    <a:pt x="2035" y="14611"/>
                  </a:lnTo>
                  <a:cubicBezTo>
                    <a:pt x="2402" y="17246"/>
                    <a:pt x="4671" y="19214"/>
                    <a:pt x="7339" y="19214"/>
                  </a:cubicBezTo>
                  <a:lnTo>
                    <a:pt x="23918" y="19214"/>
                  </a:lnTo>
                  <a:cubicBezTo>
                    <a:pt x="26586" y="19214"/>
                    <a:pt x="28855" y="17246"/>
                    <a:pt x="29222" y="14611"/>
                  </a:cubicBezTo>
                  <a:lnTo>
                    <a:pt x="30789" y="6104"/>
                  </a:lnTo>
                  <a:cubicBezTo>
                    <a:pt x="31223" y="2902"/>
                    <a:pt x="28721" y="0"/>
                    <a:pt x="25486" y="0"/>
                  </a:cubicBezTo>
                  <a:close/>
                </a:path>
              </a:pathLst>
            </a:custGeom>
            <a:solidFill>
              <a:schemeClr val="accent5"/>
            </a:solidFill>
            <a:ln w="1000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5"/>
            <p:cNvSpPr/>
            <p:nvPr/>
          </p:nvSpPr>
          <p:spPr>
            <a:xfrm>
              <a:off x="5934443" y="1447886"/>
              <a:ext cx="430487" cy="413868"/>
            </a:xfrm>
            <a:custGeom>
              <a:avLst/>
              <a:gdLst/>
              <a:ahLst/>
              <a:cxnLst/>
              <a:rect l="l" t="t" r="r" b="b"/>
              <a:pathLst>
                <a:path w="22017" h="21167" extrusionOk="0">
                  <a:moveTo>
                    <a:pt x="10996" y="0"/>
                  </a:moveTo>
                  <a:cubicBezTo>
                    <a:pt x="10834" y="0"/>
                    <a:pt x="10671" y="4"/>
                    <a:pt x="10508" y="11"/>
                  </a:cubicBezTo>
                  <a:cubicBezTo>
                    <a:pt x="4570" y="278"/>
                    <a:pt x="1" y="5282"/>
                    <a:pt x="234" y="11186"/>
                  </a:cubicBezTo>
                  <a:lnTo>
                    <a:pt x="401" y="15022"/>
                  </a:lnTo>
                  <a:cubicBezTo>
                    <a:pt x="563" y="18456"/>
                    <a:pt x="3400" y="21167"/>
                    <a:pt x="6802" y="21167"/>
                  </a:cubicBezTo>
                  <a:cubicBezTo>
                    <a:pt x="6903" y="21167"/>
                    <a:pt x="7004" y="21164"/>
                    <a:pt x="7106" y="21160"/>
                  </a:cubicBezTo>
                  <a:lnTo>
                    <a:pt x="15712" y="20793"/>
                  </a:lnTo>
                  <a:cubicBezTo>
                    <a:pt x="19281" y="20626"/>
                    <a:pt x="22016" y="17624"/>
                    <a:pt x="21849" y="14088"/>
                  </a:cubicBezTo>
                  <a:lnTo>
                    <a:pt x="21683" y="10252"/>
                  </a:lnTo>
                  <a:cubicBezTo>
                    <a:pt x="21456" y="4511"/>
                    <a:pt x="16687" y="0"/>
                    <a:pt x="10996"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5"/>
            <p:cNvSpPr/>
            <p:nvPr/>
          </p:nvSpPr>
          <p:spPr>
            <a:xfrm>
              <a:off x="5934443" y="1395092"/>
              <a:ext cx="430487" cy="414435"/>
            </a:xfrm>
            <a:custGeom>
              <a:avLst/>
              <a:gdLst/>
              <a:ahLst/>
              <a:cxnLst/>
              <a:rect l="l" t="t" r="r" b="b"/>
              <a:pathLst>
                <a:path w="22017" h="21196" extrusionOk="0">
                  <a:moveTo>
                    <a:pt x="10941" y="1"/>
                  </a:moveTo>
                  <a:cubicBezTo>
                    <a:pt x="10797" y="1"/>
                    <a:pt x="10653" y="3"/>
                    <a:pt x="10508" y="9"/>
                  </a:cubicBezTo>
                  <a:cubicBezTo>
                    <a:pt x="4570" y="276"/>
                    <a:pt x="1" y="5280"/>
                    <a:pt x="234" y="11217"/>
                  </a:cubicBezTo>
                  <a:lnTo>
                    <a:pt x="401" y="15053"/>
                  </a:lnTo>
                  <a:cubicBezTo>
                    <a:pt x="564" y="18506"/>
                    <a:pt x="3430" y="21196"/>
                    <a:pt x="6858" y="21196"/>
                  </a:cubicBezTo>
                  <a:cubicBezTo>
                    <a:pt x="6940" y="21196"/>
                    <a:pt x="7023" y="21194"/>
                    <a:pt x="7106" y="21191"/>
                  </a:cubicBezTo>
                  <a:lnTo>
                    <a:pt x="15712" y="20791"/>
                  </a:lnTo>
                  <a:cubicBezTo>
                    <a:pt x="19281" y="20657"/>
                    <a:pt x="22016" y="17655"/>
                    <a:pt x="21849" y="14119"/>
                  </a:cubicBezTo>
                  <a:lnTo>
                    <a:pt x="21683" y="10283"/>
                  </a:lnTo>
                  <a:cubicBezTo>
                    <a:pt x="21455" y="4491"/>
                    <a:pt x="16656" y="1"/>
                    <a:pt x="1094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5"/>
            <p:cNvSpPr/>
            <p:nvPr/>
          </p:nvSpPr>
          <p:spPr>
            <a:xfrm>
              <a:off x="5974879" y="1484470"/>
              <a:ext cx="352864" cy="339431"/>
            </a:xfrm>
            <a:custGeom>
              <a:avLst/>
              <a:gdLst/>
              <a:ahLst/>
              <a:cxnLst/>
              <a:rect l="l" t="t" r="r" b="b"/>
              <a:pathLst>
                <a:path w="18047" h="17360" extrusionOk="0">
                  <a:moveTo>
                    <a:pt x="8975" y="0"/>
                  </a:moveTo>
                  <a:cubicBezTo>
                    <a:pt x="8853" y="0"/>
                    <a:pt x="8730" y="3"/>
                    <a:pt x="8607" y="8"/>
                  </a:cubicBezTo>
                  <a:cubicBezTo>
                    <a:pt x="3737" y="242"/>
                    <a:pt x="1" y="4345"/>
                    <a:pt x="201" y="9181"/>
                  </a:cubicBezTo>
                  <a:lnTo>
                    <a:pt x="334" y="12317"/>
                  </a:lnTo>
                  <a:cubicBezTo>
                    <a:pt x="464" y="15169"/>
                    <a:pt x="2798" y="17359"/>
                    <a:pt x="5592" y="17359"/>
                  </a:cubicBezTo>
                  <a:cubicBezTo>
                    <a:pt x="5673" y="17359"/>
                    <a:pt x="5756" y="17358"/>
                    <a:pt x="5838" y="17354"/>
                  </a:cubicBezTo>
                  <a:lnTo>
                    <a:pt x="12877" y="17054"/>
                  </a:lnTo>
                  <a:cubicBezTo>
                    <a:pt x="15779" y="16920"/>
                    <a:pt x="18047" y="14485"/>
                    <a:pt x="17913" y="11583"/>
                  </a:cubicBezTo>
                  <a:lnTo>
                    <a:pt x="17780" y="8414"/>
                  </a:lnTo>
                  <a:cubicBezTo>
                    <a:pt x="17585" y="3700"/>
                    <a:pt x="13652" y="0"/>
                    <a:pt x="89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5"/>
            <p:cNvSpPr/>
            <p:nvPr/>
          </p:nvSpPr>
          <p:spPr>
            <a:xfrm>
              <a:off x="5981410" y="1466638"/>
              <a:ext cx="339822" cy="548252"/>
            </a:xfrm>
            <a:custGeom>
              <a:avLst/>
              <a:gdLst/>
              <a:ahLst/>
              <a:cxnLst/>
              <a:rect l="l" t="t" r="r" b="b"/>
              <a:pathLst>
                <a:path w="17380" h="28040" extrusionOk="0">
                  <a:moveTo>
                    <a:pt x="8157" y="1"/>
                  </a:moveTo>
                  <a:cubicBezTo>
                    <a:pt x="8007" y="1"/>
                    <a:pt x="7857" y="7"/>
                    <a:pt x="7706" y="19"/>
                  </a:cubicBezTo>
                  <a:cubicBezTo>
                    <a:pt x="4070" y="320"/>
                    <a:pt x="1435" y="4089"/>
                    <a:pt x="1768" y="8492"/>
                  </a:cubicBezTo>
                  <a:lnTo>
                    <a:pt x="1868" y="9960"/>
                  </a:lnTo>
                  <a:cubicBezTo>
                    <a:pt x="834" y="9993"/>
                    <a:pt x="0" y="10894"/>
                    <a:pt x="34" y="11928"/>
                  </a:cubicBezTo>
                  <a:cubicBezTo>
                    <a:pt x="67" y="12995"/>
                    <a:pt x="934" y="13829"/>
                    <a:pt x="2002" y="13829"/>
                  </a:cubicBezTo>
                  <a:lnTo>
                    <a:pt x="2369" y="13829"/>
                  </a:lnTo>
                  <a:cubicBezTo>
                    <a:pt x="3102" y="16364"/>
                    <a:pt x="4804" y="18333"/>
                    <a:pt x="6905" y="19066"/>
                  </a:cubicBezTo>
                  <a:lnTo>
                    <a:pt x="7039" y="20134"/>
                  </a:lnTo>
                  <a:cubicBezTo>
                    <a:pt x="4970" y="20768"/>
                    <a:pt x="3536" y="22202"/>
                    <a:pt x="3536" y="23903"/>
                  </a:cubicBezTo>
                  <a:cubicBezTo>
                    <a:pt x="3536" y="26171"/>
                    <a:pt x="6138" y="28039"/>
                    <a:pt x="9374" y="28039"/>
                  </a:cubicBezTo>
                  <a:cubicBezTo>
                    <a:pt x="12609" y="28039"/>
                    <a:pt x="15244" y="26171"/>
                    <a:pt x="15244" y="23903"/>
                  </a:cubicBezTo>
                  <a:cubicBezTo>
                    <a:pt x="15244" y="22702"/>
                    <a:pt x="14511" y="21602"/>
                    <a:pt x="13343" y="20868"/>
                  </a:cubicBezTo>
                  <a:lnTo>
                    <a:pt x="12943" y="17599"/>
                  </a:lnTo>
                  <a:cubicBezTo>
                    <a:pt x="13910" y="16598"/>
                    <a:pt x="14644" y="15230"/>
                    <a:pt x="14978" y="13696"/>
                  </a:cubicBezTo>
                  <a:lnTo>
                    <a:pt x="15545" y="13629"/>
                  </a:lnTo>
                  <a:cubicBezTo>
                    <a:pt x="16579" y="13562"/>
                    <a:pt x="17379" y="12628"/>
                    <a:pt x="17279" y="11561"/>
                  </a:cubicBezTo>
                  <a:cubicBezTo>
                    <a:pt x="17215" y="10537"/>
                    <a:pt x="16353" y="9789"/>
                    <a:pt x="15340" y="9789"/>
                  </a:cubicBezTo>
                  <a:cubicBezTo>
                    <a:pt x="15297" y="9789"/>
                    <a:pt x="15254" y="9790"/>
                    <a:pt x="15211" y="9793"/>
                  </a:cubicBezTo>
                  <a:lnTo>
                    <a:pt x="15078" y="9826"/>
                  </a:lnTo>
                  <a:lnTo>
                    <a:pt x="14878" y="7458"/>
                  </a:lnTo>
                  <a:cubicBezTo>
                    <a:pt x="14558" y="3239"/>
                    <a:pt x="11574" y="1"/>
                    <a:pt x="8157" y="1"/>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5"/>
            <p:cNvSpPr/>
            <p:nvPr/>
          </p:nvSpPr>
          <p:spPr>
            <a:xfrm>
              <a:off x="6116425" y="1840085"/>
              <a:ext cx="6531" cy="53515"/>
            </a:xfrm>
            <a:custGeom>
              <a:avLst/>
              <a:gdLst/>
              <a:ahLst/>
              <a:cxnLst/>
              <a:rect l="l" t="t" r="r" b="b"/>
              <a:pathLst>
                <a:path w="334" h="2737" extrusionOk="0">
                  <a:moveTo>
                    <a:pt x="0" y="1"/>
                  </a:moveTo>
                  <a:lnTo>
                    <a:pt x="334" y="2736"/>
                  </a:lnTo>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5"/>
            <p:cNvSpPr/>
            <p:nvPr/>
          </p:nvSpPr>
          <p:spPr>
            <a:xfrm>
              <a:off x="6116425" y="1840085"/>
              <a:ext cx="6531" cy="53515"/>
            </a:xfrm>
            <a:custGeom>
              <a:avLst/>
              <a:gdLst/>
              <a:ahLst/>
              <a:cxnLst/>
              <a:rect l="l" t="t" r="r" b="b"/>
              <a:pathLst>
                <a:path w="334" h="2737" fill="none" extrusionOk="0">
                  <a:moveTo>
                    <a:pt x="0" y="1"/>
                  </a:moveTo>
                  <a:lnTo>
                    <a:pt x="334" y="2736"/>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5"/>
            <p:cNvSpPr/>
            <p:nvPr/>
          </p:nvSpPr>
          <p:spPr>
            <a:xfrm>
              <a:off x="6234468" y="1810736"/>
              <a:ext cx="8505" cy="69157"/>
            </a:xfrm>
            <a:custGeom>
              <a:avLst/>
              <a:gdLst/>
              <a:ahLst/>
              <a:cxnLst/>
              <a:rect l="l" t="t" r="r" b="b"/>
              <a:pathLst>
                <a:path w="435" h="3537" extrusionOk="0">
                  <a:moveTo>
                    <a:pt x="434" y="3537"/>
                  </a:moveTo>
                  <a:lnTo>
                    <a:pt x="1" y="1"/>
                  </a:lnTo>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5"/>
            <p:cNvSpPr/>
            <p:nvPr/>
          </p:nvSpPr>
          <p:spPr>
            <a:xfrm>
              <a:off x="6234468" y="1810736"/>
              <a:ext cx="8505" cy="69157"/>
            </a:xfrm>
            <a:custGeom>
              <a:avLst/>
              <a:gdLst/>
              <a:ahLst/>
              <a:cxnLst/>
              <a:rect l="l" t="t" r="r" b="b"/>
              <a:pathLst>
                <a:path w="435" h="3537" fill="none" extrusionOk="0">
                  <a:moveTo>
                    <a:pt x="434" y="3537"/>
                  </a:moveTo>
                  <a:lnTo>
                    <a:pt x="1"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5"/>
            <p:cNvSpPr/>
            <p:nvPr/>
          </p:nvSpPr>
          <p:spPr>
            <a:xfrm>
              <a:off x="6021201" y="1700514"/>
              <a:ext cx="140895" cy="145783"/>
            </a:xfrm>
            <a:custGeom>
              <a:avLst/>
              <a:gdLst/>
              <a:ahLst/>
              <a:cxnLst/>
              <a:rect l="l" t="t" r="r" b="b"/>
              <a:pathLst>
                <a:path w="7206" h="7456" extrusionOk="0">
                  <a:moveTo>
                    <a:pt x="0" y="0"/>
                  </a:moveTo>
                  <a:lnTo>
                    <a:pt x="0" y="0"/>
                  </a:lnTo>
                  <a:cubicBezTo>
                    <a:pt x="33" y="367"/>
                    <a:pt x="100" y="734"/>
                    <a:pt x="167" y="1101"/>
                  </a:cubicBezTo>
                  <a:cubicBezTo>
                    <a:pt x="300" y="1802"/>
                    <a:pt x="500" y="2469"/>
                    <a:pt x="767" y="3069"/>
                  </a:cubicBezTo>
                  <a:cubicBezTo>
                    <a:pt x="1168" y="4003"/>
                    <a:pt x="1735" y="4804"/>
                    <a:pt x="2368" y="5471"/>
                  </a:cubicBezTo>
                  <a:cubicBezTo>
                    <a:pt x="3036" y="6171"/>
                    <a:pt x="3769" y="6672"/>
                    <a:pt x="4603" y="7039"/>
                  </a:cubicBezTo>
                  <a:cubicBezTo>
                    <a:pt x="5270" y="7317"/>
                    <a:pt x="6007" y="7456"/>
                    <a:pt x="6755" y="7456"/>
                  </a:cubicBezTo>
                  <a:cubicBezTo>
                    <a:pt x="6905" y="7456"/>
                    <a:pt x="7055" y="7450"/>
                    <a:pt x="7205" y="7439"/>
                  </a:cubicBezTo>
                  <a:lnTo>
                    <a:pt x="0"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5"/>
            <p:cNvSpPr/>
            <p:nvPr/>
          </p:nvSpPr>
          <p:spPr>
            <a:xfrm>
              <a:off x="6021201" y="1700514"/>
              <a:ext cx="140895" cy="146761"/>
            </a:xfrm>
            <a:custGeom>
              <a:avLst/>
              <a:gdLst/>
              <a:ahLst/>
              <a:cxnLst/>
              <a:rect l="l" t="t" r="r" b="b"/>
              <a:pathLst>
                <a:path w="7206" h="7506" fill="none" extrusionOk="0">
                  <a:moveTo>
                    <a:pt x="0" y="0"/>
                  </a:moveTo>
                  <a:cubicBezTo>
                    <a:pt x="33" y="367"/>
                    <a:pt x="100" y="734"/>
                    <a:pt x="167" y="1101"/>
                  </a:cubicBezTo>
                  <a:cubicBezTo>
                    <a:pt x="300" y="1802"/>
                    <a:pt x="500" y="2469"/>
                    <a:pt x="767" y="3069"/>
                  </a:cubicBezTo>
                  <a:cubicBezTo>
                    <a:pt x="1168" y="4003"/>
                    <a:pt x="1735" y="4804"/>
                    <a:pt x="2368" y="5471"/>
                  </a:cubicBezTo>
                  <a:cubicBezTo>
                    <a:pt x="3036" y="6171"/>
                    <a:pt x="3769" y="6672"/>
                    <a:pt x="4603" y="7039"/>
                  </a:cubicBezTo>
                  <a:cubicBezTo>
                    <a:pt x="5404" y="7372"/>
                    <a:pt x="6305" y="7506"/>
                    <a:pt x="7205" y="7439"/>
                  </a:cubicBezTo>
                  <a:lnTo>
                    <a:pt x="7205" y="7439"/>
                  </a:lnTo>
                  <a:lnTo>
                    <a:pt x="7205" y="7439"/>
                  </a:lnTo>
                  <a:lnTo>
                    <a:pt x="7205" y="7439"/>
                  </a:lnTo>
                  <a:lnTo>
                    <a:pt x="7205" y="7439"/>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5"/>
            <p:cNvSpPr/>
            <p:nvPr/>
          </p:nvSpPr>
          <p:spPr>
            <a:xfrm>
              <a:off x="6014025" y="1466677"/>
              <a:ext cx="262864" cy="199924"/>
            </a:xfrm>
            <a:custGeom>
              <a:avLst/>
              <a:gdLst/>
              <a:ahLst/>
              <a:cxnLst/>
              <a:rect l="l" t="t" r="r" b="b"/>
              <a:pathLst>
                <a:path w="13444" h="10225" extrusionOk="0">
                  <a:moveTo>
                    <a:pt x="6485" y="1"/>
                  </a:moveTo>
                  <a:cubicBezTo>
                    <a:pt x="6337" y="1"/>
                    <a:pt x="6188" y="6"/>
                    <a:pt x="6038" y="17"/>
                  </a:cubicBezTo>
                  <a:cubicBezTo>
                    <a:pt x="5137" y="84"/>
                    <a:pt x="4270" y="384"/>
                    <a:pt x="3536" y="851"/>
                  </a:cubicBezTo>
                  <a:cubicBezTo>
                    <a:pt x="2769" y="1318"/>
                    <a:pt x="2102" y="1952"/>
                    <a:pt x="1568" y="2719"/>
                  </a:cubicBezTo>
                  <a:cubicBezTo>
                    <a:pt x="1034" y="3487"/>
                    <a:pt x="634" y="4354"/>
                    <a:pt x="367" y="5355"/>
                  </a:cubicBezTo>
                  <a:cubicBezTo>
                    <a:pt x="100" y="6322"/>
                    <a:pt x="0" y="7389"/>
                    <a:pt x="100" y="8490"/>
                  </a:cubicBezTo>
                  <a:lnTo>
                    <a:pt x="167" y="9357"/>
                  </a:lnTo>
                  <a:lnTo>
                    <a:pt x="234" y="10225"/>
                  </a:lnTo>
                  <a:lnTo>
                    <a:pt x="13443" y="10058"/>
                  </a:lnTo>
                  <a:lnTo>
                    <a:pt x="13376" y="9191"/>
                  </a:lnTo>
                  <a:lnTo>
                    <a:pt x="13310" y="8323"/>
                  </a:lnTo>
                  <a:lnTo>
                    <a:pt x="13243" y="7456"/>
                  </a:lnTo>
                  <a:cubicBezTo>
                    <a:pt x="13143" y="6355"/>
                    <a:pt x="12876" y="5321"/>
                    <a:pt x="12476" y="4387"/>
                  </a:cubicBezTo>
                  <a:cubicBezTo>
                    <a:pt x="12042" y="3487"/>
                    <a:pt x="11508" y="2653"/>
                    <a:pt x="10875" y="1985"/>
                  </a:cubicBezTo>
                  <a:cubicBezTo>
                    <a:pt x="10207" y="1285"/>
                    <a:pt x="9440" y="785"/>
                    <a:pt x="8640" y="418"/>
                  </a:cubicBezTo>
                  <a:cubicBezTo>
                    <a:pt x="7945" y="140"/>
                    <a:pt x="7227" y="1"/>
                    <a:pt x="6485"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5"/>
            <p:cNvSpPr/>
            <p:nvPr/>
          </p:nvSpPr>
          <p:spPr>
            <a:xfrm>
              <a:off x="6014025" y="1465699"/>
              <a:ext cx="262864" cy="200902"/>
            </a:xfrm>
            <a:custGeom>
              <a:avLst/>
              <a:gdLst/>
              <a:ahLst/>
              <a:cxnLst/>
              <a:rect l="l" t="t" r="r" b="b"/>
              <a:pathLst>
                <a:path w="13444" h="10275" fill="none" extrusionOk="0">
                  <a:moveTo>
                    <a:pt x="13443" y="10108"/>
                  </a:moveTo>
                  <a:lnTo>
                    <a:pt x="13376" y="9241"/>
                  </a:lnTo>
                  <a:lnTo>
                    <a:pt x="13310" y="8373"/>
                  </a:lnTo>
                  <a:lnTo>
                    <a:pt x="13243" y="7506"/>
                  </a:lnTo>
                  <a:cubicBezTo>
                    <a:pt x="13143" y="6405"/>
                    <a:pt x="12876" y="5371"/>
                    <a:pt x="12476" y="4437"/>
                  </a:cubicBezTo>
                  <a:cubicBezTo>
                    <a:pt x="12042" y="3537"/>
                    <a:pt x="11508" y="2703"/>
                    <a:pt x="10875" y="2035"/>
                  </a:cubicBezTo>
                  <a:cubicBezTo>
                    <a:pt x="10207" y="1335"/>
                    <a:pt x="9440" y="835"/>
                    <a:pt x="8640" y="468"/>
                  </a:cubicBezTo>
                  <a:cubicBezTo>
                    <a:pt x="7806" y="134"/>
                    <a:pt x="6938" y="1"/>
                    <a:pt x="6038" y="67"/>
                  </a:cubicBezTo>
                  <a:lnTo>
                    <a:pt x="6038" y="67"/>
                  </a:lnTo>
                  <a:lnTo>
                    <a:pt x="6038" y="67"/>
                  </a:lnTo>
                  <a:lnTo>
                    <a:pt x="6038" y="67"/>
                  </a:lnTo>
                  <a:lnTo>
                    <a:pt x="6038" y="67"/>
                  </a:lnTo>
                  <a:cubicBezTo>
                    <a:pt x="5137" y="134"/>
                    <a:pt x="4270" y="434"/>
                    <a:pt x="3536" y="901"/>
                  </a:cubicBezTo>
                  <a:cubicBezTo>
                    <a:pt x="2769" y="1368"/>
                    <a:pt x="2102" y="2002"/>
                    <a:pt x="1568" y="2769"/>
                  </a:cubicBezTo>
                  <a:cubicBezTo>
                    <a:pt x="1034" y="3537"/>
                    <a:pt x="634" y="4404"/>
                    <a:pt x="367" y="5405"/>
                  </a:cubicBezTo>
                  <a:cubicBezTo>
                    <a:pt x="100" y="6372"/>
                    <a:pt x="0" y="7439"/>
                    <a:pt x="100" y="8540"/>
                  </a:cubicBezTo>
                  <a:lnTo>
                    <a:pt x="167" y="9407"/>
                  </a:lnTo>
                  <a:lnTo>
                    <a:pt x="234" y="10275"/>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5"/>
            <p:cNvSpPr/>
            <p:nvPr/>
          </p:nvSpPr>
          <p:spPr>
            <a:xfrm>
              <a:off x="5974234" y="1446654"/>
              <a:ext cx="343088" cy="242862"/>
            </a:xfrm>
            <a:custGeom>
              <a:avLst/>
              <a:gdLst/>
              <a:ahLst/>
              <a:cxnLst/>
              <a:rect l="l" t="t" r="r" b="b"/>
              <a:pathLst>
                <a:path w="17547" h="12421" extrusionOk="0">
                  <a:moveTo>
                    <a:pt x="10081" y="1"/>
                  </a:moveTo>
                  <a:cubicBezTo>
                    <a:pt x="9979" y="1"/>
                    <a:pt x="9877" y="3"/>
                    <a:pt x="9774" y="7"/>
                  </a:cubicBezTo>
                  <a:lnTo>
                    <a:pt x="7172" y="107"/>
                  </a:lnTo>
                  <a:cubicBezTo>
                    <a:pt x="3136" y="308"/>
                    <a:pt x="0" y="3710"/>
                    <a:pt x="167" y="7780"/>
                  </a:cubicBezTo>
                  <a:lnTo>
                    <a:pt x="200" y="8247"/>
                  </a:lnTo>
                  <a:cubicBezTo>
                    <a:pt x="298" y="10587"/>
                    <a:pt x="2232" y="12420"/>
                    <a:pt x="4584" y="12420"/>
                  </a:cubicBezTo>
                  <a:cubicBezTo>
                    <a:pt x="4646" y="12420"/>
                    <a:pt x="4708" y="12419"/>
                    <a:pt x="4770" y="12416"/>
                  </a:cubicBezTo>
                  <a:lnTo>
                    <a:pt x="13243" y="12049"/>
                  </a:lnTo>
                  <a:cubicBezTo>
                    <a:pt x="15645" y="11949"/>
                    <a:pt x="17546" y="9914"/>
                    <a:pt x="17413" y="7479"/>
                  </a:cubicBezTo>
                  <a:lnTo>
                    <a:pt x="17413" y="7012"/>
                  </a:lnTo>
                  <a:cubicBezTo>
                    <a:pt x="17250" y="3079"/>
                    <a:pt x="13983" y="1"/>
                    <a:pt x="1008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5"/>
            <p:cNvSpPr/>
            <p:nvPr/>
          </p:nvSpPr>
          <p:spPr>
            <a:xfrm>
              <a:off x="6210985" y="1741596"/>
              <a:ext cx="61981" cy="88729"/>
            </a:xfrm>
            <a:custGeom>
              <a:avLst/>
              <a:gdLst/>
              <a:ahLst/>
              <a:cxnLst/>
              <a:rect l="l" t="t" r="r" b="b"/>
              <a:pathLst>
                <a:path w="3170" h="4538" extrusionOk="0">
                  <a:moveTo>
                    <a:pt x="3170" y="1"/>
                  </a:moveTo>
                  <a:lnTo>
                    <a:pt x="1" y="4537"/>
                  </a:lnTo>
                  <a:cubicBezTo>
                    <a:pt x="768" y="4070"/>
                    <a:pt x="1402" y="3403"/>
                    <a:pt x="1936" y="2636"/>
                  </a:cubicBezTo>
                  <a:cubicBezTo>
                    <a:pt x="2503" y="1869"/>
                    <a:pt x="2903" y="1002"/>
                    <a:pt x="317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5"/>
            <p:cNvSpPr/>
            <p:nvPr/>
          </p:nvSpPr>
          <p:spPr>
            <a:xfrm>
              <a:off x="6210985" y="1741596"/>
              <a:ext cx="61981" cy="88729"/>
            </a:xfrm>
            <a:custGeom>
              <a:avLst/>
              <a:gdLst/>
              <a:ahLst/>
              <a:cxnLst/>
              <a:rect l="l" t="t" r="r" b="b"/>
              <a:pathLst>
                <a:path w="3170" h="4538" fill="none" extrusionOk="0">
                  <a:moveTo>
                    <a:pt x="1" y="4537"/>
                  </a:moveTo>
                  <a:cubicBezTo>
                    <a:pt x="768" y="4070"/>
                    <a:pt x="1402" y="3403"/>
                    <a:pt x="1936" y="2636"/>
                  </a:cubicBezTo>
                  <a:cubicBezTo>
                    <a:pt x="2503" y="1869"/>
                    <a:pt x="2903" y="1002"/>
                    <a:pt x="3170" y="1"/>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5"/>
            <p:cNvSpPr/>
            <p:nvPr/>
          </p:nvSpPr>
          <p:spPr>
            <a:xfrm>
              <a:off x="6187521" y="1722042"/>
              <a:ext cx="20237" cy="28097"/>
            </a:xfrm>
            <a:custGeom>
              <a:avLst/>
              <a:gdLst/>
              <a:ahLst/>
              <a:cxnLst/>
              <a:rect l="l" t="t" r="r" b="b"/>
              <a:pathLst>
                <a:path w="1035" h="1437" extrusionOk="0">
                  <a:moveTo>
                    <a:pt x="500" y="0"/>
                  </a:moveTo>
                  <a:cubicBezTo>
                    <a:pt x="234" y="0"/>
                    <a:pt x="0" y="334"/>
                    <a:pt x="0" y="734"/>
                  </a:cubicBezTo>
                  <a:cubicBezTo>
                    <a:pt x="0" y="1116"/>
                    <a:pt x="212" y="1437"/>
                    <a:pt x="493" y="1437"/>
                  </a:cubicBezTo>
                  <a:cubicBezTo>
                    <a:pt x="506" y="1437"/>
                    <a:pt x="520" y="1436"/>
                    <a:pt x="534" y="1434"/>
                  </a:cubicBezTo>
                  <a:cubicBezTo>
                    <a:pt x="801" y="1434"/>
                    <a:pt x="1034" y="1101"/>
                    <a:pt x="1034" y="701"/>
                  </a:cubicBezTo>
                  <a:cubicBezTo>
                    <a:pt x="1034" y="300"/>
                    <a:pt x="801" y="0"/>
                    <a:pt x="5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5"/>
            <p:cNvSpPr/>
            <p:nvPr/>
          </p:nvSpPr>
          <p:spPr>
            <a:xfrm>
              <a:off x="6175124" y="1694648"/>
              <a:ext cx="39144" cy="10441"/>
            </a:xfrm>
            <a:custGeom>
              <a:avLst/>
              <a:gdLst/>
              <a:ahLst/>
              <a:cxnLst/>
              <a:rect l="l" t="t" r="r" b="b"/>
              <a:pathLst>
                <a:path w="2002" h="534" fill="none" extrusionOk="0">
                  <a:moveTo>
                    <a:pt x="2002" y="0"/>
                  </a:moveTo>
                  <a:cubicBezTo>
                    <a:pt x="1601" y="33"/>
                    <a:pt x="1235" y="67"/>
                    <a:pt x="901" y="167"/>
                  </a:cubicBezTo>
                  <a:cubicBezTo>
                    <a:pt x="567" y="267"/>
                    <a:pt x="267" y="367"/>
                    <a:pt x="0" y="534"/>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5"/>
            <p:cNvSpPr/>
            <p:nvPr/>
          </p:nvSpPr>
          <p:spPr>
            <a:xfrm>
              <a:off x="6092942" y="1725953"/>
              <a:ext cx="20882" cy="28703"/>
            </a:xfrm>
            <a:custGeom>
              <a:avLst/>
              <a:gdLst/>
              <a:ahLst/>
              <a:cxnLst/>
              <a:rect l="l" t="t" r="r" b="b"/>
              <a:pathLst>
                <a:path w="1068" h="1468" extrusionOk="0">
                  <a:moveTo>
                    <a:pt x="501" y="0"/>
                  </a:moveTo>
                  <a:cubicBezTo>
                    <a:pt x="200" y="0"/>
                    <a:pt x="0" y="367"/>
                    <a:pt x="34" y="767"/>
                  </a:cubicBezTo>
                  <a:cubicBezTo>
                    <a:pt x="34" y="1168"/>
                    <a:pt x="267" y="1468"/>
                    <a:pt x="567" y="1468"/>
                  </a:cubicBezTo>
                  <a:cubicBezTo>
                    <a:pt x="834" y="1435"/>
                    <a:pt x="1068" y="1101"/>
                    <a:pt x="1034" y="701"/>
                  </a:cubicBezTo>
                  <a:cubicBezTo>
                    <a:pt x="1034" y="300"/>
                    <a:pt x="768" y="0"/>
                    <a:pt x="5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5"/>
            <p:cNvSpPr/>
            <p:nvPr/>
          </p:nvSpPr>
          <p:spPr>
            <a:xfrm>
              <a:off x="6084456" y="1699849"/>
              <a:ext cx="39164" cy="7860"/>
            </a:xfrm>
            <a:custGeom>
              <a:avLst/>
              <a:gdLst/>
              <a:ahLst/>
              <a:cxnLst/>
              <a:rect l="l" t="t" r="r" b="b"/>
              <a:pathLst>
                <a:path w="2003" h="402" fill="none" extrusionOk="0">
                  <a:moveTo>
                    <a:pt x="1" y="1"/>
                  </a:moveTo>
                  <a:cubicBezTo>
                    <a:pt x="368" y="1"/>
                    <a:pt x="768" y="34"/>
                    <a:pt x="1101" y="101"/>
                  </a:cubicBezTo>
                  <a:cubicBezTo>
                    <a:pt x="1435" y="168"/>
                    <a:pt x="1735" y="268"/>
                    <a:pt x="2002" y="401"/>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5"/>
            <p:cNvSpPr/>
            <p:nvPr/>
          </p:nvSpPr>
          <p:spPr>
            <a:xfrm>
              <a:off x="6120981" y="1776831"/>
              <a:ext cx="65247" cy="8486"/>
            </a:xfrm>
            <a:custGeom>
              <a:avLst/>
              <a:gdLst/>
              <a:ahLst/>
              <a:cxnLst/>
              <a:rect l="l" t="t" r="r" b="b"/>
              <a:pathLst>
                <a:path w="3337" h="434" fill="none" extrusionOk="0">
                  <a:moveTo>
                    <a:pt x="3336" y="0"/>
                  </a:moveTo>
                  <a:cubicBezTo>
                    <a:pt x="2936" y="234"/>
                    <a:pt x="2402" y="334"/>
                    <a:pt x="1802" y="367"/>
                  </a:cubicBezTo>
                  <a:lnTo>
                    <a:pt x="1702" y="367"/>
                  </a:lnTo>
                  <a:lnTo>
                    <a:pt x="1602" y="400"/>
                  </a:lnTo>
                  <a:cubicBezTo>
                    <a:pt x="1035" y="434"/>
                    <a:pt x="468" y="434"/>
                    <a:pt x="1" y="267"/>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5"/>
            <p:cNvSpPr/>
            <p:nvPr/>
          </p:nvSpPr>
          <p:spPr>
            <a:xfrm>
              <a:off x="6441889" y="2948247"/>
              <a:ext cx="1388579" cy="1387934"/>
            </a:xfrm>
            <a:custGeom>
              <a:avLst/>
              <a:gdLst/>
              <a:ahLst/>
              <a:cxnLst/>
              <a:rect l="l" t="t" r="r" b="b"/>
              <a:pathLst>
                <a:path w="71018" h="70985" extrusionOk="0">
                  <a:moveTo>
                    <a:pt x="35492" y="1"/>
                  </a:moveTo>
                  <a:lnTo>
                    <a:pt x="0" y="35493"/>
                  </a:lnTo>
                  <a:lnTo>
                    <a:pt x="35492" y="70985"/>
                  </a:lnTo>
                  <a:lnTo>
                    <a:pt x="71018" y="35493"/>
                  </a:lnTo>
                  <a:lnTo>
                    <a:pt x="35492" y="1"/>
                  </a:ln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5"/>
            <p:cNvSpPr/>
            <p:nvPr/>
          </p:nvSpPr>
          <p:spPr>
            <a:xfrm>
              <a:off x="6372104" y="2878461"/>
              <a:ext cx="1528145" cy="1528165"/>
            </a:xfrm>
            <a:custGeom>
              <a:avLst/>
              <a:gdLst/>
              <a:ahLst/>
              <a:cxnLst/>
              <a:rect l="l" t="t" r="r" b="b"/>
              <a:pathLst>
                <a:path w="78156" h="78157" fill="none" extrusionOk="0">
                  <a:moveTo>
                    <a:pt x="3202" y="42297"/>
                  </a:moveTo>
                  <a:lnTo>
                    <a:pt x="0" y="39062"/>
                  </a:lnTo>
                  <a:lnTo>
                    <a:pt x="9774" y="29288"/>
                  </a:lnTo>
                  <a:lnTo>
                    <a:pt x="19547" y="19514"/>
                  </a:lnTo>
                  <a:lnTo>
                    <a:pt x="29321" y="9741"/>
                  </a:lnTo>
                  <a:lnTo>
                    <a:pt x="39061" y="0"/>
                  </a:lnTo>
                  <a:lnTo>
                    <a:pt x="48835" y="9741"/>
                  </a:lnTo>
                  <a:lnTo>
                    <a:pt x="58609" y="19514"/>
                  </a:lnTo>
                  <a:lnTo>
                    <a:pt x="68382" y="29288"/>
                  </a:lnTo>
                  <a:lnTo>
                    <a:pt x="78156" y="39062"/>
                  </a:lnTo>
                  <a:lnTo>
                    <a:pt x="68382" y="48835"/>
                  </a:lnTo>
                  <a:lnTo>
                    <a:pt x="58609" y="58609"/>
                  </a:lnTo>
                  <a:lnTo>
                    <a:pt x="48835" y="68383"/>
                  </a:lnTo>
                  <a:lnTo>
                    <a:pt x="39061" y="78156"/>
                  </a:lnTo>
                  <a:lnTo>
                    <a:pt x="29321" y="68383"/>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25"/>
            <p:cNvSpPr/>
            <p:nvPr/>
          </p:nvSpPr>
          <p:spPr>
            <a:xfrm>
              <a:off x="6687127" y="4089023"/>
              <a:ext cx="706373" cy="81553"/>
            </a:xfrm>
            <a:custGeom>
              <a:avLst/>
              <a:gdLst/>
              <a:ahLst/>
              <a:cxnLst/>
              <a:rect l="l" t="t" r="r" b="b"/>
              <a:pathLst>
                <a:path w="36127" h="4171" extrusionOk="0">
                  <a:moveTo>
                    <a:pt x="2069" y="0"/>
                  </a:moveTo>
                  <a:cubicBezTo>
                    <a:pt x="935" y="0"/>
                    <a:pt x="1" y="901"/>
                    <a:pt x="1" y="2035"/>
                  </a:cubicBezTo>
                  <a:cubicBezTo>
                    <a:pt x="1" y="3169"/>
                    <a:pt x="901" y="4103"/>
                    <a:pt x="2035" y="4103"/>
                  </a:cubicBezTo>
                  <a:lnTo>
                    <a:pt x="34058" y="4170"/>
                  </a:lnTo>
                  <a:cubicBezTo>
                    <a:pt x="34078" y="4171"/>
                    <a:pt x="34098" y="4171"/>
                    <a:pt x="34117" y="4171"/>
                  </a:cubicBezTo>
                  <a:cubicBezTo>
                    <a:pt x="35225" y="4171"/>
                    <a:pt x="36126" y="3250"/>
                    <a:pt x="36126" y="2135"/>
                  </a:cubicBezTo>
                  <a:cubicBezTo>
                    <a:pt x="36126" y="1001"/>
                    <a:pt x="35226" y="100"/>
                    <a:pt x="34092" y="100"/>
                  </a:cubicBezTo>
                  <a:lnTo>
                    <a:pt x="2069" y="0"/>
                  </a:lnTo>
                  <a:close/>
                </a:path>
              </a:pathLst>
            </a:custGeom>
            <a:solidFill>
              <a:srgbClr val="E7BC3D"/>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25"/>
            <p:cNvSpPr/>
            <p:nvPr/>
          </p:nvSpPr>
          <p:spPr>
            <a:xfrm>
              <a:off x="6687127" y="4089023"/>
              <a:ext cx="489829" cy="80908"/>
            </a:xfrm>
            <a:custGeom>
              <a:avLst/>
              <a:gdLst/>
              <a:ahLst/>
              <a:cxnLst/>
              <a:rect l="l" t="t" r="r" b="b"/>
              <a:pathLst>
                <a:path w="25052" h="4138" extrusionOk="0">
                  <a:moveTo>
                    <a:pt x="2069" y="0"/>
                  </a:moveTo>
                  <a:cubicBezTo>
                    <a:pt x="935" y="0"/>
                    <a:pt x="1" y="901"/>
                    <a:pt x="1" y="2035"/>
                  </a:cubicBezTo>
                  <a:cubicBezTo>
                    <a:pt x="1" y="3169"/>
                    <a:pt x="901" y="4103"/>
                    <a:pt x="2035" y="4103"/>
                  </a:cubicBezTo>
                  <a:lnTo>
                    <a:pt x="23017" y="4137"/>
                  </a:lnTo>
                  <a:cubicBezTo>
                    <a:pt x="23037" y="4137"/>
                    <a:pt x="23056" y="4138"/>
                    <a:pt x="23076" y="4138"/>
                  </a:cubicBezTo>
                  <a:cubicBezTo>
                    <a:pt x="24182" y="4138"/>
                    <a:pt x="25052" y="3216"/>
                    <a:pt x="25052" y="2102"/>
                  </a:cubicBezTo>
                  <a:cubicBezTo>
                    <a:pt x="25052" y="968"/>
                    <a:pt x="24151" y="67"/>
                    <a:pt x="23017" y="67"/>
                  </a:cubicBezTo>
                  <a:lnTo>
                    <a:pt x="2069" y="0"/>
                  </a:lnTo>
                  <a:close/>
                </a:path>
              </a:pathLst>
            </a:custGeom>
            <a:solidFill>
              <a:srgbClr val="E7BC3D"/>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5"/>
            <p:cNvSpPr/>
            <p:nvPr/>
          </p:nvSpPr>
          <p:spPr>
            <a:xfrm>
              <a:off x="7215436" y="4120973"/>
              <a:ext cx="115477" cy="18946"/>
            </a:xfrm>
            <a:custGeom>
              <a:avLst/>
              <a:gdLst/>
              <a:ahLst/>
              <a:cxnLst/>
              <a:rect l="l" t="t" r="r" b="b"/>
              <a:pathLst>
                <a:path w="5906" h="969" extrusionOk="0">
                  <a:moveTo>
                    <a:pt x="468" y="1"/>
                  </a:moveTo>
                  <a:cubicBezTo>
                    <a:pt x="201" y="1"/>
                    <a:pt x="1" y="201"/>
                    <a:pt x="1" y="468"/>
                  </a:cubicBezTo>
                  <a:cubicBezTo>
                    <a:pt x="1" y="735"/>
                    <a:pt x="201" y="968"/>
                    <a:pt x="468" y="968"/>
                  </a:cubicBezTo>
                  <a:lnTo>
                    <a:pt x="5405" y="968"/>
                  </a:lnTo>
                  <a:cubicBezTo>
                    <a:pt x="5672" y="968"/>
                    <a:pt x="5905" y="768"/>
                    <a:pt x="5905" y="501"/>
                  </a:cubicBezTo>
                  <a:cubicBezTo>
                    <a:pt x="5905" y="234"/>
                    <a:pt x="5672" y="1"/>
                    <a:pt x="54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5"/>
            <p:cNvSpPr/>
            <p:nvPr/>
          </p:nvSpPr>
          <p:spPr>
            <a:xfrm>
              <a:off x="6517541" y="3682022"/>
              <a:ext cx="639856" cy="425912"/>
            </a:xfrm>
            <a:custGeom>
              <a:avLst/>
              <a:gdLst/>
              <a:ahLst/>
              <a:cxnLst/>
              <a:rect l="l" t="t" r="r" b="b"/>
              <a:pathLst>
                <a:path w="32725" h="21783" extrusionOk="0">
                  <a:moveTo>
                    <a:pt x="4504" y="1"/>
                  </a:moveTo>
                  <a:cubicBezTo>
                    <a:pt x="1835" y="1"/>
                    <a:pt x="1" y="2636"/>
                    <a:pt x="1068" y="5037"/>
                  </a:cubicBezTo>
                  <a:lnTo>
                    <a:pt x="7406" y="19514"/>
                  </a:lnTo>
                  <a:cubicBezTo>
                    <a:pt x="8007" y="20849"/>
                    <a:pt x="9341" y="21716"/>
                    <a:pt x="10842" y="21716"/>
                  </a:cubicBezTo>
                  <a:lnTo>
                    <a:pt x="28254" y="21783"/>
                  </a:lnTo>
                  <a:cubicBezTo>
                    <a:pt x="30923" y="21783"/>
                    <a:pt x="32724" y="19148"/>
                    <a:pt x="31690" y="16746"/>
                  </a:cubicBezTo>
                  <a:lnTo>
                    <a:pt x="25319" y="2235"/>
                  </a:lnTo>
                  <a:cubicBezTo>
                    <a:pt x="24752" y="901"/>
                    <a:pt x="23384" y="34"/>
                    <a:pt x="21916" y="34"/>
                  </a:cubicBezTo>
                  <a:lnTo>
                    <a:pt x="4504" y="1"/>
                  </a:lnTo>
                  <a:close/>
                </a:path>
              </a:pathLst>
            </a:custGeom>
            <a:solidFill>
              <a:schemeClr val="accent6"/>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5"/>
            <p:cNvSpPr/>
            <p:nvPr/>
          </p:nvSpPr>
          <p:spPr>
            <a:xfrm>
              <a:off x="6473976" y="3682022"/>
              <a:ext cx="618837" cy="425912"/>
            </a:xfrm>
            <a:custGeom>
              <a:avLst/>
              <a:gdLst/>
              <a:ahLst/>
              <a:cxnLst/>
              <a:rect l="l" t="t" r="r" b="b"/>
              <a:pathLst>
                <a:path w="31650" h="21783" extrusionOk="0">
                  <a:moveTo>
                    <a:pt x="4414" y="0"/>
                  </a:moveTo>
                  <a:cubicBezTo>
                    <a:pt x="1773" y="0"/>
                    <a:pt x="0" y="2650"/>
                    <a:pt x="1028" y="5004"/>
                  </a:cubicBezTo>
                  <a:lnTo>
                    <a:pt x="7399" y="19514"/>
                  </a:lnTo>
                  <a:cubicBezTo>
                    <a:pt x="7966" y="20849"/>
                    <a:pt x="9301" y="21716"/>
                    <a:pt x="10802" y="21716"/>
                  </a:cubicBezTo>
                  <a:lnTo>
                    <a:pt x="28214" y="21783"/>
                  </a:lnTo>
                  <a:lnTo>
                    <a:pt x="31650" y="16746"/>
                  </a:lnTo>
                  <a:lnTo>
                    <a:pt x="25279" y="2235"/>
                  </a:lnTo>
                  <a:cubicBezTo>
                    <a:pt x="24712" y="901"/>
                    <a:pt x="23377" y="34"/>
                    <a:pt x="21876" y="34"/>
                  </a:cubicBezTo>
                  <a:lnTo>
                    <a:pt x="4464" y="1"/>
                  </a:lnTo>
                  <a:cubicBezTo>
                    <a:pt x="4447" y="0"/>
                    <a:pt x="4431" y="0"/>
                    <a:pt x="44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5"/>
            <p:cNvSpPr/>
            <p:nvPr/>
          </p:nvSpPr>
          <p:spPr>
            <a:xfrm>
              <a:off x="6473839" y="3681377"/>
              <a:ext cx="618973" cy="426557"/>
            </a:xfrm>
            <a:custGeom>
              <a:avLst/>
              <a:gdLst/>
              <a:ahLst/>
              <a:cxnLst/>
              <a:rect l="l" t="t" r="r" b="b"/>
              <a:pathLst>
                <a:path w="31657" h="21816" fill="none" extrusionOk="0">
                  <a:moveTo>
                    <a:pt x="31657" y="16779"/>
                  </a:moveTo>
                  <a:lnTo>
                    <a:pt x="25286" y="2268"/>
                  </a:lnTo>
                  <a:cubicBezTo>
                    <a:pt x="24719" y="934"/>
                    <a:pt x="23384" y="67"/>
                    <a:pt x="21883" y="67"/>
                  </a:cubicBezTo>
                  <a:lnTo>
                    <a:pt x="4471" y="34"/>
                  </a:lnTo>
                  <a:cubicBezTo>
                    <a:pt x="1802" y="0"/>
                    <a:pt x="1" y="2669"/>
                    <a:pt x="1035" y="5037"/>
                  </a:cubicBezTo>
                  <a:lnTo>
                    <a:pt x="7406" y="19547"/>
                  </a:lnTo>
                  <a:cubicBezTo>
                    <a:pt x="7973" y="20882"/>
                    <a:pt x="9308" y="21749"/>
                    <a:pt x="10809" y="21749"/>
                  </a:cubicBezTo>
                  <a:lnTo>
                    <a:pt x="28221" y="21816"/>
                  </a:ln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5"/>
            <p:cNvSpPr/>
            <p:nvPr/>
          </p:nvSpPr>
          <p:spPr>
            <a:xfrm>
              <a:off x="6811700" y="4126859"/>
              <a:ext cx="24167" cy="23483"/>
            </a:xfrm>
            <a:custGeom>
              <a:avLst/>
              <a:gdLst/>
              <a:ahLst/>
              <a:cxnLst/>
              <a:rect l="l" t="t" r="r" b="b"/>
              <a:pathLst>
                <a:path w="1236" h="1201" extrusionOk="0">
                  <a:moveTo>
                    <a:pt x="601" y="0"/>
                  </a:moveTo>
                  <a:cubicBezTo>
                    <a:pt x="268" y="0"/>
                    <a:pt x="1" y="267"/>
                    <a:pt x="1" y="601"/>
                  </a:cubicBezTo>
                  <a:cubicBezTo>
                    <a:pt x="1" y="934"/>
                    <a:pt x="268" y="1201"/>
                    <a:pt x="601" y="1201"/>
                  </a:cubicBezTo>
                  <a:cubicBezTo>
                    <a:pt x="935" y="1201"/>
                    <a:pt x="1235" y="934"/>
                    <a:pt x="1235" y="601"/>
                  </a:cubicBezTo>
                  <a:cubicBezTo>
                    <a:pt x="1235" y="267"/>
                    <a:pt x="968" y="0"/>
                    <a:pt x="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25"/>
            <p:cNvSpPr/>
            <p:nvPr/>
          </p:nvSpPr>
          <p:spPr>
            <a:xfrm>
              <a:off x="4452559" y="3059779"/>
              <a:ext cx="1256835" cy="1256854"/>
            </a:xfrm>
            <a:custGeom>
              <a:avLst/>
              <a:gdLst/>
              <a:ahLst/>
              <a:cxnLst/>
              <a:rect l="l" t="t" r="r" b="b"/>
              <a:pathLst>
                <a:path w="64280" h="64281" fill="none" extrusionOk="0">
                  <a:moveTo>
                    <a:pt x="54839" y="54840"/>
                  </a:moveTo>
                  <a:cubicBezTo>
                    <a:pt x="49035" y="60678"/>
                    <a:pt x="40996" y="64280"/>
                    <a:pt x="32123" y="64280"/>
                  </a:cubicBezTo>
                  <a:cubicBezTo>
                    <a:pt x="23283" y="64280"/>
                    <a:pt x="15244" y="60678"/>
                    <a:pt x="9440" y="54840"/>
                  </a:cubicBezTo>
                  <a:cubicBezTo>
                    <a:pt x="3603" y="49036"/>
                    <a:pt x="0" y="40997"/>
                    <a:pt x="0" y="32124"/>
                  </a:cubicBezTo>
                  <a:cubicBezTo>
                    <a:pt x="0" y="23284"/>
                    <a:pt x="3603" y="15245"/>
                    <a:pt x="9440" y="9441"/>
                  </a:cubicBezTo>
                  <a:cubicBezTo>
                    <a:pt x="15244" y="3603"/>
                    <a:pt x="23283" y="1"/>
                    <a:pt x="32123" y="1"/>
                  </a:cubicBezTo>
                  <a:cubicBezTo>
                    <a:pt x="40996" y="1"/>
                    <a:pt x="49035" y="3603"/>
                    <a:pt x="54839" y="9441"/>
                  </a:cubicBezTo>
                  <a:cubicBezTo>
                    <a:pt x="60677" y="15245"/>
                    <a:pt x="64279" y="23284"/>
                    <a:pt x="64279" y="32124"/>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25"/>
            <p:cNvSpPr/>
            <p:nvPr/>
          </p:nvSpPr>
          <p:spPr>
            <a:xfrm>
              <a:off x="4458425" y="3115173"/>
              <a:ext cx="1245103" cy="1145894"/>
            </a:xfrm>
            <a:custGeom>
              <a:avLst/>
              <a:gdLst/>
              <a:ahLst/>
              <a:cxnLst/>
              <a:rect l="l" t="t" r="r" b="b"/>
              <a:pathLst>
                <a:path w="63680" h="58606" extrusionOk="0">
                  <a:moveTo>
                    <a:pt x="31804" y="0"/>
                  </a:moveTo>
                  <a:cubicBezTo>
                    <a:pt x="18032" y="0"/>
                    <a:pt x="5776" y="9749"/>
                    <a:pt x="3069" y="23753"/>
                  </a:cubicBezTo>
                  <a:cubicBezTo>
                    <a:pt x="0" y="39631"/>
                    <a:pt x="10408" y="55009"/>
                    <a:pt x="26286" y="58078"/>
                  </a:cubicBezTo>
                  <a:cubicBezTo>
                    <a:pt x="28151" y="58434"/>
                    <a:pt x="30008" y="58605"/>
                    <a:pt x="31839" y="58605"/>
                  </a:cubicBezTo>
                  <a:cubicBezTo>
                    <a:pt x="45626" y="58605"/>
                    <a:pt x="57901" y="48874"/>
                    <a:pt x="60610" y="34828"/>
                  </a:cubicBezTo>
                  <a:cubicBezTo>
                    <a:pt x="63679" y="18950"/>
                    <a:pt x="53272" y="3606"/>
                    <a:pt x="37394" y="537"/>
                  </a:cubicBezTo>
                  <a:cubicBezTo>
                    <a:pt x="35516" y="175"/>
                    <a:pt x="33647" y="0"/>
                    <a:pt x="318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5"/>
            <p:cNvSpPr/>
            <p:nvPr/>
          </p:nvSpPr>
          <p:spPr>
            <a:xfrm>
              <a:off x="4697796" y="3970961"/>
              <a:ext cx="174819" cy="343733"/>
            </a:xfrm>
            <a:custGeom>
              <a:avLst/>
              <a:gdLst/>
              <a:ahLst/>
              <a:cxnLst/>
              <a:rect l="l" t="t" r="r" b="b"/>
              <a:pathLst>
                <a:path w="8941" h="17580" fill="none" extrusionOk="0">
                  <a:moveTo>
                    <a:pt x="8940" y="17580"/>
                  </a:moveTo>
                  <a:lnTo>
                    <a:pt x="6772" y="17580"/>
                  </a:lnTo>
                  <a:cubicBezTo>
                    <a:pt x="3036" y="17580"/>
                    <a:pt x="0" y="14578"/>
                    <a:pt x="0" y="10842"/>
                  </a:cubicBezTo>
                  <a:lnTo>
                    <a:pt x="0" y="1"/>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5"/>
            <p:cNvSpPr/>
            <p:nvPr/>
          </p:nvSpPr>
          <p:spPr>
            <a:xfrm>
              <a:off x="4618879" y="3561359"/>
              <a:ext cx="184595" cy="485919"/>
            </a:xfrm>
            <a:custGeom>
              <a:avLst/>
              <a:gdLst/>
              <a:ahLst/>
              <a:cxnLst/>
              <a:rect l="l" t="t" r="r" b="b"/>
              <a:pathLst>
                <a:path w="9441" h="24852" extrusionOk="0">
                  <a:moveTo>
                    <a:pt x="4737" y="0"/>
                  </a:moveTo>
                  <a:cubicBezTo>
                    <a:pt x="2135" y="0"/>
                    <a:pt x="0" y="2135"/>
                    <a:pt x="0" y="4737"/>
                  </a:cubicBezTo>
                  <a:lnTo>
                    <a:pt x="0" y="20148"/>
                  </a:lnTo>
                  <a:cubicBezTo>
                    <a:pt x="0" y="22750"/>
                    <a:pt x="2135" y="24852"/>
                    <a:pt x="4737" y="24852"/>
                  </a:cubicBezTo>
                  <a:cubicBezTo>
                    <a:pt x="7339" y="24852"/>
                    <a:pt x="9440" y="22750"/>
                    <a:pt x="9440" y="20148"/>
                  </a:cubicBezTo>
                  <a:lnTo>
                    <a:pt x="9440" y="4737"/>
                  </a:lnTo>
                  <a:cubicBezTo>
                    <a:pt x="9440" y="2135"/>
                    <a:pt x="7339" y="0"/>
                    <a:pt x="4737" y="0"/>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5"/>
            <p:cNvSpPr/>
            <p:nvPr/>
          </p:nvSpPr>
          <p:spPr>
            <a:xfrm>
              <a:off x="4731056" y="3633765"/>
              <a:ext cx="53496" cy="320896"/>
            </a:xfrm>
            <a:custGeom>
              <a:avLst/>
              <a:gdLst/>
              <a:ahLst/>
              <a:cxnLst/>
              <a:rect l="l" t="t" r="r" b="b"/>
              <a:pathLst>
                <a:path w="2736" h="16412" extrusionOk="0">
                  <a:moveTo>
                    <a:pt x="1368" y="0"/>
                  </a:moveTo>
                  <a:cubicBezTo>
                    <a:pt x="601" y="0"/>
                    <a:pt x="1" y="3669"/>
                    <a:pt x="1" y="8206"/>
                  </a:cubicBezTo>
                  <a:cubicBezTo>
                    <a:pt x="1" y="12743"/>
                    <a:pt x="601" y="16412"/>
                    <a:pt x="1368" y="16412"/>
                  </a:cubicBezTo>
                  <a:cubicBezTo>
                    <a:pt x="2135" y="16412"/>
                    <a:pt x="2736" y="12743"/>
                    <a:pt x="2736" y="8206"/>
                  </a:cubicBezTo>
                  <a:cubicBezTo>
                    <a:pt x="2736" y="3669"/>
                    <a:pt x="2135" y="0"/>
                    <a:pt x="1368"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5"/>
            <p:cNvSpPr/>
            <p:nvPr/>
          </p:nvSpPr>
          <p:spPr>
            <a:xfrm>
              <a:off x="4892156" y="3845233"/>
              <a:ext cx="656162" cy="551087"/>
            </a:xfrm>
            <a:custGeom>
              <a:avLst/>
              <a:gdLst/>
              <a:ahLst/>
              <a:cxnLst/>
              <a:rect l="l" t="t" r="r" b="b"/>
              <a:pathLst>
                <a:path w="33559" h="28185" extrusionOk="0">
                  <a:moveTo>
                    <a:pt x="27429" y="0"/>
                  </a:moveTo>
                  <a:cubicBezTo>
                    <a:pt x="26539" y="0"/>
                    <a:pt x="25636" y="201"/>
                    <a:pt x="24785" y="627"/>
                  </a:cubicBezTo>
                  <a:lnTo>
                    <a:pt x="11342" y="7131"/>
                  </a:lnTo>
                  <a:cubicBezTo>
                    <a:pt x="10340" y="6638"/>
                    <a:pt x="9237" y="6379"/>
                    <a:pt x="8127" y="6379"/>
                  </a:cubicBezTo>
                  <a:cubicBezTo>
                    <a:pt x="6761" y="6379"/>
                    <a:pt x="5385" y="6770"/>
                    <a:pt x="4170" y="7598"/>
                  </a:cubicBezTo>
                  <a:cubicBezTo>
                    <a:pt x="868" y="9833"/>
                    <a:pt x="1" y="14270"/>
                    <a:pt x="2236" y="17539"/>
                  </a:cubicBezTo>
                  <a:cubicBezTo>
                    <a:pt x="3203" y="19040"/>
                    <a:pt x="4671" y="20007"/>
                    <a:pt x="6239" y="20441"/>
                  </a:cubicBezTo>
                  <a:cubicBezTo>
                    <a:pt x="6997" y="20796"/>
                    <a:pt x="7834" y="20979"/>
                    <a:pt x="8685" y="20979"/>
                  </a:cubicBezTo>
                  <a:cubicBezTo>
                    <a:pt x="9592" y="20979"/>
                    <a:pt x="10515" y="20771"/>
                    <a:pt x="11376" y="20341"/>
                  </a:cubicBezTo>
                  <a:lnTo>
                    <a:pt x="23618" y="14403"/>
                  </a:lnTo>
                  <a:lnTo>
                    <a:pt x="25052" y="24610"/>
                  </a:lnTo>
                  <a:cubicBezTo>
                    <a:pt x="25149" y="26617"/>
                    <a:pt x="26816" y="28184"/>
                    <a:pt x="28805" y="28184"/>
                  </a:cubicBezTo>
                  <a:cubicBezTo>
                    <a:pt x="28865" y="28184"/>
                    <a:pt x="28927" y="28183"/>
                    <a:pt x="28988" y="28180"/>
                  </a:cubicBezTo>
                  <a:cubicBezTo>
                    <a:pt x="30990" y="28080"/>
                    <a:pt x="32557" y="26445"/>
                    <a:pt x="32557" y="24444"/>
                  </a:cubicBezTo>
                  <a:lnTo>
                    <a:pt x="32991" y="8065"/>
                  </a:lnTo>
                  <a:cubicBezTo>
                    <a:pt x="33558" y="6564"/>
                    <a:pt x="33525" y="4830"/>
                    <a:pt x="32758" y="3295"/>
                  </a:cubicBezTo>
                  <a:cubicBezTo>
                    <a:pt x="31715" y="1210"/>
                    <a:pt x="29612" y="0"/>
                    <a:pt x="27429" y="0"/>
                  </a:cubicBezTo>
                  <a:close/>
                </a:path>
              </a:pathLst>
            </a:custGeom>
            <a:solidFill>
              <a:srgbClr val="68D3E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5"/>
            <p:cNvSpPr/>
            <p:nvPr/>
          </p:nvSpPr>
          <p:spPr>
            <a:xfrm>
              <a:off x="5459377" y="4467320"/>
              <a:ext cx="396153" cy="174213"/>
            </a:xfrm>
            <a:custGeom>
              <a:avLst/>
              <a:gdLst/>
              <a:ahLst/>
              <a:cxnLst/>
              <a:rect l="l" t="t" r="r" b="b"/>
              <a:pathLst>
                <a:path w="20261" h="8910" extrusionOk="0">
                  <a:moveTo>
                    <a:pt x="4049" y="1"/>
                  </a:moveTo>
                  <a:lnTo>
                    <a:pt x="1414" y="3703"/>
                  </a:lnTo>
                  <a:cubicBezTo>
                    <a:pt x="1" y="5708"/>
                    <a:pt x="1112" y="8909"/>
                    <a:pt x="3186" y="8909"/>
                  </a:cubicBezTo>
                  <a:cubicBezTo>
                    <a:pt x="3218" y="8909"/>
                    <a:pt x="3249" y="8908"/>
                    <a:pt x="3282" y="8907"/>
                  </a:cubicBezTo>
                  <a:lnTo>
                    <a:pt x="20260" y="8273"/>
                  </a:lnTo>
                  <a:cubicBezTo>
                    <a:pt x="20260" y="7539"/>
                    <a:pt x="19960" y="6906"/>
                    <a:pt x="19593" y="6739"/>
                  </a:cubicBezTo>
                  <a:lnTo>
                    <a:pt x="40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5"/>
            <p:cNvSpPr/>
            <p:nvPr/>
          </p:nvSpPr>
          <p:spPr>
            <a:xfrm>
              <a:off x="5458966" y="4539061"/>
              <a:ext cx="396564" cy="104391"/>
            </a:xfrm>
            <a:custGeom>
              <a:avLst/>
              <a:gdLst/>
              <a:ahLst/>
              <a:cxnLst/>
              <a:rect l="l" t="t" r="r" b="b"/>
              <a:pathLst>
                <a:path w="20282" h="5339" fill="none" extrusionOk="0">
                  <a:moveTo>
                    <a:pt x="20281" y="4604"/>
                  </a:moveTo>
                  <a:lnTo>
                    <a:pt x="3303" y="5238"/>
                  </a:lnTo>
                  <a:cubicBezTo>
                    <a:pt x="1168" y="5338"/>
                    <a:pt x="0" y="2036"/>
                    <a:pt x="1435" y="1"/>
                  </a:cubicBezTo>
                </a:path>
              </a:pathLst>
            </a:custGeom>
            <a:noFill/>
            <a:ln w="14175" cap="rnd" cmpd="sng">
              <a:solidFill>
                <a:srgbClr val="595959"/>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5"/>
            <p:cNvSpPr/>
            <p:nvPr/>
          </p:nvSpPr>
          <p:spPr>
            <a:xfrm>
              <a:off x="5756391" y="4570385"/>
              <a:ext cx="100461" cy="60007"/>
            </a:xfrm>
            <a:custGeom>
              <a:avLst/>
              <a:gdLst/>
              <a:ahLst/>
              <a:cxnLst/>
              <a:rect l="l" t="t" r="r" b="b"/>
              <a:pathLst>
                <a:path w="5138" h="3069" extrusionOk="0">
                  <a:moveTo>
                    <a:pt x="2368" y="0"/>
                  </a:moveTo>
                  <a:cubicBezTo>
                    <a:pt x="1101" y="0"/>
                    <a:pt x="33" y="1001"/>
                    <a:pt x="33" y="2268"/>
                  </a:cubicBezTo>
                  <a:lnTo>
                    <a:pt x="0" y="2969"/>
                  </a:lnTo>
                  <a:lnTo>
                    <a:pt x="5104" y="3069"/>
                  </a:lnTo>
                  <a:lnTo>
                    <a:pt x="5104" y="2869"/>
                  </a:lnTo>
                  <a:cubicBezTo>
                    <a:pt x="5137" y="1334"/>
                    <a:pt x="3903" y="33"/>
                    <a:pt x="2368"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25"/>
            <p:cNvSpPr/>
            <p:nvPr/>
          </p:nvSpPr>
          <p:spPr>
            <a:xfrm>
              <a:off x="5670943" y="4527974"/>
              <a:ext cx="58071" cy="63291"/>
            </a:xfrm>
            <a:custGeom>
              <a:avLst/>
              <a:gdLst/>
              <a:ahLst/>
              <a:cxnLst/>
              <a:rect l="l" t="t" r="r" b="b"/>
              <a:pathLst>
                <a:path w="2970" h="3237" fill="none" extrusionOk="0">
                  <a:moveTo>
                    <a:pt x="0" y="1936"/>
                  </a:moveTo>
                  <a:lnTo>
                    <a:pt x="1902" y="1"/>
                  </a:lnTo>
                  <a:lnTo>
                    <a:pt x="1234" y="3236"/>
                  </a:lnTo>
                  <a:lnTo>
                    <a:pt x="2969" y="1102"/>
                  </a:lnTo>
                </a:path>
              </a:pathLst>
            </a:custGeom>
            <a:noFill/>
            <a:ln w="12500" cap="rnd"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25"/>
            <p:cNvSpPr/>
            <p:nvPr/>
          </p:nvSpPr>
          <p:spPr>
            <a:xfrm>
              <a:off x="4759761" y="3973855"/>
              <a:ext cx="900080" cy="595432"/>
            </a:xfrm>
            <a:custGeom>
              <a:avLst/>
              <a:gdLst/>
              <a:ahLst/>
              <a:cxnLst/>
              <a:rect l="l" t="t" r="r" b="b"/>
              <a:pathLst>
                <a:path w="46034" h="30453" extrusionOk="0">
                  <a:moveTo>
                    <a:pt x="8666" y="1"/>
                  </a:moveTo>
                  <a:cubicBezTo>
                    <a:pt x="8107" y="1"/>
                    <a:pt x="7539" y="61"/>
                    <a:pt x="6972" y="186"/>
                  </a:cubicBezTo>
                  <a:cubicBezTo>
                    <a:pt x="2702" y="1154"/>
                    <a:pt x="0" y="5390"/>
                    <a:pt x="968" y="9660"/>
                  </a:cubicBezTo>
                  <a:cubicBezTo>
                    <a:pt x="1401" y="11561"/>
                    <a:pt x="2469" y="13162"/>
                    <a:pt x="3936" y="14230"/>
                  </a:cubicBezTo>
                  <a:cubicBezTo>
                    <a:pt x="5134" y="15457"/>
                    <a:pt x="6789" y="16228"/>
                    <a:pt x="8611" y="16228"/>
                  </a:cubicBezTo>
                  <a:cubicBezTo>
                    <a:pt x="8819" y="16228"/>
                    <a:pt x="9029" y="16218"/>
                    <a:pt x="9240" y="16198"/>
                  </a:cubicBezTo>
                  <a:lnTo>
                    <a:pt x="29255" y="14663"/>
                  </a:lnTo>
                  <a:lnTo>
                    <a:pt x="37627" y="28173"/>
                  </a:lnTo>
                  <a:cubicBezTo>
                    <a:pt x="38359" y="29614"/>
                    <a:pt x="39827" y="30452"/>
                    <a:pt x="41344" y="30452"/>
                  </a:cubicBezTo>
                  <a:cubicBezTo>
                    <a:pt x="41970" y="30452"/>
                    <a:pt x="42604" y="30310"/>
                    <a:pt x="43198" y="30008"/>
                  </a:cubicBezTo>
                  <a:cubicBezTo>
                    <a:pt x="45166" y="29040"/>
                    <a:pt x="46033" y="26672"/>
                    <a:pt x="45133" y="24671"/>
                  </a:cubicBezTo>
                  <a:lnTo>
                    <a:pt x="38128" y="7525"/>
                  </a:lnTo>
                  <a:cubicBezTo>
                    <a:pt x="38128" y="7425"/>
                    <a:pt x="38128" y="7358"/>
                    <a:pt x="38128" y="7291"/>
                  </a:cubicBezTo>
                  <a:cubicBezTo>
                    <a:pt x="37811" y="3845"/>
                    <a:pt x="34917" y="1297"/>
                    <a:pt x="31548" y="1297"/>
                  </a:cubicBezTo>
                  <a:cubicBezTo>
                    <a:pt x="31363" y="1297"/>
                    <a:pt x="31177" y="1305"/>
                    <a:pt x="30989" y="1320"/>
                  </a:cubicBezTo>
                  <a:lnTo>
                    <a:pt x="14544" y="2621"/>
                  </a:lnTo>
                  <a:cubicBezTo>
                    <a:pt x="13072" y="989"/>
                    <a:pt x="10935" y="1"/>
                    <a:pt x="8666" y="1"/>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5"/>
            <p:cNvSpPr/>
            <p:nvPr/>
          </p:nvSpPr>
          <p:spPr>
            <a:xfrm>
              <a:off x="4764981" y="3969748"/>
              <a:ext cx="899415" cy="603879"/>
            </a:xfrm>
            <a:custGeom>
              <a:avLst/>
              <a:gdLst/>
              <a:ahLst/>
              <a:cxnLst/>
              <a:rect l="l" t="t" r="r" b="b"/>
              <a:pathLst>
                <a:path w="46000" h="30885" extrusionOk="0">
                  <a:moveTo>
                    <a:pt x="8408" y="447"/>
                  </a:moveTo>
                  <a:cubicBezTo>
                    <a:pt x="10563" y="447"/>
                    <a:pt x="12659" y="1347"/>
                    <a:pt x="14144" y="2965"/>
                  </a:cubicBezTo>
                  <a:lnTo>
                    <a:pt x="14210" y="3065"/>
                  </a:lnTo>
                  <a:lnTo>
                    <a:pt x="30722" y="1764"/>
                  </a:lnTo>
                  <a:cubicBezTo>
                    <a:pt x="30909" y="1748"/>
                    <a:pt x="31094" y="1740"/>
                    <a:pt x="31278" y="1740"/>
                  </a:cubicBezTo>
                  <a:cubicBezTo>
                    <a:pt x="34547" y="1740"/>
                    <a:pt x="37343" y="4217"/>
                    <a:pt x="37627" y="7501"/>
                  </a:cubicBezTo>
                  <a:cubicBezTo>
                    <a:pt x="37627" y="7568"/>
                    <a:pt x="37627" y="7601"/>
                    <a:pt x="37627" y="7635"/>
                  </a:cubicBezTo>
                  <a:lnTo>
                    <a:pt x="37627" y="7768"/>
                  </a:lnTo>
                  <a:lnTo>
                    <a:pt x="44665" y="24947"/>
                  </a:lnTo>
                  <a:cubicBezTo>
                    <a:pt x="45499" y="26882"/>
                    <a:pt x="44699" y="29084"/>
                    <a:pt x="42831" y="30018"/>
                  </a:cubicBezTo>
                  <a:cubicBezTo>
                    <a:pt x="42279" y="30313"/>
                    <a:pt x="41682" y="30457"/>
                    <a:pt x="41078" y="30457"/>
                  </a:cubicBezTo>
                  <a:cubicBezTo>
                    <a:pt x="40660" y="30457"/>
                    <a:pt x="40239" y="30388"/>
                    <a:pt x="39829" y="30251"/>
                  </a:cubicBezTo>
                  <a:cubicBezTo>
                    <a:pt x="38861" y="29917"/>
                    <a:pt x="38061" y="29217"/>
                    <a:pt x="37560" y="28283"/>
                  </a:cubicBezTo>
                  <a:lnTo>
                    <a:pt x="29121" y="14640"/>
                  </a:lnTo>
                  <a:lnTo>
                    <a:pt x="8973" y="16208"/>
                  </a:lnTo>
                  <a:cubicBezTo>
                    <a:pt x="8785" y="16224"/>
                    <a:pt x="8598" y="16232"/>
                    <a:pt x="8412" y="16232"/>
                  </a:cubicBezTo>
                  <a:cubicBezTo>
                    <a:pt x="6681" y="16232"/>
                    <a:pt x="5038" y="15538"/>
                    <a:pt x="3803" y="14273"/>
                  </a:cubicBezTo>
                  <a:cubicBezTo>
                    <a:pt x="2335" y="13172"/>
                    <a:pt x="1334" y="11604"/>
                    <a:pt x="934" y="9803"/>
                  </a:cubicBezTo>
                  <a:cubicBezTo>
                    <a:pt x="467" y="7802"/>
                    <a:pt x="834" y="5733"/>
                    <a:pt x="1935" y="3999"/>
                  </a:cubicBezTo>
                  <a:cubicBezTo>
                    <a:pt x="3036" y="2264"/>
                    <a:pt x="4737" y="1063"/>
                    <a:pt x="6738" y="630"/>
                  </a:cubicBezTo>
                  <a:cubicBezTo>
                    <a:pt x="7293" y="507"/>
                    <a:pt x="7852" y="447"/>
                    <a:pt x="8408" y="447"/>
                  </a:cubicBezTo>
                  <a:close/>
                  <a:moveTo>
                    <a:pt x="8408" y="1"/>
                  </a:moveTo>
                  <a:cubicBezTo>
                    <a:pt x="7820" y="1"/>
                    <a:pt x="7227" y="65"/>
                    <a:pt x="6638" y="196"/>
                  </a:cubicBezTo>
                  <a:cubicBezTo>
                    <a:pt x="4537" y="663"/>
                    <a:pt x="2702" y="1931"/>
                    <a:pt x="1568" y="3765"/>
                  </a:cubicBezTo>
                  <a:cubicBezTo>
                    <a:pt x="400" y="5600"/>
                    <a:pt x="0" y="7768"/>
                    <a:pt x="467" y="9903"/>
                  </a:cubicBezTo>
                  <a:cubicBezTo>
                    <a:pt x="901" y="11771"/>
                    <a:pt x="1968" y="13472"/>
                    <a:pt x="3503" y="14607"/>
                  </a:cubicBezTo>
                  <a:cubicBezTo>
                    <a:pt x="4803" y="15937"/>
                    <a:pt x="6570" y="16665"/>
                    <a:pt x="8429" y="16665"/>
                  </a:cubicBezTo>
                  <a:cubicBezTo>
                    <a:pt x="8621" y="16665"/>
                    <a:pt x="8813" y="16657"/>
                    <a:pt x="9007" y="16641"/>
                  </a:cubicBezTo>
                  <a:lnTo>
                    <a:pt x="28887" y="15074"/>
                  </a:lnTo>
                  <a:lnTo>
                    <a:pt x="37160" y="28483"/>
                  </a:lnTo>
                  <a:cubicBezTo>
                    <a:pt x="37694" y="29517"/>
                    <a:pt x="38594" y="30318"/>
                    <a:pt x="39695" y="30685"/>
                  </a:cubicBezTo>
                  <a:cubicBezTo>
                    <a:pt x="40162" y="30818"/>
                    <a:pt x="40629" y="30885"/>
                    <a:pt x="41096" y="30885"/>
                  </a:cubicBezTo>
                  <a:cubicBezTo>
                    <a:pt x="41763" y="30885"/>
                    <a:pt x="42430" y="30751"/>
                    <a:pt x="43031" y="30451"/>
                  </a:cubicBezTo>
                  <a:cubicBezTo>
                    <a:pt x="45099" y="29384"/>
                    <a:pt x="46000" y="26915"/>
                    <a:pt x="45066" y="24780"/>
                  </a:cubicBezTo>
                  <a:lnTo>
                    <a:pt x="38094" y="7668"/>
                  </a:lnTo>
                  <a:lnTo>
                    <a:pt x="38094" y="7635"/>
                  </a:lnTo>
                  <a:cubicBezTo>
                    <a:pt x="38061" y="7568"/>
                    <a:pt x="38061" y="7535"/>
                    <a:pt x="38061" y="7468"/>
                  </a:cubicBezTo>
                  <a:cubicBezTo>
                    <a:pt x="37746" y="3939"/>
                    <a:pt x="34781" y="1303"/>
                    <a:pt x="31305" y="1303"/>
                  </a:cubicBezTo>
                  <a:cubicBezTo>
                    <a:pt x="31101" y="1303"/>
                    <a:pt x="30896" y="1312"/>
                    <a:pt x="30689" y="1330"/>
                  </a:cubicBezTo>
                  <a:lnTo>
                    <a:pt x="14377" y="2598"/>
                  </a:lnTo>
                  <a:cubicBezTo>
                    <a:pt x="12818" y="933"/>
                    <a:pt x="10651" y="1"/>
                    <a:pt x="840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25"/>
            <p:cNvSpPr/>
            <p:nvPr/>
          </p:nvSpPr>
          <p:spPr>
            <a:xfrm>
              <a:off x="4926081" y="4179027"/>
              <a:ext cx="15662" cy="5885"/>
            </a:xfrm>
            <a:custGeom>
              <a:avLst/>
              <a:gdLst/>
              <a:ahLst/>
              <a:cxnLst/>
              <a:rect l="l" t="t" r="r" b="b"/>
              <a:pathLst>
                <a:path w="801" h="301" extrusionOk="0">
                  <a:moveTo>
                    <a:pt x="634" y="1"/>
                  </a:moveTo>
                  <a:lnTo>
                    <a:pt x="100" y="34"/>
                  </a:lnTo>
                  <a:cubicBezTo>
                    <a:pt x="34" y="34"/>
                    <a:pt x="0" y="101"/>
                    <a:pt x="0" y="167"/>
                  </a:cubicBezTo>
                  <a:cubicBezTo>
                    <a:pt x="0" y="234"/>
                    <a:pt x="67" y="301"/>
                    <a:pt x="134" y="301"/>
                  </a:cubicBezTo>
                  <a:lnTo>
                    <a:pt x="668" y="268"/>
                  </a:lnTo>
                  <a:cubicBezTo>
                    <a:pt x="734" y="268"/>
                    <a:pt x="801" y="201"/>
                    <a:pt x="768" y="101"/>
                  </a:cubicBezTo>
                  <a:cubicBezTo>
                    <a:pt x="768" y="34"/>
                    <a:pt x="701" y="1"/>
                    <a:pt x="634"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25"/>
            <p:cNvSpPr/>
            <p:nvPr/>
          </p:nvSpPr>
          <p:spPr>
            <a:xfrm>
              <a:off x="4956740" y="4143166"/>
              <a:ext cx="600711" cy="332647"/>
            </a:xfrm>
            <a:custGeom>
              <a:avLst/>
              <a:gdLst/>
              <a:ahLst/>
              <a:cxnLst/>
              <a:rect l="l" t="t" r="r" b="b"/>
              <a:pathLst>
                <a:path w="30723" h="17013" extrusionOk="0">
                  <a:moveTo>
                    <a:pt x="21082" y="0"/>
                  </a:moveTo>
                  <a:cubicBezTo>
                    <a:pt x="21015" y="0"/>
                    <a:pt x="20948" y="67"/>
                    <a:pt x="20948" y="133"/>
                  </a:cubicBezTo>
                  <a:cubicBezTo>
                    <a:pt x="20982" y="234"/>
                    <a:pt x="21049" y="267"/>
                    <a:pt x="21115" y="267"/>
                  </a:cubicBezTo>
                  <a:lnTo>
                    <a:pt x="21315" y="267"/>
                  </a:lnTo>
                  <a:cubicBezTo>
                    <a:pt x="21582" y="267"/>
                    <a:pt x="21849" y="300"/>
                    <a:pt x="22083" y="367"/>
                  </a:cubicBezTo>
                  <a:lnTo>
                    <a:pt x="22149" y="367"/>
                  </a:lnTo>
                  <a:cubicBezTo>
                    <a:pt x="22183" y="367"/>
                    <a:pt x="22249" y="334"/>
                    <a:pt x="22249" y="300"/>
                  </a:cubicBezTo>
                  <a:cubicBezTo>
                    <a:pt x="22283" y="200"/>
                    <a:pt x="22249" y="133"/>
                    <a:pt x="22183" y="133"/>
                  </a:cubicBezTo>
                  <a:cubicBezTo>
                    <a:pt x="21882" y="33"/>
                    <a:pt x="21616" y="0"/>
                    <a:pt x="21315" y="0"/>
                  </a:cubicBezTo>
                  <a:close/>
                  <a:moveTo>
                    <a:pt x="20066" y="91"/>
                  </a:moveTo>
                  <a:cubicBezTo>
                    <a:pt x="20050" y="91"/>
                    <a:pt x="20033" y="94"/>
                    <a:pt x="20014" y="100"/>
                  </a:cubicBezTo>
                  <a:lnTo>
                    <a:pt x="18980" y="167"/>
                  </a:lnTo>
                  <a:cubicBezTo>
                    <a:pt x="18914" y="167"/>
                    <a:pt x="18847" y="234"/>
                    <a:pt x="18880" y="334"/>
                  </a:cubicBezTo>
                  <a:cubicBezTo>
                    <a:pt x="18880" y="400"/>
                    <a:pt x="18914" y="434"/>
                    <a:pt x="19014" y="434"/>
                  </a:cubicBezTo>
                  <a:lnTo>
                    <a:pt x="20048" y="367"/>
                  </a:lnTo>
                  <a:cubicBezTo>
                    <a:pt x="20115" y="334"/>
                    <a:pt x="20181" y="267"/>
                    <a:pt x="20181" y="200"/>
                  </a:cubicBezTo>
                  <a:cubicBezTo>
                    <a:pt x="20181" y="146"/>
                    <a:pt x="20137" y="91"/>
                    <a:pt x="20066" y="91"/>
                  </a:cubicBezTo>
                  <a:close/>
                  <a:moveTo>
                    <a:pt x="17946" y="267"/>
                  </a:moveTo>
                  <a:lnTo>
                    <a:pt x="16879" y="367"/>
                  </a:lnTo>
                  <a:cubicBezTo>
                    <a:pt x="16812" y="367"/>
                    <a:pt x="16779" y="434"/>
                    <a:pt x="16779" y="500"/>
                  </a:cubicBezTo>
                  <a:cubicBezTo>
                    <a:pt x="16779" y="567"/>
                    <a:pt x="16846" y="600"/>
                    <a:pt x="16912" y="600"/>
                  </a:cubicBezTo>
                  <a:lnTo>
                    <a:pt x="17946" y="534"/>
                  </a:lnTo>
                  <a:cubicBezTo>
                    <a:pt x="18013" y="534"/>
                    <a:pt x="18080" y="467"/>
                    <a:pt x="18080" y="400"/>
                  </a:cubicBezTo>
                  <a:cubicBezTo>
                    <a:pt x="18080" y="300"/>
                    <a:pt x="18013" y="267"/>
                    <a:pt x="17946" y="267"/>
                  </a:cubicBezTo>
                  <a:close/>
                  <a:moveTo>
                    <a:pt x="15845" y="434"/>
                  </a:moveTo>
                  <a:lnTo>
                    <a:pt x="14811" y="534"/>
                  </a:lnTo>
                  <a:cubicBezTo>
                    <a:pt x="14711" y="534"/>
                    <a:pt x="14677" y="600"/>
                    <a:pt x="14677" y="667"/>
                  </a:cubicBezTo>
                  <a:cubicBezTo>
                    <a:pt x="14677" y="734"/>
                    <a:pt x="14744" y="801"/>
                    <a:pt x="14811" y="801"/>
                  </a:cubicBezTo>
                  <a:lnTo>
                    <a:pt x="15878" y="701"/>
                  </a:lnTo>
                  <a:cubicBezTo>
                    <a:pt x="15945" y="701"/>
                    <a:pt x="15978" y="634"/>
                    <a:pt x="15978" y="567"/>
                  </a:cubicBezTo>
                  <a:cubicBezTo>
                    <a:pt x="15978" y="500"/>
                    <a:pt x="15912" y="434"/>
                    <a:pt x="15845" y="434"/>
                  </a:cubicBezTo>
                  <a:close/>
                  <a:moveTo>
                    <a:pt x="13743" y="600"/>
                  </a:moveTo>
                  <a:lnTo>
                    <a:pt x="12709" y="701"/>
                  </a:lnTo>
                  <a:cubicBezTo>
                    <a:pt x="12643" y="701"/>
                    <a:pt x="12576" y="767"/>
                    <a:pt x="12576" y="834"/>
                  </a:cubicBezTo>
                  <a:cubicBezTo>
                    <a:pt x="12576" y="901"/>
                    <a:pt x="12643" y="967"/>
                    <a:pt x="12709" y="967"/>
                  </a:cubicBezTo>
                  <a:lnTo>
                    <a:pt x="13777" y="867"/>
                  </a:lnTo>
                  <a:cubicBezTo>
                    <a:pt x="13843" y="867"/>
                    <a:pt x="13877" y="801"/>
                    <a:pt x="13877" y="734"/>
                  </a:cubicBezTo>
                  <a:cubicBezTo>
                    <a:pt x="13877" y="667"/>
                    <a:pt x="13810" y="600"/>
                    <a:pt x="13743" y="600"/>
                  </a:cubicBezTo>
                  <a:close/>
                  <a:moveTo>
                    <a:pt x="11642" y="767"/>
                  </a:moveTo>
                  <a:lnTo>
                    <a:pt x="10608" y="867"/>
                  </a:lnTo>
                  <a:cubicBezTo>
                    <a:pt x="10541" y="867"/>
                    <a:pt x="10474" y="934"/>
                    <a:pt x="10474" y="1001"/>
                  </a:cubicBezTo>
                  <a:cubicBezTo>
                    <a:pt x="10474" y="1067"/>
                    <a:pt x="10541" y="1134"/>
                    <a:pt x="10608" y="1134"/>
                  </a:cubicBezTo>
                  <a:lnTo>
                    <a:pt x="11675" y="1034"/>
                  </a:lnTo>
                  <a:cubicBezTo>
                    <a:pt x="11742" y="1034"/>
                    <a:pt x="11809" y="967"/>
                    <a:pt x="11775" y="901"/>
                  </a:cubicBezTo>
                  <a:cubicBezTo>
                    <a:pt x="11775" y="834"/>
                    <a:pt x="11709" y="767"/>
                    <a:pt x="11642" y="767"/>
                  </a:cubicBezTo>
                  <a:close/>
                  <a:moveTo>
                    <a:pt x="9589" y="959"/>
                  </a:moveTo>
                  <a:cubicBezTo>
                    <a:pt x="9575" y="959"/>
                    <a:pt x="9559" y="961"/>
                    <a:pt x="9540" y="967"/>
                  </a:cubicBezTo>
                  <a:lnTo>
                    <a:pt x="8506" y="1034"/>
                  </a:lnTo>
                  <a:cubicBezTo>
                    <a:pt x="8440" y="1034"/>
                    <a:pt x="8373" y="1101"/>
                    <a:pt x="8373" y="1201"/>
                  </a:cubicBezTo>
                  <a:cubicBezTo>
                    <a:pt x="8406" y="1268"/>
                    <a:pt x="8440" y="1301"/>
                    <a:pt x="8506" y="1301"/>
                  </a:cubicBezTo>
                  <a:lnTo>
                    <a:pt x="8540" y="1301"/>
                  </a:lnTo>
                  <a:lnTo>
                    <a:pt x="9574" y="1234"/>
                  </a:lnTo>
                  <a:cubicBezTo>
                    <a:pt x="9640" y="1201"/>
                    <a:pt x="9707" y="1168"/>
                    <a:pt x="9707" y="1067"/>
                  </a:cubicBezTo>
                  <a:cubicBezTo>
                    <a:pt x="9680" y="1013"/>
                    <a:pt x="9653" y="959"/>
                    <a:pt x="9589" y="959"/>
                  </a:cubicBezTo>
                  <a:close/>
                  <a:moveTo>
                    <a:pt x="7472" y="1134"/>
                  </a:moveTo>
                  <a:lnTo>
                    <a:pt x="6405" y="1234"/>
                  </a:lnTo>
                  <a:cubicBezTo>
                    <a:pt x="6338" y="1234"/>
                    <a:pt x="6271" y="1301"/>
                    <a:pt x="6305" y="1368"/>
                  </a:cubicBezTo>
                  <a:cubicBezTo>
                    <a:pt x="6305" y="1434"/>
                    <a:pt x="6338" y="1468"/>
                    <a:pt x="6438" y="1468"/>
                  </a:cubicBezTo>
                  <a:lnTo>
                    <a:pt x="7472" y="1401"/>
                  </a:lnTo>
                  <a:cubicBezTo>
                    <a:pt x="7539" y="1401"/>
                    <a:pt x="7606" y="1334"/>
                    <a:pt x="7606" y="1268"/>
                  </a:cubicBezTo>
                  <a:cubicBezTo>
                    <a:pt x="7606" y="1168"/>
                    <a:pt x="7539" y="1134"/>
                    <a:pt x="7472" y="1134"/>
                  </a:cubicBezTo>
                  <a:close/>
                  <a:moveTo>
                    <a:pt x="23067" y="579"/>
                  </a:moveTo>
                  <a:cubicBezTo>
                    <a:pt x="23028" y="579"/>
                    <a:pt x="22989" y="595"/>
                    <a:pt x="22950" y="634"/>
                  </a:cubicBezTo>
                  <a:cubicBezTo>
                    <a:pt x="22917" y="701"/>
                    <a:pt x="22917" y="767"/>
                    <a:pt x="22983" y="801"/>
                  </a:cubicBezTo>
                  <a:cubicBezTo>
                    <a:pt x="23250" y="1034"/>
                    <a:pt x="23484" y="1268"/>
                    <a:pt x="23650" y="1568"/>
                  </a:cubicBezTo>
                  <a:cubicBezTo>
                    <a:pt x="23684" y="1601"/>
                    <a:pt x="23717" y="1601"/>
                    <a:pt x="23784" y="1601"/>
                  </a:cubicBezTo>
                  <a:lnTo>
                    <a:pt x="23851" y="1601"/>
                  </a:lnTo>
                  <a:cubicBezTo>
                    <a:pt x="23917" y="1568"/>
                    <a:pt x="23917" y="1468"/>
                    <a:pt x="23884" y="1401"/>
                  </a:cubicBezTo>
                  <a:cubicBezTo>
                    <a:pt x="23684" y="1101"/>
                    <a:pt x="23450" y="834"/>
                    <a:pt x="23150" y="600"/>
                  </a:cubicBezTo>
                  <a:cubicBezTo>
                    <a:pt x="23122" y="587"/>
                    <a:pt x="23095" y="579"/>
                    <a:pt x="23067" y="579"/>
                  </a:cubicBezTo>
                  <a:close/>
                  <a:moveTo>
                    <a:pt x="5371" y="1301"/>
                  </a:moveTo>
                  <a:lnTo>
                    <a:pt x="4303" y="1401"/>
                  </a:lnTo>
                  <a:cubicBezTo>
                    <a:pt x="4237" y="1401"/>
                    <a:pt x="4203" y="1468"/>
                    <a:pt x="4203" y="1534"/>
                  </a:cubicBezTo>
                  <a:cubicBezTo>
                    <a:pt x="4203" y="1601"/>
                    <a:pt x="4270" y="1668"/>
                    <a:pt x="4337" y="1668"/>
                  </a:cubicBezTo>
                  <a:lnTo>
                    <a:pt x="5371" y="1568"/>
                  </a:lnTo>
                  <a:cubicBezTo>
                    <a:pt x="5437" y="1568"/>
                    <a:pt x="5504" y="1501"/>
                    <a:pt x="5504" y="1434"/>
                  </a:cubicBezTo>
                  <a:cubicBezTo>
                    <a:pt x="5504" y="1368"/>
                    <a:pt x="5437" y="1301"/>
                    <a:pt x="5371" y="1301"/>
                  </a:cubicBezTo>
                  <a:close/>
                  <a:moveTo>
                    <a:pt x="3269" y="1468"/>
                  </a:moveTo>
                  <a:lnTo>
                    <a:pt x="2202" y="1568"/>
                  </a:lnTo>
                  <a:cubicBezTo>
                    <a:pt x="2135" y="1568"/>
                    <a:pt x="2102" y="1635"/>
                    <a:pt x="2102" y="1701"/>
                  </a:cubicBezTo>
                  <a:cubicBezTo>
                    <a:pt x="2102" y="1768"/>
                    <a:pt x="2168" y="1835"/>
                    <a:pt x="2235" y="1835"/>
                  </a:cubicBezTo>
                  <a:lnTo>
                    <a:pt x="3269" y="1735"/>
                  </a:lnTo>
                  <a:cubicBezTo>
                    <a:pt x="3369" y="1735"/>
                    <a:pt x="3403" y="1668"/>
                    <a:pt x="3403" y="1601"/>
                  </a:cubicBezTo>
                  <a:cubicBezTo>
                    <a:pt x="3403" y="1534"/>
                    <a:pt x="3336" y="1468"/>
                    <a:pt x="3269" y="1468"/>
                  </a:cubicBezTo>
                  <a:close/>
                  <a:moveTo>
                    <a:pt x="1168" y="1635"/>
                  </a:moveTo>
                  <a:lnTo>
                    <a:pt x="134" y="1735"/>
                  </a:lnTo>
                  <a:cubicBezTo>
                    <a:pt x="67" y="1735"/>
                    <a:pt x="0" y="1801"/>
                    <a:pt x="0" y="1868"/>
                  </a:cubicBezTo>
                  <a:cubicBezTo>
                    <a:pt x="0" y="1935"/>
                    <a:pt x="67" y="2001"/>
                    <a:pt x="134" y="2001"/>
                  </a:cubicBezTo>
                  <a:lnTo>
                    <a:pt x="1201" y="1901"/>
                  </a:lnTo>
                  <a:cubicBezTo>
                    <a:pt x="1268" y="1901"/>
                    <a:pt x="1301" y="1835"/>
                    <a:pt x="1301" y="1768"/>
                  </a:cubicBezTo>
                  <a:cubicBezTo>
                    <a:pt x="1301" y="1701"/>
                    <a:pt x="1234" y="1635"/>
                    <a:pt x="1168" y="1635"/>
                  </a:cubicBezTo>
                  <a:close/>
                  <a:moveTo>
                    <a:pt x="24210" y="2289"/>
                  </a:moveTo>
                  <a:cubicBezTo>
                    <a:pt x="24189" y="2289"/>
                    <a:pt x="24169" y="2293"/>
                    <a:pt x="24151" y="2302"/>
                  </a:cubicBezTo>
                  <a:cubicBezTo>
                    <a:pt x="24084" y="2335"/>
                    <a:pt x="24084" y="2402"/>
                    <a:pt x="24084" y="2502"/>
                  </a:cubicBezTo>
                  <a:lnTo>
                    <a:pt x="24518" y="3436"/>
                  </a:lnTo>
                  <a:cubicBezTo>
                    <a:pt x="24551" y="3503"/>
                    <a:pt x="24584" y="3536"/>
                    <a:pt x="24651" y="3536"/>
                  </a:cubicBezTo>
                  <a:cubicBezTo>
                    <a:pt x="24651" y="3536"/>
                    <a:pt x="24684" y="3536"/>
                    <a:pt x="24684" y="3503"/>
                  </a:cubicBezTo>
                  <a:cubicBezTo>
                    <a:pt x="24751" y="3503"/>
                    <a:pt x="24785" y="3402"/>
                    <a:pt x="24751" y="3336"/>
                  </a:cubicBezTo>
                  <a:lnTo>
                    <a:pt x="24351" y="2368"/>
                  </a:lnTo>
                  <a:cubicBezTo>
                    <a:pt x="24326" y="2320"/>
                    <a:pt x="24266" y="2289"/>
                    <a:pt x="24210" y="2289"/>
                  </a:cubicBezTo>
                  <a:close/>
                  <a:moveTo>
                    <a:pt x="25071" y="4223"/>
                  </a:moveTo>
                  <a:cubicBezTo>
                    <a:pt x="25054" y="4223"/>
                    <a:pt x="25036" y="4227"/>
                    <a:pt x="25018" y="4236"/>
                  </a:cubicBezTo>
                  <a:cubicBezTo>
                    <a:pt x="24951" y="4270"/>
                    <a:pt x="24918" y="4337"/>
                    <a:pt x="24951" y="4403"/>
                  </a:cubicBezTo>
                  <a:lnTo>
                    <a:pt x="25385" y="5371"/>
                  </a:lnTo>
                  <a:cubicBezTo>
                    <a:pt x="25385" y="5437"/>
                    <a:pt x="25452" y="5471"/>
                    <a:pt x="25485" y="5471"/>
                  </a:cubicBezTo>
                  <a:cubicBezTo>
                    <a:pt x="25518" y="5471"/>
                    <a:pt x="25518" y="5437"/>
                    <a:pt x="25552" y="5437"/>
                  </a:cubicBezTo>
                  <a:cubicBezTo>
                    <a:pt x="25618" y="5404"/>
                    <a:pt x="25652" y="5337"/>
                    <a:pt x="25618" y="5271"/>
                  </a:cubicBezTo>
                  <a:lnTo>
                    <a:pt x="25185" y="4303"/>
                  </a:lnTo>
                  <a:cubicBezTo>
                    <a:pt x="25160" y="4254"/>
                    <a:pt x="25118" y="4223"/>
                    <a:pt x="25071" y="4223"/>
                  </a:cubicBezTo>
                  <a:close/>
                  <a:moveTo>
                    <a:pt x="25905" y="6158"/>
                  </a:moveTo>
                  <a:cubicBezTo>
                    <a:pt x="25888" y="6158"/>
                    <a:pt x="25870" y="6162"/>
                    <a:pt x="25852" y="6171"/>
                  </a:cubicBezTo>
                  <a:cubicBezTo>
                    <a:pt x="25785" y="6205"/>
                    <a:pt x="25752" y="6271"/>
                    <a:pt x="25785" y="6338"/>
                  </a:cubicBezTo>
                  <a:lnTo>
                    <a:pt x="26219" y="7305"/>
                  </a:lnTo>
                  <a:cubicBezTo>
                    <a:pt x="26219" y="7339"/>
                    <a:pt x="26286" y="7372"/>
                    <a:pt x="26352" y="7372"/>
                  </a:cubicBezTo>
                  <a:lnTo>
                    <a:pt x="26386" y="7372"/>
                  </a:lnTo>
                  <a:cubicBezTo>
                    <a:pt x="26452" y="7339"/>
                    <a:pt x="26486" y="7272"/>
                    <a:pt x="26452" y="7205"/>
                  </a:cubicBezTo>
                  <a:lnTo>
                    <a:pt x="26019" y="6238"/>
                  </a:lnTo>
                  <a:cubicBezTo>
                    <a:pt x="25994" y="6189"/>
                    <a:pt x="25952" y="6158"/>
                    <a:pt x="25905" y="6158"/>
                  </a:cubicBezTo>
                  <a:close/>
                  <a:moveTo>
                    <a:pt x="26719" y="8073"/>
                  </a:moveTo>
                  <a:cubicBezTo>
                    <a:pt x="26653" y="8106"/>
                    <a:pt x="26619" y="8206"/>
                    <a:pt x="26653" y="8273"/>
                  </a:cubicBezTo>
                  <a:lnTo>
                    <a:pt x="27053" y="9240"/>
                  </a:lnTo>
                  <a:cubicBezTo>
                    <a:pt x="27086" y="9273"/>
                    <a:pt x="27120" y="9307"/>
                    <a:pt x="27186" y="9307"/>
                  </a:cubicBezTo>
                  <a:lnTo>
                    <a:pt x="27253" y="9307"/>
                  </a:lnTo>
                  <a:cubicBezTo>
                    <a:pt x="27286" y="9273"/>
                    <a:pt x="27320" y="9173"/>
                    <a:pt x="27286" y="9107"/>
                  </a:cubicBezTo>
                  <a:lnTo>
                    <a:pt x="26886" y="8139"/>
                  </a:lnTo>
                  <a:cubicBezTo>
                    <a:pt x="26853" y="8073"/>
                    <a:pt x="26753" y="8073"/>
                    <a:pt x="26719" y="8073"/>
                  </a:cubicBezTo>
                  <a:close/>
                  <a:moveTo>
                    <a:pt x="27606" y="9994"/>
                  </a:moveTo>
                  <a:cubicBezTo>
                    <a:pt x="27589" y="9994"/>
                    <a:pt x="27571" y="9998"/>
                    <a:pt x="27553" y="10007"/>
                  </a:cubicBezTo>
                  <a:cubicBezTo>
                    <a:pt x="27486" y="10041"/>
                    <a:pt x="27453" y="10107"/>
                    <a:pt x="27486" y="10174"/>
                  </a:cubicBezTo>
                  <a:lnTo>
                    <a:pt x="27920" y="11141"/>
                  </a:lnTo>
                  <a:cubicBezTo>
                    <a:pt x="27920" y="11208"/>
                    <a:pt x="27987" y="11241"/>
                    <a:pt x="28020" y="11241"/>
                  </a:cubicBezTo>
                  <a:cubicBezTo>
                    <a:pt x="28054" y="11241"/>
                    <a:pt x="28054" y="11241"/>
                    <a:pt x="28087" y="11208"/>
                  </a:cubicBezTo>
                  <a:cubicBezTo>
                    <a:pt x="28154" y="11175"/>
                    <a:pt x="28187" y="11108"/>
                    <a:pt x="28154" y="11041"/>
                  </a:cubicBezTo>
                  <a:lnTo>
                    <a:pt x="27720" y="10074"/>
                  </a:lnTo>
                  <a:cubicBezTo>
                    <a:pt x="27696" y="10025"/>
                    <a:pt x="27653" y="9994"/>
                    <a:pt x="27606" y="9994"/>
                  </a:cubicBezTo>
                  <a:close/>
                  <a:moveTo>
                    <a:pt x="28445" y="11929"/>
                  </a:moveTo>
                  <a:cubicBezTo>
                    <a:pt x="28425" y="11929"/>
                    <a:pt x="28405" y="11933"/>
                    <a:pt x="28387" y="11942"/>
                  </a:cubicBezTo>
                  <a:cubicBezTo>
                    <a:pt x="28320" y="11975"/>
                    <a:pt x="28287" y="12042"/>
                    <a:pt x="28320" y="12109"/>
                  </a:cubicBezTo>
                  <a:lnTo>
                    <a:pt x="28754" y="13076"/>
                  </a:lnTo>
                  <a:cubicBezTo>
                    <a:pt x="28787" y="13143"/>
                    <a:pt x="28821" y="13143"/>
                    <a:pt x="28887" y="13143"/>
                  </a:cubicBezTo>
                  <a:lnTo>
                    <a:pt x="28921" y="13143"/>
                  </a:lnTo>
                  <a:cubicBezTo>
                    <a:pt x="28988" y="13109"/>
                    <a:pt x="29021" y="13043"/>
                    <a:pt x="28988" y="12976"/>
                  </a:cubicBezTo>
                  <a:lnTo>
                    <a:pt x="28554" y="12009"/>
                  </a:lnTo>
                  <a:cubicBezTo>
                    <a:pt x="28554" y="11960"/>
                    <a:pt x="28500" y="11929"/>
                    <a:pt x="28445" y="11929"/>
                  </a:cubicBezTo>
                  <a:close/>
                  <a:moveTo>
                    <a:pt x="29307" y="13864"/>
                  </a:moveTo>
                  <a:cubicBezTo>
                    <a:pt x="29290" y="13864"/>
                    <a:pt x="29272" y="13868"/>
                    <a:pt x="29254" y="13877"/>
                  </a:cubicBezTo>
                  <a:cubicBezTo>
                    <a:pt x="29188" y="13877"/>
                    <a:pt x="29154" y="13977"/>
                    <a:pt x="29188" y="14043"/>
                  </a:cubicBezTo>
                  <a:lnTo>
                    <a:pt x="29588" y="15011"/>
                  </a:lnTo>
                  <a:cubicBezTo>
                    <a:pt x="29621" y="15044"/>
                    <a:pt x="29688" y="15078"/>
                    <a:pt x="29721" y="15078"/>
                  </a:cubicBezTo>
                  <a:lnTo>
                    <a:pt x="29788" y="15078"/>
                  </a:lnTo>
                  <a:cubicBezTo>
                    <a:pt x="29855" y="15044"/>
                    <a:pt x="29855" y="14944"/>
                    <a:pt x="29855" y="14877"/>
                  </a:cubicBezTo>
                  <a:lnTo>
                    <a:pt x="29421" y="13943"/>
                  </a:lnTo>
                  <a:cubicBezTo>
                    <a:pt x="29397" y="13895"/>
                    <a:pt x="29354" y="13864"/>
                    <a:pt x="29307" y="13864"/>
                  </a:cubicBezTo>
                  <a:close/>
                  <a:moveTo>
                    <a:pt x="30147" y="15765"/>
                  </a:moveTo>
                  <a:cubicBezTo>
                    <a:pt x="30126" y="15765"/>
                    <a:pt x="30106" y="15769"/>
                    <a:pt x="30088" y="15778"/>
                  </a:cubicBezTo>
                  <a:cubicBezTo>
                    <a:pt x="30022" y="15811"/>
                    <a:pt x="29988" y="15878"/>
                    <a:pt x="30022" y="15978"/>
                  </a:cubicBezTo>
                  <a:lnTo>
                    <a:pt x="30455" y="16912"/>
                  </a:lnTo>
                  <a:cubicBezTo>
                    <a:pt x="30489" y="16979"/>
                    <a:pt x="30522" y="17012"/>
                    <a:pt x="30589" y="17012"/>
                  </a:cubicBezTo>
                  <a:cubicBezTo>
                    <a:pt x="30589" y="17012"/>
                    <a:pt x="30622" y="17012"/>
                    <a:pt x="30622" y="16979"/>
                  </a:cubicBezTo>
                  <a:cubicBezTo>
                    <a:pt x="30689" y="16979"/>
                    <a:pt x="30722" y="16879"/>
                    <a:pt x="30689" y="16812"/>
                  </a:cubicBezTo>
                  <a:lnTo>
                    <a:pt x="30255" y="15845"/>
                  </a:lnTo>
                  <a:cubicBezTo>
                    <a:pt x="30255" y="15796"/>
                    <a:pt x="30201" y="15765"/>
                    <a:pt x="30147" y="15765"/>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25"/>
            <p:cNvSpPr/>
            <p:nvPr/>
          </p:nvSpPr>
          <p:spPr>
            <a:xfrm>
              <a:off x="5560056" y="4489239"/>
              <a:ext cx="9796" cy="14625"/>
            </a:xfrm>
            <a:custGeom>
              <a:avLst/>
              <a:gdLst/>
              <a:ahLst/>
              <a:cxnLst/>
              <a:rect l="l" t="t" r="r" b="b"/>
              <a:pathLst>
                <a:path w="501" h="748" extrusionOk="0">
                  <a:moveTo>
                    <a:pt x="154" y="1"/>
                  </a:moveTo>
                  <a:cubicBezTo>
                    <a:pt x="136" y="1"/>
                    <a:pt x="118" y="5"/>
                    <a:pt x="101" y="14"/>
                  </a:cubicBezTo>
                  <a:cubicBezTo>
                    <a:pt x="34" y="47"/>
                    <a:pt x="1" y="114"/>
                    <a:pt x="34" y="181"/>
                  </a:cubicBezTo>
                  <a:lnTo>
                    <a:pt x="234" y="681"/>
                  </a:lnTo>
                  <a:cubicBezTo>
                    <a:pt x="267" y="748"/>
                    <a:pt x="301" y="748"/>
                    <a:pt x="367" y="748"/>
                  </a:cubicBezTo>
                  <a:lnTo>
                    <a:pt x="401" y="748"/>
                  </a:lnTo>
                  <a:cubicBezTo>
                    <a:pt x="468" y="714"/>
                    <a:pt x="501" y="648"/>
                    <a:pt x="468" y="581"/>
                  </a:cubicBezTo>
                  <a:lnTo>
                    <a:pt x="267" y="80"/>
                  </a:lnTo>
                  <a:cubicBezTo>
                    <a:pt x="243" y="32"/>
                    <a:pt x="201" y="1"/>
                    <a:pt x="154"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25"/>
            <p:cNvSpPr/>
            <p:nvPr/>
          </p:nvSpPr>
          <p:spPr>
            <a:xfrm>
              <a:off x="5012174" y="3550272"/>
              <a:ext cx="198301" cy="466347"/>
            </a:xfrm>
            <a:custGeom>
              <a:avLst/>
              <a:gdLst/>
              <a:ahLst/>
              <a:cxnLst/>
              <a:rect l="l" t="t" r="r" b="b"/>
              <a:pathLst>
                <a:path w="10142" h="23851" extrusionOk="0">
                  <a:moveTo>
                    <a:pt x="1" y="0"/>
                  </a:moveTo>
                  <a:lnTo>
                    <a:pt x="1" y="0"/>
                  </a:lnTo>
                  <a:cubicBezTo>
                    <a:pt x="1" y="1"/>
                    <a:pt x="5317" y="23832"/>
                    <a:pt x="5861" y="23832"/>
                  </a:cubicBezTo>
                  <a:cubicBezTo>
                    <a:pt x="5886" y="23832"/>
                    <a:pt x="5900" y="23784"/>
                    <a:pt x="5905" y="23684"/>
                  </a:cubicBezTo>
                  <a:cubicBezTo>
                    <a:pt x="6238" y="23784"/>
                    <a:pt x="6639" y="23851"/>
                    <a:pt x="7006" y="23851"/>
                  </a:cubicBezTo>
                  <a:cubicBezTo>
                    <a:pt x="8874" y="23851"/>
                    <a:pt x="10141" y="22283"/>
                    <a:pt x="9841" y="20348"/>
                  </a:cubicBezTo>
                  <a:lnTo>
                    <a:pt x="7006" y="4770"/>
                  </a:lnTo>
                  <a:cubicBezTo>
                    <a:pt x="6672" y="2869"/>
                    <a:pt x="4904" y="1335"/>
                    <a:pt x="3036" y="1335"/>
                  </a:cubicBezTo>
                  <a:lnTo>
                    <a:pt x="2836" y="1335"/>
                  </a:lnTo>
                  <a:cubicBezTo>
                    <a:pt x="2035" y="634"/>
                    <a:pt x="1068" y="167"/>
                    <a:pt x="1" y="0"/>
                  </a:cubicBezTo>
                  <a:close/>
                </a:path>
              </a:pathLst>
            </a:custGeom>
            <a:solidFill>
              <a:srgbClr val="4EE27A"/>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25"/>
            <p:cNvSpPr/>
            <p:nvPr/>
          </p:nvSpPr>
          <p:spPr>
            <a:xfrm>
              <a:off x="4764981" y="3529389"/>
              <a:ext cx="367861" cy="617096"/>
            </a:xfrm>
            <a:custGeom>
              <a:avLst/>
              <a:gdLst/>
              <a:ahLst/>
              <a:cxnLst/>
              <a:rect l="l" t="t" r="r" b="b"/>
              <a:pathLst>
                <a:path w="18814" h="31561" extrusionOk="0">
                  <a:moveTo>
                    <a:pt x="8306" y="1"/>
                  </a:moveTo>
                  <a:cubicBezTo>
                    <a:pt x="3936" y="1"/>
                    <a:pt x="0" y="5705"/>
                    <a:pt x="867" y="15612"/>
                  </a:cubicBezTo>
                  <a:lnTo>
                    <a:pt x="400" y="27454"/>
                  </a:lnTo>
                  <a:cubicBezTo>
                    <a:pt x="234" y="27854"/>
                    <a:pt x="267" y="28288"/>
                    <a:pt x="467" y="28655"/>
                  </a:cubicBezTo>
                  <a:cubicBezTo>
                    <a:pt x="1735" y="30802"/>
                    <a:pt x="4105" y="31561"/>
                    <a:pt x="6746" y="31561"/>
                  </a:cubicBezTo>
                  <a:cubicBezTo>
                    <a:pt x="10218" y="31561"/>
                    <a:pt x="14159" y="30249"/>
                    <a:pt x="16679" y="29055"/>
                  </a:cubicBezTo>
                  <a:cubicBezTo>
                    <a:pt x="17479" y="28655"/>
                    <a:pt x="18213" y="28221"/>
                    <a:pt x="18247" y="27387"/>
                  </a:cubicBezTo>
                  <a:cubicBezTo>
                    <a:pt x="18280" y="27387"/>
                    <a:pt x="18780" y="14345"/>
                    <a:pt x="18814" y="10308"/>
                  </a:cubicBezTo>
                  <a:cubicBezTo>
                    <a:pt x="18814" y="8807"/>
                    <a:pt x="18613" y="7273"/>
                    <a:pt x="18146" y="5838"/>
                  </a:cubicBezTo>
                  <a:cubicBezTo>
                    <a:pt x="17146" y="2703"/>
                    <a:pt x="15311" y="601"/>
                    <a:pt x="12509" y="601"/>
                  </a:cubicBezTo>
                  <a:lnTo>
                    <a:pt x="8306" y="1"/>
                  </a:lnTo>
                  <a:close/>
                </a:path>
              </a:pathLst>
            </a:custGeom>
            <a:solidFill>
              <a:srgbClr val="4EE27A"/>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25"/>
            <p:cNvSpPr/>
            <p:nvPr/>
          </p:nvSpPr>
          <p:spPr>
            <a:xfrm>
              <a:off x="4697151" y="3570881"/>
              <a:ext cx="220454" cy="451878"/>
            </a:xfrm>
            <a:custGeom>
              <a:avLst/>
              <a:gdLst/>
              <a:ahLst/>
              <a:cxnLst/>
              <a:rect l="l" t="t" r="r" b="b"/>
              <a:pathLst>
                <a:path w="11275" h="23111" extrusionOk="0">
                  <a:moveTo>
                    <a:pt x="7736" y="0"/>
                  </a:moveTo>
                  <a:cubicBezTo>
                    <a:pt x="6092" y="0"/>
                    <a:pt x="4593" y="1117"/>
                    <a:pt x="4170" y="2782"/>
                  </a:cubicBezTo>
                  <a:lnTo>
                    <a:pt x="500" y="18560"/>
                  </a:lnTo>
                  <a:cubicBezTo>
                    <a:pt x="0" y="20495"/>
                    <a:pt x="1201" y="22497"/>
                    <a:pt x="3136" y="22997"/>
                  </a:cubicBezTo>
                  <a:cubicBezTo>
                    <a:pt x="3438" y="23074"/>
                    <a:pt x="3741" y="23111"/>
                    <a:pt x="4038" y="23111"/>
                  </a:cubicBezTo>
                  <a:cubicBezTo>
                    <a:pt x="5674" y="23111"/>
                    <a:pt x="7149" y="21999"/>
                    <a:pt x="7572" y="20362"/>
                  </a:cubicBezTo>
                  <a:lnTo>
                    <a:pt x="11275" y="4517"/>
                  </a:lnTo>
                  <a:lnTo>
                    <a:pt x="8640" y="114"/>
                  </a:lnTo>
                  <a:cubicBezTo>
                    <a:pt x="8337" y="37"/>
                    <a:pt x="8034" y="0"/>
                    <a:pt x="7736" y="0"/>
                  </a:cubicBezTo>
                  <a:close/>
                </a:path>
              </a:pathLst>
            </a:custGeom>
            <a:solidFill>
              <a:srgbClr val="4EE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25"/>
            <p:cNvSpPr/>
            <p:nvPr/>
          </p:nvSpPr>
          <p:spPr>
            <a:xfrm>
              <a:off x="4697151" y="3563314"/>
              <a:ext cx="220454" cy="467011"/>
            </a:xfrm>
            <a:custGeom>
              <a:avLst/>
              <a:gdLst/>
              <a:ahLst/>
              <a:cxnLst/>
              <a:rect l="l" t="t" r="r" b="b"/>
              <a:pathLst>
                <a:path w="11275" h="23885" fill="none" extrusionOk="0">
                  <a:moveTo>
                    <a:pt x="8640" y="501"/>
                  </a:moveTo>
                  <a:lnTo>
                    <a:pt x="8640" y="501"/>
                  </a:lnTo>
                  <a:cubicBezTo>
                    <a:pt x="6671" y="1"/>
                    <a:pt x="4670" y="1201"/>
                    <a:pt x="4170" y="3169"/>
                  </a:cubicBezTo>
                  <a:lnTo>
                    <a:pt x="500" y="18947"/>
                  </a:lnTo>
                  <a:cubicBezTo>
                    <a:pt x="0" y="20882"/>
                    <a:pt x="1201" y="22884"/>
                    <a:pt x="3136" y="23384"/>
                  </a:cubicBezTo>
                  <a:lnTo>
                    <a:pt x="3136" y="23384"/>
                  </a:lnTo>
                  <a:cubicBezTo>
                    <a:pt x="5104" y="23884"/>
                    <a:pt x="7072" y="22683"/>
                    <a:pt x="7572" y="20749"/>
                  </a:cubicBezTo>
                  <a:lnTo>
                    <a:pt x="11275" y="4904"/>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25"/>
            <p:cNvSpPr/>
            <p:nvPr/>
          </p:nvSpPr>
          <p:spPr>
            <a:xfrm>
              <a:off x="4750629" y="3867641"/>
              <a:ext cx="511357" cy="162911"/>
            </a:xfrm>
            <a:custGeom>
              <a:avLst/>
              <a:gdLst/>
              <a:ahLst/>
              <a:cxnLst/>
              <a:rect l="l" t="t" r="r" b="b"/>
              <a:pathLst>
                <a:path w="26153" h="8332" extrusionOk="0">
                  <a:moveTo>
                    <a:pt x="20635" y="1"/>
                  </a:moveTo>
                  <a:cubicBezTo>
                    <a:pt x="20517" y="1"/>
                    <a:pt x="20399" y="24"/>
                    <a:pt x="20281" y="48"/>
                  </a:cubicBezTo>
                  <a:cubicBezTo>
                    <a:pt x="20281" y="81"/>
                    <a:pt x="20281" y="81"/>
                    <a:pt x="20248" y="81"/>
                  </a:cubicBezTo>
                  <a:lnTo>
                    <a:pt x="18780" y="548"/>
                  </a:lnTo>
                  <a:cubicBezTo>
                    <a:pt x="18520" y="494"/>
                    <a:pt x="18259" y="468"/>
                    <a:pt x="18001" y="468"/>
                  </a:cubicBezTo>
                  <a:cubicBezTo>
                    <a:pt x="17469" y="468"/>
                    <a:pt x="16951" y="579"/>
                    <a:pt x="16479" y="782"/>
                  </a:cubicBezTo>
                  <a:lnTo>
                    <a:pt x="3236" y="915"/>
                  </a:lnTo>
                  <a:cubicBezTo>
                    <a:pt x="3216" y="915"/>
                    <a:pt x="3196" y="914"/>
                    <a:pt x="3176" y="914"/>
                  </a:cubicBezTo>
                  <a:cubicBezTo>
                    <a:pt x="1435" y="914"/>
                    <a:pt x="34" y="2336"/>
                    <a:pt x="34" y="4084"/>
                  </a:cubicBezTo>
                  <a:cubicBezTo>
                    <a:pt x="0" y="5818"/>
                    <a:pt x="1435" y="7253"/>
                    <a:pt x="3169" y="7286"/>
                  </a:cubicBezTo>
                  <a:lnTo>
                    <a:pt x="15245" y="7153"/>
                  </a:lnTo>
                  <a:cubicBezTo>
                    <a:pt x="15578" y="7520"/>
                    <a:pt x="16012" y="7820"/>
                    <a:pt x="16545" y="8020"/>
                  </a:cubicBezTo>
                  <a:cubicBezTo>
                    <a:pt x="17041" y="8231"/>
                    <a:pt x="17552" y="8331"/>
                    <a:pt x="18053" y="8331"/>
                  </a:cubicBezTo>
                  <a:cubicBezTo>
                    <a:pt x="19372" y="8331"/>
                    <a:pt x="20623" y="7637"/>
                    <a:pt x="21349" y="6452"/>
                  </a:cubicBezTo>
                  <a:lnTo>
                    <a:pt x="22450" y="6386"/>
                  </a:lnTo>
                  <a:lnTo>
                    <a:pt x="24384" y="6752"/>
                  </a:lnTo>
                  <a:cubicBezTo>
                    <a:pt x="24470" y="6769"/>
                    <a:pt x="24554" y="6777"/>
                    <a:pt x="24636" y="6777"/>
                  </a:cubicBezTo>
                  <a:cubicBezTo>
                    <a:pt x="25232" y="6777"/>
                    <a:pt x="25735" y="6367"/>
                    <a:pt x="25852" y="5752"/>
                  </a:cubicBezTo>
                  <a:cubicBezTo>
                    <a:pt x="25986" y="5085"/>
                    <a:pt x="25552" y="4451"/>
                    <a:pt x="24885" y="4317"/>
                  </a:cubicBezTo>
                  <a:lnTo>
                    <a:pt x="23317" y="3984"/>
                  </a:lnTo>
                  <a:cubicBezTo>
                    <a:pt x="23083" y="3850"/>
                    <a:pt x="23284" y="3750"/>
                    <a:pt x="22983" y="3750"/>
                  </a:cubicBezTo>
                  <a:lnTo>
                    <a:pt x="23017" y="3617"/>
                  </a:lnTo>
                  <a:cubicBezTo>
                    <a:pt x="23117" y="3584"/>
                    <a:pt x="23184" y="3517"/>
                    <a:pt x="23284" y="3483"/>
                  </a:cubicBezTo>
                  <a:lnTo>
                    <a:pt x="24751" y="3717"/>
                  </a:lnTo>
                  <a:cubicBezTo>
                    <a:pt x="24797" y="3722"/>
                    <a:pt x="24843" y="3724"/>
                    <a:pt x="24888" y="3724"/>
                  </a:cubicBezTo>
                  <a:cubicBezTo>
                    <a:pt x="25465" y="3724"/>
                    <a:pt x="25959" y="3337"/>
                    <a:pt x="26052" y="2750"/>
                  </a:cubicBezTo>
                  <a:cubicBezTo>
                    <a:pt x="26152" y="2149"/>
                    <a:pt x="25719" y="1549"/>
                    <a:pt x="25118" y="1449"/>
                  </a:cubicBezTo>
                  <a:lnTo>
                    <a:pt x="23417" y="1215"/>
                  </a:lnTo>
                  <a:cubicBezTo>
                    <a:pt x="23417" y="748"/>
                    <a:pt x="23083" y="348"/>
                    <a:pt x="22616" y="281"/>
                  </a:cubicBezTo>
                  <a:lnTo>
                    <a:pt x="20782" y="14"/>
                  </a:lnTo>
                  <a:cubicBezTo>
                    <a:pt x="20733" y="5"/>
                    <a:pt x="20684" y="1"/>
                    <a:pt x="20635" y="1"/>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25"/>
            <p:cNvSpPr/>
            <p:nvPr/>
          </p:nvSpPr>
          <p:spPr>
            <a:xfrm>
              <a:off x="5093711" y="3268647"/>
              <a:ext cx="146116" cy="181056"/>
            </a:xfrm>
            <a:custGeom>
              <a:avLst/>
              <a:gdLst/>
              <a:ahLst/>
              <a:cxnLst/>
              <a:rect l="l" t="t" r="r" b="b"/>
              <a:pathLst>
                <a:path w="7473" h="9260" extrusionOk="0">
                  <a:moveTo>
                    <a:pt x="4080" y="1"/>
                  </a:moveTo>
                  <a:cubicBezTo>
                    <a:pt x="2370" y="1"/>
                    <a:pt x="744" y="1759"/>
                    <a:pt x="400" y="4129"/>
                  </a:cubicBezTo>
                  <a:cubicBezTo>
                    <a:pt x="0" y="6664"/>
                    <a:pt x="1201" y="8933"/>
                    <a:pt x="3036" y="9233"/>
                  </a:cubicBezTo>
                  <a:cubicBezTo>
                    <a:pt x="3157" y="9251"/>
                    <a:pt x="3277" y="9259"/>
                    <a:pt x="3398" y="9259"/>
                  </a:cubicBezTo>
                  <a:cubicBezTo>
                    <a:pt x="5106" y="9259"/>
                    <a:pt x="6729" y="7529"/>
                    <a:pt x="7072" y="5130"/>
                  </a:cubicBezTo>
                  <a:cubicBezTo>
                    <a:pt x="7472" y="2595"/>
                    <a:pt x="6305" y="327"/>
                    <a:pt x="4437" y="26"/>
                  </a:cubicBezTo>
                  <a:cubicBezTo>
                    <a:pt x="4318" y="9"/>
                    <a:pt x="4199" y="1"/>
                    <a:pt x="40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25"/>
            <p:cNvSpPr/>
            <p:nvPr/>
          </p:nvSpPr>
          <p:spPr>
            <a:xfrm>
              <a:off x="4884980" y="3213956"/>
              <a:ext cx="127209" cy="261573"/>
            </a:xfrm>
            <a:custGeom>
              <a:avLst/>
              <a:gdLst/>
              <a:ahLst/>
              <a:cxnLst/>
              <a:rect l="l" t="t" r="r" b="b"/>
              <a:pathLst>
                <a:path w="6506" h="13378" extrusionOk="0">
                  <a:moveTo>
                    <a:pt x="4375" y="0"/>
                  </a:moveTo>
                  <a:cubicBezTo>
                    <a:pt x="2636" y="0"/>
                    <a:pt x="910" y="2187"/>
                    <a:pt x="468" y="5092"/>
                  </a:cubicBezTo>
                  <a:cubicBezTo>
                    <a:pt x="1" y="8161"/>
                    <a:pt x="2236" y="13097"/>
                    <a:pt x="4070" y="13364"/>
                  </a:cubicBezTo>
                  <a:cubicBezTo>
                    <a:pt x="4127" y="13373"/>
                    <a:pt x="4181" y="13378"/>
                    <a:pt x="4233" y="13378"/>
                  </a:cubicBezTo>
                  <a:cubicBezTo>
                    <a:pt x="5883" y="13378"/>
                    <a:pt x="5552" y="8867"/>
                    <a:pt x="6005" y="5892"/>
                  </a:cubicBezTo>
                  <a:cubicBezTo>
                    <a:pt x="6472" y="2823"/>
                    <a:pt x="6506" y="322"/>
                    <a:pt x="4671" y="21"/>
                  </a:cubicBezTo>
                  <a:cubicBezTo>
                    <a:pt x="4573" y="7"/>
                    <a:pt x="4474" y="0"/>
                    <a:pt x="437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25"/>
            <p:cNvSpPr/>
            <p:nvPr/>
          </p:nvSpPr>
          <p:spPr>
            <a:xfrm>
              <a:off x="4931301" y="3258049"/>
              <a:ext cx="283081" cy="374763"/>
            </a:xfrm>
            <a:custGeom>
              <a:avLst/>
              <a:gdLst/>
              <a:ahLst/>
              <a:cxnLst/>
              <a:rect l="l" t="t" r="r" b="b"/>
              <a:pathLst>
                <a:path w="14478" h="19167" extrusionOk="0">
                  <a:moveTo>
                    <a:pt x="7883" y="0"/>
                  </a:moveTo>
                  <a:cubicBezTo>
                    <a:pt x="4504" y="0"/>
                    <a:pt x="1767" y="2711"/>
                    <a:pt x="1701" y="6072"/>
                  </a:cubicBezTo>
                  <a:lnTo>
                    <a:pt x="1635" y="10142"/>
                  </a:lnTo>
                  <a:cubicBezTo>
                    <a:pt x="1635" y="10842"/>
                    <a:pt x="1735" y="11543"/>
                    <a:pt x="1935" y="12177"/>
                  </a:cubicBezTo>
                  <a:lnTo>
                    <a:pt x="734" y="14645"/>
                  </a:lnTo>
                  <a:cubicBezTo>
                    <a:pt x="0" y="16213"/>
                    <a:pt x="667" y="18114"/>
                    <a:pt x="2235" y="18848"/>
                  </a:cubicBezTo>
                  <a:cubicBezTo>
                    <a:pt x="2678" y="19065"/>
                    <a:pt x="3144" y="19167"/>
                    <a:pt x="3603" y="19167"/>
                  </a:cubicBezTo>
                  <a:cubicBezTo>
                    <a:pt x="4770" y="19167"/>
                    <a:pt x="5888" y="18506"/>
                    <a:pt x="6438" y="17380"/>
                  </a:cubicBezTo>
                  <a:lnTo>
                    <a:pt x="6905" y="16380"/>
                  </a:lnTo>
                  <a:cubicBezTo>
                    <a:pt x="7172" y="16413"/>
                    <a:pt x="7439" y="16446"/>
                    <a:pt x="7706" y="16446"/>
                  </a:cubicBezTo>
                  <a:lnTo>
                    <a:pt x="8039" y="16446"/>
                  </a:lnTo>
                  <a:cubicBezTo>
                    <a:pt x="8080" y="16447"/>
                    <a:pt x="8121" y="16448"/>
                    <a:pt x="8162" y="16448"/>
                  </a:cubicBezTo>
                  <a:cubicBezTo>
                    <a:pt x="11542" y="16448"/>
                    <a:pt x="14278" y="13737"/>
                    <a:pt x="14344" y="10375"/>
                  </a:cubicBezTo>
                  <a:lnTo>
                    <a:pt x="14411" y="6306"/>
                  </a:lnTo>
                  <a:cubicBezTo>
                    <a:pt x="14477" y="2870"/>
                    <a:pt x="11775" y="68"/>
                    <a:pt x="8340" y="1"/>
                  </a:cubicBezTo>
                  <a:lnTo>
                    <a:pt x="8006" y="1"/>
                  </a:lnTo>
                  <a:cubicBezTo>
                    <a:pt x="7965" y="1"/>
                    <a:pt x="7924" y="0"/>
                    <a:pt x="7883" y="0"/>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25"/>
            <p:cNvSpPr/>
            <p:nvPr/>
          </p:nvSpPr>
          <p:spPr>
            <a:xfrm>
              <a:off x="4963252" y="3257990"/>
              <a:ext cx="250468" cy="321639"/>
            </a:xfrm>
            <a:custGeom>
              <a:avLst/>
              <a:gdLst/>
              <a:ahLst/>
              <a:cxnLst/>
              <a:rect l="l" t="t" r="r" b="b"/>
              <a:pathLst>
                <a:path w="12810" h="16450" extrusionOk="0">
                  <a:moveTo>
                    <a:pt x="6153" y="0"/>
                  </a:moveTo>
                  <a:cubicBezTo>
                    <a:pt x="5370" y="0"/>
                    <a:pt x="4642" y="163"/>
                    <a:pt x="3970" y="438"/>
                  </a:cubicBezTo>
                  <a:cubicBezTo>
                    <a:pt x="3203" y="738"/>
                    <a:pt x="2536" y="1172"/>
                    <a:pt x="1969" y="1739"/>
                  </a:cubicBezTo>
                  <a:cubicBezTo>
                    <a:pt x="1402" y="2273"/>
                    <a:pt x="935" y="2940"/>
                    <a:pt x="601" y="3674"/>
                  </a:cubicBezTo>
                  <a:cubicBezTo>
                    <a:pt x="268" y="4407"/>
                    <a:pt x="101" y="5241"/>
                    <a:pt x="67" y="6075"/>
                  </a:cubicBezTo>
                  <a:lnTo>
                    <a:pt x="67" y="7109"/>
                  </a:lnTo>
                  <a:lnTo>
                    <a:pt x="34" y="8110"/>
                  </a:lnTo>
                  <a:lnTo>
                    <a:pt x="34" y="9144"/>
                  </a:lnTo>
                  <a:lnTo>
                    <a:pt x="1" y="10145"/>
                  </a:lnTo>
                  <a:cubicBezTo>
                    <a:pt x="1" y="11012"/>
                    <a:pt x="168" y="11813"/>
                    <a:pt x="468" y="12580"/>
                  </a:cubicBezTo>
                  <a:lnTo>
                    <a:pt x="3703" y="15916"/>
                  </a:lnTo>
                  <a:cubicBezTo>
                    <a:pt x="4437" y="16249"/>
                    <a:pt x="5238" y="16416"/>
                    <a:pt x="6105" y="16449"/>
                  </a:cubicBezTo>
                  <a:lnTo>
                    <a:pt x="6439" y="16449"/>
                  </a:lnTo>
                  <a:cubicBezTo>
                    <a:pt x="7273" y="16449"/>
                    <a:pt x="8107" y="16316"/>
                    <a:pt x="8840" y="16016"/>
                  </a:cubicBezTo>
                  <a:cubicBezTo>
                    <a:pt x="9574" y="15716"/>
                    <a:pt x="10275" y="15249"/>
                    <a:pt x="10842" y="14715"/>
                  </a:cubicBezTo>
                  <a:cubicBezTo>
                    <a:pt x="11409" y="14148"/>
                    <a:pt x="11876" y="13514"/>
                    <a:pt x="12176" y="12747"/>
                  </a:cubicBezTo>
                  <a:cubicBezTo>
                    <a:pt x="12510" y="12013"/>
                    <a:pt x="12710" y="11212"/>
                    <a:pt x="12710" y="10345"/>
                  </a:cubicBezTo>
                  <a:lnTo>
                    <a:pt x="12743" y="9344"/>
                  </a:lnTo>
                  <a:lnTo>
                    <a:pt x="12743" y="8310"/>
                  </a:lnTo>
                  <a:lnTo>
                    <a:pt x="12777" y="7310"/>
                  </a:lnTo>
                  <a:lnTo>
                    <a:pt x="12777" y="6309"/>
                  </a:lnTo>
                  <a:cubicBezTo>
                    <a:pt x="12810" y="5442"/>
                    <a:pt x="12643" y="4608"/>
                    <a:pt x="12343" y="3874"/>
                  </a:cubicBezTo>
                  <a:cubicBezTo>
                    <a:pt x="12043" y="3140"/>
                    <a:pt x="11609" y="2439"/>
                    <a:pt x="11042" y="1872"/>
                  </a:cubicBezTo>
                  <a:cubicBezTo>
                    <a:pt x="10508" y="1305"/>
                    <a:pt x="9841" y="838"/>
                    <a:pt x="9107" y="538"/>
                  </a:cubicBezTo>
                  <a:cubicBezTo>
                    <a:pt x="8373" y="204"/>
                    <a:pt x="7573" y="4"/>
                    <a:pt x="6706" y="4"/>
                  </a:cubicBezTo>
                  <a:lnTo>
                    <a:pt x="6372" y="4"/>
                  </a:lnTo>
                  <a:cubicBezTo>
                    <a:pt x="6299" y="2"/>
                    <a:pt x="6226" y="0"/>
                    <a:pt x="615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5"/>
            <p:cNvSpPr/>
            <p:nvPr/>
          </p:nvSpPr>
          <p:spPr>
            <a:xfrm>
              <a:off x="4963252" y="3257404"/>
              <a:ext cx="250468" cy="322225"/>
            </a:xfrm>
            <a:custGeom>
              <a:avLst/>
              <a:gdLst/>
              <a:ahLst/>
              <a:cxnLst/>
              <a:rect l="l" t="t" r="r" b="b"/>
              <a:pathLst>
                <a:path w="12810" h="16480" fill="none" extrusionOk="0">
                  <a:moveTo>
                    <a:pt x="3703" y="15946"/>
                  </a:moveTo>
                  <a:cubicBezTo>
                    <a:pt x="4437" y="16279"/>
                    <a:pt x="5238" y="16446"/>
                    <a:pt x="6105" y="16479"/>
                  </a:cubicBezTo>
                  <a:lnTo>
                    <a:pt x="6172" y="16479"/>
                  </a:lnTo>
                  <a:lnTo>
                    <a:pt x="6272" y="16479"/>
                  </a:lnTo>
                  <a:lnTo>
                    <a:pt x="6339" y="16479"/>
                  </a:lnTo>
                  <a:lnTo>
                    <a:pt x="6439" y="16479"/>
                  </a:lnTo>
                  <a:cubicBezTo>
                    <a:pt x="7273" y="16479"/>
                    <a:pt x="8107" y="16346"/>
                    <a:pt x="8840" y="16046"/>
                  </a:cubicBezTo>
                  <a:cubicBezTo>
                    <a:pt x="9574" y="15746"/>
                    <a:pt x="10275" y="15279"/>
                    <a:pt x="10842" y="14745"/>
                  </a:cubicBezTo>
                  <a:cubicBezTo>
                    <a:pt x="11409" y="14178"/>
                    <a:pt x="11876" y="13544"/>
                    <a:pt x="12176" y="12777"/>
                  </a:cubicBezTo>
                  <a:cubicBezTo>
                    <a:pt x="12510" y="12043"/>
                    <a:pt x="12710" y="11242"/>
                    <a:pt x="12710" y="10375"/>
                  </a:cubicBezTo>
                  <a:lnTo>
                    <a:pt x="12743" y="9374"/>
                  </a:lnTo>
                  <a:lnTo>
                    <a:pt x="12743" y="8340"/>
                  </a:lnTo>
                  <a:lnTo>
                    <a:pt x="12777" y="7340"/>
                  </a:lnTo>
                  <a:lnTo>
                    <a:pt x="12777" y="6339"/>
                  </a:lnTo>
                  <a:cubicBezTo>
                    <a:pt x="12810" y="5472"/>
                    <a:pt x="12643" y="4638"/>
                    <a:pt x="12343" y="3904"/>
                  </a:cubicBezTo>
                  <a:cubicBezTo>
                    <a:pt x="12043" y="3170"/>
                    <a:pt x="11609" y="2469"/>
                    <a:pt x="11042" y="1902"/>
                  </a:cubicBezTo>
                  <a:cubicBezTo>
                    <a:pt x="10508" y="1335"/>
                    <a:pt x="9841" y="868"/>
                    <a:pt x="9107" y="568"/>
                  </a:cubicBezTo>
                  <a:cubicBezTo>
                    <a:pt x="8373" y="234"/>
                    <a:pt x="7573" y="34"/>
                    <a:pt x="6706" y="34"/>
                  </a:cubicBezTo>
                  <a:lnTo>
                    <a:pt x="6639" y="34"/>
                  </a:lnTo>
                  <a:lnTo>
                    <a:pt x="6539" y="34"/>
                  </a:lnTo>
                  <a:lnTo>
                    <a:pt x="6472" y="34"/>
                  </a:lnTo>
                  <a:lnTo>
                    <a:pt x="6372" y="34"/>
                  </a:lnTo>
                  <a:cubicBezTo>
                    <a:pt x="5505" y="1"/>
                    <a:pt x="4704" y="168"/>
                    <a:pt x="3970" y="468"/>
                  </a:cubicBezTo>
                  <a:cubicBezTo>
                    <a:pt x="3203" y="768"/>
                    <a:pt x="2536" y="1202"/>
                    <a:pt x="1969" y="1769"/>
                  </a:cubicBezTo>
                  <a:cubicBezTo>
                    <a:pt x="1402" y="2303"/>
                    <a:pt x="935" y="2970"/>
                    <a:pt x="601" y="3704"/>
                  </a:cubicBezTo>
                  <a:cubicBezTo>
                    <a:pt x="268" y="4437"/>
                    <a:pt x="101" y="5271"/>
                    <a:pt x="67" y="6105"/>
                  </a:cubicBezTo>
                  <a:lnTo>
                    <a:pt x="67" y="7139"/>
                  </a:lnTo>
                  <a:lnTo>
                    <a:pt x="34" y="8140"/>
                  </a:lnTo>
                  <a:lnTo>
                    <a:pt x="34" y="9174"/>
                  </a:lnTo>
                  <a:lnTo>
                    <a:pt x="1" y="10175"/>
                  </a:lnTo>
                  <a:cubicBezTo>
                    <a:pt x="1" y="11042"/>
                    <a:pt x="168" y="11843"/>
                    <a:pt x="468" y="12610"/>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5"/>
            <p:cNvSpPr/>
            <p:nvPr/>
          </p:nvSpPr>
          <p:spPr>
            <a:xfrm>
              <a:off x="4982824" y="3177040"/>
              <a:ext cx="200902" cy="141853"/>
            </a:xfrm>
            <a:custGeom>
              <a:avLst/>
              <a:gdLst/>
              <a:ahLst/>
              <a:cxnLst/>
              <a:rect l="l" t="t" r="r" b="b"/>
              <a:pathLst>
                <a:path w="10275" h="7255" extrusionOk="0">
                  <a:moveTo>
                    <a:pt x="4796" y="0"/>
                  </a:moveTo>
                  <a:cubicBezTo>
                    <a:pt x="2410" y="0"/>
                    <a:pt x="416" y="1294"/>
                    <a:pt x="234" y="3110"/>
                  </a:cubicBezTo>
                  <a:cubicBezTo>
                    <a:pt x="0" y="5078"/>
                    <a:pt x="2035" y="6913"/>
                    <a:pt x="4737" y="7213"/>
                  </a:cubicBezTo>
                  <a:cubicBezTo>
                    <a:pt x="4991" y="7241"/>
                    <a:pt x="5241" y="7255"/>
                    <a:pt x="5487" y="7255"/>
                  </a:cubicBezTo>
                  <a:cubicBezTo>
                    <a:pt x="7893" y="7255"/>
                    <a:pt x="9859" y="5963"/>
                    <a:pt x="10041" y="4178"/>
                  </a:cubicBezTo>
                  <a:cubicBezTo>
                    <a:pt x="10274" y="2210"/>
                    <a:pt x="8240" y="342"/>
                    <a:pt x="5538" y="41"/>
                  </a:cubicBezTo>
                  <a:cubicBezTo>
                    <a:pt x="5287" y="14"/>
                    <a:pt x="5040" y="0"/>
                    <a:pt x="4796"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5"/>
            <p:cNvSpPr/>
            <p:nvPr/>
          </p:nvSpPr>
          <p:spPr>
            <a:xfrm>
              <a:off x="4931301" y="3381176"/>
              <a:ext cx="76333" cy="75179"/>
            </a:xfrm>
            <a:custGeom>
              <a:avLst/>
              <a:gdLst/>
              <a:ahLst/>
              <a:cxnLst/>
              <a:rect l="l" t="t" r="r" b="b"/>
              <a:pathLst>
                <a:path w="3904" h="3845" extrusionOk="0">
                  <a:moveTo>
                    <a:pt x="2021" y="0"/>
                  </a:moveTo>
                  <a:cubicBezTo>
                    <a:pt x="1031" y="0"/>
                    <a:pt x="195" y="768"/>
                    <a:pt x="100" y="1743"/>
                  </a:cubicBezTo>
                  <a:cubicBezTo>
                    <a:pt x="0" y="2777"/>
                    <a:pt x="767" y="3711"/>
                    <a:pt x="1835" y="3845"/>
                  </a:cubicBezTo>
                  <a:lnTo>
                    <a:pt x="3803" y="2010"/>
                  </a:lnTo>
                  <a:cubicBezTo>
                    <a:pt x="3903" y="1010"/>
                    <a:pt x="3169" y="109"/>
                    <a:pt x="2202" y="9"/>
                  </a:cubicBezTo>
                  <a:cubicBezTo>
                    <a:pt x="2141" y="3"/>
                    <a:pt x="2081" y="0"/>
                    <a:pt x="202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5"/>
            <p:cNvSpPr/>
            <p:nvPr/>
          </p:nvSpPr>
          <p:spPr>
            <a:xfrm>
              <a:off x="4931301" y="3379377"/>
              <a:ext cx="76333" cy="76978"/>
            </a:xfrm>
            <a:custGeom>
              <a:avLst/>
              <a:gdLst/>
              <a:ahLst/>
              <a:cxnLst/>
              <a:rect l="l" t="t" r="r" b="b"/>
              <a:pathLst>
                <a:path w="3904" h="3937" fill="none" extrusionOk="0">
                  <a:moveTo>
                    <a:pt x="3803" y="2102"/>
                  </a:moveTo>
                  <a:cubicBezTo>
                    <a:pt x="3903" y="1102"/>
                    <a:pt x="3169" y="201"/>
                    <a:pt x="2202" y="101"/>
                  </a:cubicBezTo>
                  <a:lnTo>
                    <a:pt x="2202" y="101"/>
                  </a:lnTo>
                  <a:cubicBezTo>
                    <a:pt x="1134" y="1"/>
                    <a:pt x="200" y="801"/>
                    <a:pt x="100" y="1835"/>
                  </a:cubicBezTo>
                  <a:lnTo>
                    <a:pt x="100" y="1835"/>
                  </a:lnTo>
                  <a:cubicBezTo>
                    <a:pt x="0" y="2869"/>
                    <a:pt x="767" y="3803"/>
                    <a:pt x="1835" y="3937"/>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5"/>
            <p:cNvSpPr/>
            <p:nvPr/>
          </p:nvSpPr>
          <p:spPr>
            <a:xfrm>
              <a:off x="5179139" y="3412637"/>
              <a:ext cx="16991" cy="22212"/>
            </a:xfrm>
            <a:custGeom>
              <a:avLst/>
              <a:gdLst/>
              <a:ahLst/>
              <a:cxnLst/>
              <a:rect l="l" t="t" r="r" b="b"/>
              <a:pathLst>
                <a:path w="869" h="1136" extrusionOk="0">
                  <a:moveTo>
                    <a:pt x="535" y="1"/>
                  </a:moveTo>
                  <a:cubicBezTo>
                    <a:pt x="301" y="1"/>
                    <a:pt x="101" y="201"/>
                    <a:pt x="68" y="535"/>
                  </a:cubicBezTo>
                  <a:cubicBezTo>
                    <a:pt x="1" y="835"/>
                    <a:pt x="168" y="1102"/>
                    <a:pt x="368" y="1135"/>
                  </a:cubicBezTo>
                  <a:cubicBezTo>
                    <a:pt x="601" y="1135"/>
                    <a:pt x="802" y="935"/>
                    <a:pt x="835" y="601"/>
                  </a:cubicBezTo>
                  <a:cubicBezTo>
                    <a:pt x="868" y="301"/>
                    <a:pt x="735" y="34"/>
                    <a:pt x="5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5"/>
            <p:cNvSpPr/>
            <p:nvPr/>
          </p:nvSpPr>
          <p:spPr>
            <a:xfrm>
              <a:off x="5178494" y="3378086"/>
              <a:ext cx="21547" cy="6531"/>
            </a:xfrm>
            <a:custGeom>
              <a:avLst/>
              <a:gdLst/>
              <a:ahLst/>
              <a:cxnLst/>
              <a:rect l="l" t="t" r="r" b="b"/>
              <a:pathLst>
                <a:path w="1102" h="334" fill="none" extrusionOk="0">
                  <a:moveTo>
                    <a:pt x="1101" y="334"/>
                  </a:moveTo>
                  <a:cubicBezTo>
                    <a:pt x="868" y="200"/>
                    <a:pt x="534" y="33"/>
                    <a:pt x="1" y="0"/>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5"/>
            <p:cNvSpPr/>
            <p:nvPr/>
          </p:nvSpPr>
          <p:spPr>
            <a:xfrm>
              <a:off x="5106088" y="3408726"/>
              <a:ext cx="16326" cy="22270"/>
            </a:xfrm>
            <a:custGeom>
              <a:avLst/>
              <a:gdLst/>
              <a:ahLst/>
              <a:cxnLst/>
              <a:rect l="l" t="t" r="r" b="b"/>
              <a:pathLst>
                <a:path w="835" h="1139" extrusionOk="0">
                  <a:moveTo>
                    <a:pt x="501" y="1"/>
                  </a:moveTo>
                  <a:cubicBezTo>
                    <a:pt x="268" y="1"/>
                    <a:pt x="68" y="201"/>
                    <a:pt x="34" y="535"/>
                  </a:cubicBezTo>
                  <a:cubicBezTo>
                    <a:pt x="1" y="835"/>
                    <a:pt x="134" y="1102"/>
                    <a:pt x="335" y="1135"/>
                  </a:cubicBezTo>
                  <a:cubicBezTo>
                    <a:pt x="349" y="1137"/>
                    <a:pt x="364" y="1138"/>
                    <a:pt x="379" y="1138"/>
                  </a:cubicBezTo>
                  <a:cubicBezTo>
                    <a:pt x="593" y="1138"/>
                    <a:pt x="770" y="914"/>
                    <a:pt x="802" y="601"/>
                  </a:cubicBezTo>
                  <a:cubicBezTo>
                    <a:pt x="835" y="301"/>
                    <a:pt x="701" y="34"/>
                    <a:pt x="5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5"/>
            <p:cNvSpPr/>
            <p:nvPr/>
          </p:nvSpPr>
          <p:spPr>
            <a:xfrm>
              <a:off x="5090446" y="3365689"/>
              <a:ext cx="21547" cy="2620"/>
            </a:xfrm>
            <a:custGeom>
              <a:avLst/>
              <a:gdLst/>
              <a:ahLst/>
              <a:cxnLst/>
              <a:rect l="l" t="t" r="r" b="b"/>
              <a:pathLst>
                <a:path w="1102" h="134" fill="none" extrusionOk="0">
                  <a:moveTo>
                    <a:pt x="0" y="134"/>
                  </a:moveTo>
                  <a:cubicBezTo>
                    <a:pt x="234" y="67"/>
                    <a:pt x="601" y="0"/>
                    <a:pt x="1101" y="100"/>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5"/>
            <p:cNvSpPr/>
            <p:nvPr/>
          </p:nvSpPr>
          <p:spPr>
            <a:xfrm>
              <a:off x="5111309" y="3457003"/>
              <a:ext cx="70467" cy="43055"/>
            </a:xfrm>
            <a:custGeom>
              <a:avLst/>
              <a:gdLst/>
              <a:ahLst/>
              <a:cxnLst/>
              <a:rect l="l" t="t" r="r" b="b"/>
              <a:pathLst>
                <a:path w="3604" h="2202" fill="none" extrusionOk="0">
                  <a:moveTo>
                    <a:pt x="168" y="0"/>
                  </a:moveTo>
                  <a:cubicBezTo>
                    <a:pt x="1" y="968"/>
                    <a:pt x="635" y="1868"/>
                    <a:pt x="1569" y="2035"/>
                  </a:cubicBezTo>
                  <a:cubicBezTo>
                    <a:pt x="2536" y="2202"/>
                    <a:pt x="3437" y="1568"/>
                    <a:pt x="3603" y="634"/>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25"/>
            <p:cNvSpPr/>
            <p:nvPr/>
          </p:nvSpPr>
          <p:spPr>
            <a:xfrm>
              <a:off x="4926081" y="3948709"/>
              <a:ext cx="675070" cy="116924"/>
            </a:xfrm>
            <a:custGeom>
              <a:avLst/>
              <a:gdLst/>
              <a:ahLst/>
              <a:cxnLst/>
              <a:rect l="l" t="t" r="r" b="b"/>
              <a:pathLst>
                <a:path w="34526" h="5980" extrusionOk="0">
                  <a:moveTo>
                    <a:pt x="32481" y="1"/>
                  </a:moveTo>
                  <a:cubicBezTo>
                    <a:pt x="32440" y="1"/>
                    <a:pt x="32398" y="2"/>
                    <a:pt x="32357" y="5"/>
                  </a:cubicBezTo>
                  <a:lnTo>
                    <a:pt x="1902" y="2073"/>
                  </a:lnTo>
                  <a:cubicBezTo>
                    <a:pt x="834" y="2173"/>
                    <a:pt x="0" y="3107"/>
                    <a:pt x="100" y="4174"/>
                  </a:cubicBezTo>
                  <a:cubicBezTo>
                    <a:pt x="165" y="5200"/>
                    <a:pt x="1030" y="5979"/>
                    <a:pt x="2044" y="5979"/>
                  </a:cubicBezTo>
                  <a:cubicBezTo>
                    <a:pt x="2086" y="5979"/>
                    <a:pt x="2127" y="5978"/>
                    <a:pt x="2169" y="5976"/>
                  </a:cubicBezTo>
                  <a:lnTo>
                    <a:pt x="32624" y="3907"/>
                  </a:lnTo>
                  <a:cubicBezTo>
                    <a:pt x="33691" y="3807"/>
                    <a:pt x="34525" y="2873"/>
                    <a:pt x="34425" y="1806"/>
                  </a:cubicBezTo>
                  <a:cubicBezTo>
                    <a:pt x="34361" y="780"/>
                    <a:pt x="33496" y="1"/>
                    <a:pt x="32481" y="1"/>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25"/>
            <p:cNvSpPr/>
            <p:nvPr/>
          </p:nvSpPr>
          <p:spPr>
            <a:xfrm>
              <a:off x="5132192" y="3948709"/>
              <a:ext cx="468967" cy="103218"/>
            </a:xfrm>
            <a:custGeom>
              <a:avLst/>
              <a:gdLst/>
              <a:ahLst/>
              <a:cxnLst/>
              <a:rect l="l" t="t" r="r" b="b"/>
              <a:pathLst>
                <a:path w="23985" h="5279" extrusionOk="0">
                  <a:moveTo>
                    <a:pt x="21940" y="1"/>
                  </a:moveTo>
                  <a:cubicBezTo>
                    <a:pt x="21899" y="1"/>
                    <a:pt x="21857" y="2"/>
                    <a:pt x="21816" y="5"/>
                  </a:cubicBezTo>
                  <a:lnTo>
                    <a:pt x="1868" y="1372"/>
                  </a:lnTo>
                  <a:cubicBezTo>
                    <a:pt x="801" y="1439"/>
                    <a:pt x="0" y="2373"/>
                    <a:pt x="67" y="3440"/>
                  </a:cubicBezTo>
                  <a:cubicBezTo>
                    <a:pt x="131" y="4468"/>
                    <a:pt x="999" y="5279"/>
                    <a:pt x="2015" y="5279"/>
                  </a:cubicBezTo>
                  <a:cubicBezTo>
                    <a:pt x="2055" y="5279"/>
                    <a:pt x="2095" y="5278"/>
                    <a:pt x="2135" y="5275"/>
                  </a:cubicBezTo>
                  <a:lnTo>
                    <a:pt x="22083" y="3907"/>
                  </a:lnTo>
                  <a:cubicBezTo>
                    <a:pt x="23150" y="3807"/>
                    <a:pt x="23984" y="2873"/>
                    <a:pt x="23884" y="1806"/>
                  </a:cubicBezTo>
                  <a:cubicBezTo>
                    <a:pt x="23820" y="780"/>
                    <a:pt x="22955" y="1"/>
                    <a:pt x="21940" y="1"/>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5"/>
            <p:cNvSpPr/>
            <p:nvPr/>
          </p:nvSpPr>
          <p:spPr>
            <a:xfrm>
              <a:off x="4987380" y="4010106"/>
              <a:ext cx="110257" cy="24226"/>
            </a:xfrm>
            <a:custGeom>
              <a:avLst/>
              <a:gdLst/>
              <a:ahLst/>
              <a:cxnLst/>
              <a:rect l="l" t="t" r="r" b="b"/>
              <a:pathLst>
                <a:path w="5639" h="1239" extrusionOk="0">
                  <a:moveTo>
                    <a:pt x="5105" y="0"/>
                  </a:moveTo>
                  <a:lnTo>
                    <a:pt x="435" y="334"/>
                  </a:lnTo>
                  <a:cubicBezTo>
                    <a:pt x="168" y="334"/>
                    <a:pt x="1" y="567"/>
                    <a:pt x="1" y="834"/>
                  </a:cubicBezTo>
                  <a:cubicBezTo>
                    <a:pt x="32" y="1050"/>
                    <a:pt x="206" y="1238"/>
                    <a:pt x="443" y="1238"/>
                  </a:cubicBezTo>
                  <a:cubicBezTo>
                    <a:pt x="462" y="1238"/>
                    <a:pt x="482" y="1237"/>
                    <a:pt x="501" y="1234"/>
                  </a:cubicBezTo>
                  <a:lnTo>
                    <a:pt x="5171" y="934"/>
                  </a:lnTo>
                  <a:cubicBezTo>
                    <a:pt x="5438" y="901"/>
                    <a:pt x="5638" y="701"/>
                    <a:pt x="5605" y="434"/>
                  </a:cubicBezTo>
                  <a:cubicBezTo>
                    <a:pt x="5605" y="200"/>
                    <a:pt x="5371" y="0"/>
                    <a:pt x="51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5"/>
            <p:cNvSpPr/>
            <p:nvPr/>
          </p:nvSpPr>
          <p:spPr>
            <a:xfrm>
              <a:off x="5148382" y="3553362"/>
              <a:ext cx="586595" cy="434730"/>
            </a:xfrm>
            <a:custGeom>
              <a:avLst/>
              <a:gdLst/>
              <a:ahLst/>
              <a:cxnLst/>
              <a:rect l="l" t="t" r="r" b="b"/>
              <a:pathLst>
                <a:path w="30001" h="22234" extrusionOk="0">
                  <a:moveTo>
                    <a:pt x="25873" y="1"/>
                  </a:moveTo>
                  <a:cubicBezTo>
                    <a:pt x="25791" y="1"/>
                    <a:pt x="25708" y="4"/>
                    <a:pt x="25624" y="9"/>
                  </a:cubicBezTo>
                  <a:lnTo>
                    <a:pt x="9046" y="1177"/>
                  </a:lnTo>
                  <a:cubicBezTo>
                    <a:pt x="7645" y="1243"/>
                    <a:pt x="6411" y="2177"/>
                    <a:pt x="5944" y="3478"/>
                  </a:cubicBezTo>
                  <a:lnTo>
                    <a:pt x="807" y="17655"/>
                  </a:lnTo>
                  <a:cubicBezTo>
                    <a:pt x="0" y="19913"/>
                    <a:pt x="1720" y="22233"/>
                    <a:pt x="4127" y="22233"/>
                  </a:cubicBezTo>
                  <a:cubicBezTo>
                    <a:pt x="4209" y="22233"/>
                    <a:pt x="4292" y="22231"/>
                    <a:pt x="4376" y="22225"/>
                  </a:cubicBezTo>
                  <a:lnTo>
                    <a:pt x="20954" y="21091"/>
                  </a:lnTo>
                  <a:cubicBezTo>
                    <a:pt x="22355" y="20991"/>
                    <a:pt x="23590" y="20090"/>
                    <a:pt x="24057" y="18789"/>
                  </a:cubicBezTo>
                  <a:lnTo>
                    <a:pt x="29194" y="4579"/>
                  </a:lnTo>
                  <a:cubicBezTo>
                    <a:pt x="30000" y="2321"/>
                    <a:pt x="28280" y="1"/>
                    <a:pt x="25873" y="1"/>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5"/>
            <p:cNvSpPr/>
            <p:nvPr/>
          </p:nvSpPr>
          <p:spPr>
            <a:xfrm>
              <a:off x="5205888" y="3550761"/>
              <a:ext cx="571461" cy="434554"/>
            </a:xfrm>
            <a:custGeom>
              <a:avLst/>
              <a:gdLst/>
              <a:ahLst/>
              <a:cxnLst/>
              <a:rect l="l" t="t" r="r" b="b"/>
              <a:pathLst>
                <a:path w="29227" h="22225" extrusionOk="0">
                  <a:moveTo>
                    <a:pt x="25067" y="1"/>
                  </a:moveTo>
                  <a:cubicBezTo>
                    <a:pt x="24985" y="1"/>
                    <a:pt x="24902" y="3"/>
                    <a:pt x="24818" y="9"/>
                  </a:cubicBezTo>
                  <a:lnTo>
                    <a:pt x="8273" y="1143"/>
                  </a:lnTo>
                  <a:cubicBezTo>
                    <a:pt x="6839" y="1243"/>
                    <a:pt x="5638" y="2144"/>
                    <a:pt x="5171" y="3445"/>
                  </a:cubicBezTo>
                  <a:lnTo>
                    <a:pt x="1" y="17655"/>
                  </a:lnTo>
                  <a:lnTo>
                    <a:pt x="3603" y="22225"/>
                  </a:lnTo>
                  <a:lnTo>
                    <a:pt x="20148" y="21090"/>
                  </a:lnTo>
                  <a:cubicBezTo>
                    <a:pt x="21583" y="20990"/>
                    <a:pt x="22784" y="20090"/>
                    <a:pt x="23251" y="18789"/>
                  </a:cubicBezTo>
                  <a:lnTo>
                    <a:pt x="28388" y="4579"/>
                  </a:lnTo>
                  <a:cubicBezTo>
                    <a:pt x="29226" y="2321"/>
                    <a:pt x="27476" y="1"/>
                    <a:pt x="2506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5"/>
            <p:cNvSpPr/>
            <p:nvPr/>
          </p:nvSpPr>
          <p:spPr>
            <a:xfrm>
              <a:off x="5205888" y="3547652"/>
              <a:ext cx="572008" cy="437663"/>
            </a:xfrm>
            <a:custGeom>
              <a:avLst/>
              <a:gdLst/>
              <a:ahLst/>
              <a:cxnLst/>
              <a:rect l="l" t="t" r="r" b="b"/>
              <a:pathLst>
                <a:path w="29255" h="22384" fill="none" extrusionOk="0">
                  <a:moveTo>
                    <a:pt x="1" y="17814"/>
                  </a:moveTo>
                  <a:lnTo>
                    <a:pt x="5171" y="3604"/>
                  </a:lnTo>
                  <a:cubicBezTo>
                    <a:pt x="5638" y="2303"/>
                    <a:pt x="6839" y="1402"/>
                    <a:pt x="8273" y="1302"/>
                  </a:cubicBezTo>
                  <a:lnTo>
                    <a:pt x="24818" y="168"/>
                  </a:lnTo>
                  <a:cubicBezTo>
                    <a:pt x="27353" y="1"/>
                    <a:pt x="29255" y="2403"/>
                    <a:pt x="28388" y="4738"/>
                  </a:cubicBezTo>
                  <a:lnTo>
                    <a:pt x="23251" y="18948"/>
                  </a:lnTo>
                  <a:cubicBezTo>
                    <a:pt x="22784" y="20249"/>
                    <a:pt x="21583" y="21149"/>
                    <a:pt x="20148" y="21249"/>
                  </a:cubicBezTo>
                  <a:lnTo>
                    <a:pt x="3603" y="22384"/>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5"/>
            <p:cNvSpPr/>
            <p:nvPr/>
          </p:nvSpPr>
          <p:spPr>
            <a:xfrm>
              <a:off x="5458301" y="3990533"/>
              <a:ext cx="24167" cy="22837"/>
            </a:xfrm>
            <a:custGeom>
              <a:avLst/>
              <a:gdLst/>
              <a:ahLst/>
              <a:cxnLst/>
              <a:rect l="l" t="t" r="r" b="b"/>
              <a:pathLst>
                <a:path w="1236" h="1168" extrusionOk="0">
                  <a:moveTo>
                    <a:pt x="568" y="0"/>
                  </a:moveTo>
                  <a:cubicBezTo>
                    <a:pt x="234" y="34"/>
                    <a:pt x="1" y="301"/>
                    <a:pt x="34" y="634"/>
                  </a:cubicBezTo>
                  <a:cubicBezTo>
                    <a:pt x="34" y="934"/>
                    <a:pt x="334" y="1168"/>
                    <a:pt x="668" y="1168"/>
                  </a:cubicBezTo>
                  <a:cubicBezTo>
                    <a:pt x="968" y="1135"/>
                    <a:pt x="1235" y="868"/>
                    <a:pt x="1202" y="534"/>
                  </a:cubicBezTo>
                  <a:cubicBezTo>
                    <a:pt x="1168" y="234"/>
                    <a:pt x="901" y="0"/>
                    <a:pt x="5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25"/>
            <p:cNvSpPr/>
            <p:nvPr/>
          </p:nvSpPr>
          <p:spPr>
            <a:xfrm>
              <a:off x="4884335" y="3101329"/>
              <a:ext cx="425912" cy="263705"/>
            </a:xfrm>
            <a:custGeom>
              <a:avLst/>
              <a:gdLst/>
              <a:ahLst/>
              <a:cxnLst/>
              <a:rect l="l" t="t" r="r" b="b"/>
              <a:pathLst>
                <a:path w="21783" h="13487" extrusionOk="0">
                  <a:moveTo>
                    <a:pt x="16595" y="0"/>
                  </a:moveTo>
                  <a:cubicBezTo>
                    <a:pt x="13509" y="0"/>
                    <a:pt x="9564" y="1873"/>
                    <a:pt x="7539" y="4114"/>
                  </a:cubicBezTo>
                  <a:cubicBezTo>
                    <a:pt x="6766" y="3804"/>
                    <a:pt x="5906" y="3610"/>
                    <a:pt x="4987" y="3610"/>
                  </a:cubicBezTo>
                  <a:cubicBezTo>
                    <a:pt x="4915" y="3610"/>
                    <a:pt x="4843" y="3611"/>
                    <a:pt x="4771" y="3613"/>
                  </a:cubicBezTo>
                  <a:cubicBezTo>
                    <a:pt x="1969" y="3647"/>
                    <a:pt x="1" y="5348"/>
                    <a:pt x="367" y="7416"/>
                  </a:cubicBezTo>
                  <a:cubicBezTo>
                    <a:pt x="764" y="9464"/>
                    <a:pt x="3319" y="11119"/>
                    <a:pt x="6121" y="11119"/>
                  </a:cubicBezTo>
                  <a:cubicBezTo>
                    <a:pt x="6149" y="11119"/>
                    <a:pt x="6177" y="11119"/>
                    <a:pt x="6205" y="11119"/>
                  </a:cubicBezTo>
                  <a:cubicBezTo>
                    <a:pt x="6905" y="11085"/>
                    <a:pt x="7539" y="10985"/>
                    <a:pt x="8106" y="10785"/>
                  </a:cubicBezTo>
                  <a:cubicBezTo>
                    <a:pt x="9641" y="12153"/>
                    <a:pt x="11876" y="13187"/>
                    <a:pt x="14044" y="13420"/>
                  </a:cubicBezTo>
                  <a:cubicBezTo>
                    <a:pt x="14416" y="13465"/>
                    <a:pt x="14773" y="13487"/>
                    <a:pt x="15116" y="13487"/>
                  </a:cubicBezTo>
                  <a:cubicBezTo>
                    <a:pt x="18586" y="13487"/>
                    <a:pt x="20572" y="11252"/>
                    <a:pt x="21149" y="8216"/>
                  </a:cubicBezTo>
                  <a:cubicBezTo>
                    <a:pt x="21783" y="4881"/>
                    <a:pt x="21483" y="544"/>
                    <a:pt x="17380" y="44"/>
                  </a:cubicBezTo>
                  <a:cubicBezTo>
                    <a:pt x="17126" y="15"/>
                    <a:pt x="16864" y="0"/>
                    <a:pt x="1659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25"/>
            <p:cNvSpPr/>
            <p:nvPr/>
          </p:nvSpPr>
          <p:spPr>
            <a:xfrm>
              <a:off x="4926081" y="3948709"/>
              <a:ext cx="675070" cy="116924"/>
            </a:xfrm>
            <a:custGeom>
              <a:avLst/>
              <a:gdLst/>
              <a:ahLst/>
              <a:cxnLst/>
              <a:rect l="l" t="t" r="r" b="b"/>
              <a:pathLst>
                <a:path w="34526" h="5980" extrusionOk="0">
                  <a:moveTo>
                    <a:pt x="32481" y="1"/>
                  </a:moveTo>
                  <a:cubicBezTo>
                    <a:pt x="32440" y="1"/>
                    <a:pt x="32398" y="2"/>
                    <a:pt x="32357" y="5"/>
                  </a:cubicBezTo>
                  <a:lnTo>
                    <a:pt x="1902" y="2073"/>
                  </a:lnTo>
                  <a:cubicBezTo>
                    <a:pt x="834" y="2173"/>
                    <a:pt x="0" y="3107"/>
                    <a:pt x="100" y="4174"/>
                  </a:cubicBezTo>
                  <a:cubicBezTo>
                    <a:pt x="165" y="5200"/>
                    <a:pt x="1030" y="5979"/>
                    <a:pt x="2044" y="5979"/>
                  </a:cubicBezTo>
                  <a:cubicBezTo>
                    <a:pt x="2086" y="5979"/>
                    <a:pt x="2127" y="5978"/>
                    <a:pt x="2169" y="5976"/>
                  </a:cubicBezTo>
                  <a:lnTo>
                    <a:pt x="32624" y="3907"/>
                  </a:lnTo>
                  <a:cubicBezTo>
                    <a:pt x="33691" y="3807"/>
                    <a:pt x="34525" y="2873"/>
                    <a:pt x="34425" y="1806"/>
                  </a:cubicBezTo>
                  <a:cubicBezTo>
                    <a:pt x="34361" y="780"/>
                    <a:pt x="33496" y="1"/>
                    <a:pt x="32481" y="1"/>
                  </a:cubicBezTo>
                  <a:close/>
                </a:path>
              </a:pathLst>
            </a:custGeom>
            <a:solidFill>
              <a:schemeClr val="accent5"/>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25"/>
            <p:cNvSpPr/>
            <p:nvPr/>
          </p:nvSpPr>
          <p:spPr>
            <a:xfrm>
              <a:off x="5132192" y="3948709"/>
              <a:ext cx="468967" cy="103218"/>
            </a:xfrm>
            <a:custGeom>
              <a:avLst/>
              <a:gdLst/>
              <a:ahLst/>
              <a:cxnLst/>
              <a:rect l="l" t="t" r="r" b="b"/>
              <a:pathLst>
                <a:path w="23985" h="5279" extrusionOk="0">
                  <a:moveTo>
                    <a:pt x="21940" y="1"/>
                  </a:moveTo>
                  <a:cubicBezTo>
                    <a:pt x="21899" y="1"/>
                    <a:pt x="21857" y="2"/>
                    <a:pt x="21816" y="5"/>
                  </a:cubicBezTo>
                  <a:lnTo>
                    <a:pt x="1868" y="1372"/>
                  </a:lnTo>
                  <a:cubicBezTo>
                    <a:pt x="801" y="1439"/>
                    <a:pt x="0" y="2373"/>
                    <a:pt x="67" y="3440"/>
                  </a:cubicBezTo>
                  <a:cubicBezTo>
                    <a:pt x="131" y="4468"/>
                    <a:pt x="999" y="5279"/>
                    <a:pt x="2015" y="5279"/>
                  </a:cubicBezTo>
                  <a:cubicBezTo>
                    <a:pt x="2055" y="5279"/>
                    <a:pt x="2095" y="5278"/>
                    <a:pt x="2135" y="5275"/>
                  </a:cubicBezTo>
                  <a:lnTo>
                    <a:pt x="22083" y="3907"/>
                  </a:lnTo>
                  <a:cubicBezTo>
                    <a:pt x="23150" y="3807"/>
                    <a:pt x="23984" y="2873"/>
                    <a:pt x="23884" y="1806"/>
                  </a:cubicBezTo>
                  <a:cubicBezTo>
                    <a:pt x="23820" y="780"/>
                    <a:pt x="22955" y="1"/>
                    <a:pt x="21940" y="1"/>
                  </a:cubicBezTo>
                  <a:close/>
                </a:path>
              </a:pathLst>
            </a:custGeom>
            <a:solidFill>
              <a:schemeClr val="accent5"/>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5"/>
            <p:cNvSpPr/>
            <p:nvPr/>
          </p:nvSpPr>
          <p:spPr>
            <a:xfrm>
              <a:off x="4987380" y="4010106"/>
              <a:ext cx="110257" cy="24226"/>
            </a:xfrm>
            <a:custGeom>
              <a:avLst/>
              <a:gdLst/>
              <a:ahLst/>
              <a:cxnLst/>
              <a:rect l="l" t="t" r="r" b="b"/>
              <a:pathLst>
                <a:path w="5639" h="1239" extrusionOk="0">
                  <a:moveTo>
                    <a:pt x="5105" y="0"/>
                  </a:moveTo>
                  <a:lnTo>
                    <a:pt x="435" y="334"/>
                  </a:lnTo>
                  <a:cubicBezTo>
                    <a:pt x="168" y="334"/>
                    <a:pt x="1" y="567"/>
                    <a:pt x="1" y="834"/>
                  </a:cubicBezTo>
                  <a:cubicBezTo>
                    <a:pt x="32" y="1050"/>
                    <a:pt x="206" y="1238"/>
                    <a:pt x="443" y="1238"/>
                  </a:cubicBezTo>
                  <a:cubicBezTo>
                    <a:pt x="462" y="1238"/>
                    <a:pt x="482" y="1237"/>
                    <a:pt x="501" y="1234"/>
                  </a:cubicBezTo>
                  <a:lnTo>
                    <a:pt x="5171" y="934"/>
                  </a:lnTo>
                  <a:cubicBezTo>
                    <a:pt x="5438" y="901"/>
                    <a:pt x="5638" y="701"/>
                    <a:pt x="5605" y="434"/>
                  </a:cubicBezTo>
                  <a:cubicBezTo>
                    <a:pt x="5605" y="200"/>
                    <a:pt x="5371" y="0"/>
                    <a:pt x="51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5"/>
            <p:cNvSpPr/>
            <p:nvPr/>
          </p:nvSpPr>
          <p:spPr>
            <a:xfrm>
              <a:off x="5148382" y="3553362"/>
              <a:ext cx="586595" cy="434730"/>
            </a:xfrm>
            <a:custGeom>
              <a:avLst/>
              <a:gdLst/>
              <a:ahLst/>
              <a:cxnLst/>
              <a:rect l="l" t="t" r="r" b="b"/>
              <a:pathLst>
                <a:path w="30001" h="22234" extrusionOk="0">
                  <a:moveTo>
                    <a:pt x="25873" y="1"/>
                  </a:moveTo>
                  <a:cubicBezTo>
                    <a:pt x="25791" y="1"/>
                    <a:pt x="25708" y="4"/>
                    <a:pt x="25624" y="9"/>
                  </a:cubicBezTo>
                  <a:lnTo>
                    <a:pt x="9046" y="1177"/>
                  </a:lnTo>
                  <a:cubicBezTo>
                    <a:pt x="7645" y="1243"/>
                    <a:pt x="6411" y="2177"/>
                    <a:pt x="5944" y="3478"/>
                  </a:cubicBezTo>
                  <a:lnTo>
                    <a:pt x="807" y="17655"/>
                  </a:lnTo>
                  <a:cubicBezTo>
                    <a:pt x="0" y="19913"/>
                    <a:pt x="1720" y="22233"/>
                    <a:pt x="4127" y="22233"/>
                  </a:cubicBezTo>
                  <a:cubicBezTo>
                    <a:pt x="4209" y="22233"/>
                    <a:pt x="4292" y="22231"/>
                    <a:pt x="4376" y="22225"/>
                  </a:cubicBezTo>
                  <a:lnTo>
                    <a:pt x="20954" y="21091"/>
                  </a:lnTo>
                  <a:cubicBezTo>
                    <a:pt x="22355" y="20991"/>
                    <a:pt x="23590" y="20090"/>
                    <a:pt x="24057" y="18789"/>
                  </a:cubicBezTo>
                  <a:lnTo>
                    <a:pt x="29194" y="4579"/>
                  </a:lnTo>
                  <a:cubicBezTo>
                    <a:pt x="30000" y="2321"/>
                    <a:pt x="28280" y="1"/>
                    <a:pt x="25873" y="1"/>
                  </a:cubicBezTo>
                  <a:close/>
                </a:path>
              </a:pathLst>
            </a:custGeom>
            <a:solidFill>
              <a:schemeClr val="accent5"/>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5"/>
            <p:cNvSpPr/>
            <p:nvPr/>
          </p:nvSpPr>
          <p:spPr>
            <a:xfrm>
              <a:off x="5205888" y="3550761"/>
              <a:ext cx="571461" cy="434554"/>
            </a:xfrm>
            <a:custGeom>
              <a:avLst/>
              <a:gdLst/>
              <a:ahLst/>
              <a:cxnLst/>
              <a:rect l="l" t="t" r="r" b="b"/>
              <a:pathLst>
                <a:path w="29227" h="22225" extrusionOk="0">
                  <a:moveTo>
                    <a:pt x="25067" y="1"/>
                  </a:moveTo>
                  <a:cubicBezTo>
                    <a:pt x="24985" y="1"/>
                    <a:pt x="24902" y="3"/>
                    <a:pt x="24818" y="9"/>
                  </a:cubicBezTo>
                  <a:lnTo>
                    <a:pt x="8273" y="1143"/>
                  </a:lnTo>
                  <a:cubicBezTo>
                    <a:pt x="6839" y="1243"/>
                    <a:pt x="5638" y="2144"/>
                    <a:pt x="5171" y="3445"/>
                  </a:cubicBezTo>
                  <a:lnTo>
                    <a:pt x="1" y="17655"/>
                  </a:lnTo>
                  <a:lnTo>
                    <a:pt x="3603" y="22225"/>
                  </a:lnTo>
                  <a:lnTo>
                    <a:pt x="20148" y="21090"/>
                  </a:lnTo>
                  <a:cubicBezTo>
                    <a:pt x="21583" y="20990"/>
                    <a:pt x="22784" y="20090"/>
                    <a:pt x="23251" y="18789"/>
                  </a:cubicBezTo>
                  <a:lnTo>
                    <a:pt x="28388" y="4579"/>
                  </a:lnTo>
                  <a:cubicBezTo>
                    <a:pt x="29226" y="2321"/>
                    <a:pt x="27476" y="1"/>
                    <a:pt x="25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5"/>
            <p:cNvSpPr/>
            <p:nvPr/>
          </p:nvSpPr>
          <p:spPr>
            <a:xfrm>
              <a:off x="5205888" y="3547652"/>
              <a:ext cx="572008" cy="437663"/>
            </a:xfrm>
            <a:custGeom>
              <a:avLst/>
              <a:gdLst/>
              <a:ahLst/>
              <a:cxnLst/>
              <a:rect l="l" t="t" r="r" b="b"/>
              <a:pathLst>
                <a:path w="29255" h="22384" fill="none" extrusionOk="0">
                  <a:moveTo>
                    <a:pt x="1" y="17814"/>
                  </a:moveTo>
                  <a:lnTo>
                    <a:pt x="5171" y="3604"/>
                  </a:lnTo>
                  <a:cubicBezTo>
                    <a:pt x="5638" y="2303"/>
                    <a:pt x="6839" y="1402"/>
                    <a:pt x="8273" y="1302"/>
                  </a:cubicBezTo>
                  <a:lnTo>
                    <a:pt x="24818" y="168"/>
                  </a:lnTo>
                  <a:cubicBezTo>
                    <a:pt x="27353" y="1"/>
                    <a:pt x="29255" y="2403"/>
                    <a:pt x="28388" y="4738"/>
                  </a:cubicBezTo>
                  <a:lnTo>
                    <a:pt x="23251" y="18948"/>
                  </a:lnTo>
                  <a:cubicBezTo>
                    <a:pt x="22784" y="20249"/>
                    <a:pt x="21583" y="21149"/>
                    <a:pt x="20148" y="21249"/>
                  </a:cubicBezTo>
                  <a:lnTo>
                    <a:pt x="3603" y="22384"/>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25"/>
            <p:cNvSpPr/>
            <p:nvPr/>
          </p:nvSpPr>
          <p:spPr>
            <a:xfrm>
              <a:off x="5458301" y="3990533"/>
              <a:ext cx="24167" cy="22837"/>
            </a:xfrm>
            <a:custGeom>
              <a:avLst/>
              <a:gdLst/>
              <a:ahLst/>
              <a:cxnLst/>
              <a:rect l="l" t="t" r="r" b="b"/>
              <a:pathLst>
                <a:path w="1236" h="1168" extrusionOk="0">
                  <a:moveTo>
                    <a:pt x="568" y="0"/>
                  </a:moveTo>
                  <a:cubicBezTo>
                    <a:pt x="234" y="34"/>
                    <a:pt x="1" y="301"/>
                    <a:pt x="34" y="634"/>
                  </a:cubicBezTo>
                  <a:cubicBezTo>
                    <a:pt x="34" y="934"/>
                    <a:pt x="334" y="1168"/>
                    <a:pt x="668" y="1168"/>
                  </a:cubicBezTo>
                  <a:cubicBezTo>
                    <a:pt x="968" y="1135"/>
                    <a:pt x="1235" y="868"/>
                    <a:pt x="1202" y="534"/>
                  </a:cubicBezTo>
                  <a:cubicBezTo>
                    <a:pt x="1168" y="234"/>
                    <a:pt x="901" y="0"/>
                    <a:pt x="5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25"/>
            <p:cNvSpPr/>
            <p:nvPr/>
          </p:nvSpPr>
          <p:spPr>
            <a:xfrm>
              <a:off x="7422857" y="4084448"/>
              <a:ext cx="181995" cy="365260"/>
            </a:xfrm>
            <a:custGeom>
              <a:avLst/>
              <a:gdLst/>
              <a:ahLst/>
              <a:cxnLst/>
              <a:rect l="l" t="t" r="r" b="b"/>
              <a:pathLst>
                <a:path w="9308" h="18681" fill="none" extrusionOk="0">
                  <a:moveTo>
                    <a:pt x="1" y="18681"/>
                  </a:moveTo>
                  <a:lnTo>
                    <a:pt x="2302" y="18614"/>
                  </a:lnTo>
                  <a:cubicBezTo>
                    <a:pt x="6205" y="18514"/>
                    <a:pt x="9307" y="15279"/>
                    <a:pt x="9207" y="11376"/>
                  </a:cubicBezTo>
                  <a:lnTo>
                    <a:pt x="8940" y="1"/>
                  </a:lnTo>
                </a:path>
              </a:pathLst>
            </a:custGeom>
            <a:no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25"/>
            <p:cNvSpPr/>
            <p:nvPr/>
          </p:nvSpPr>
          <p:spPr>
            <a:xfrm>
              <a:off x="7477000" y="3655254"/>
              <a:ext cx="203502" cy="510105"/>
            </a:xfrm>
            <a:custGeom>
              <a:avLst/>
              <a:gdLst/>
              <a:ahLst/>
              <a:cxnLst/>
              <a:rect l="l" t="t" r="r" b="b"/>
              <a:pathLst>
                <a:path w="10408" h="26089" extrusionOk="0">
                  <a:moveTo>
                    <a:pt x="5027" y="0"/>
                  </a:moveTo>
                  <a:cubicBezTo>
                    <a:pt x="4986" y="0"/>
                    <a:pt x="4945" y="1"/>
                    <a:pt x="4904" y="2"/>
                  </a:cubicBezTo>
                  <a:cubicBezTo>
                    <a:pt x="2168" y="69"/>
                    <a:pt x="0" y="2337"/>
                    <a:pt x="67" y="5072"/>
                  </a:cubicBezTo>
                  <a:lnTo>
                    <a:pt x="467" y="21250"/>
                  </a:lnTo>
                  <a:cubicBezTo>
                    <a:pt x="533" y="23945"/>
                    <a:pt x="2735" y="26089"/>
                    <a:pt x="5415" y="26089"/>
                  </a:cubicBezTo>
                  <a:cubicBezTo>
                    <a:pt x="5455" y="26089"/>
                    <a:pt x="5496" y="26088"/>
                    <a:pt x="5537" y="26087"/>
                  </a:cubicBezTo>
                  <a:cubicBezTo>
                    <a:pt x="8273" y="26020"/>
                    <a:pt x="10408" y="23752"/>
                    <a:pt x="10374" y="21017"/>
                  </a:cubicBezTo>
                  <a:lnTo>
                    <a:pt x="9974" y="4839"/>
                  </a:lnTo>
                  <a:cubicBezTo>
                    <a:pt x="9908" y="2144"/>
                    <a:pt x="7707" y="0"/>
                    <a:pt x="5027" y="0"/>
                  </a:cubicBezTo>
                  <a:close/>
                </a:path>
              </a:pathLst>
            </a:custGeom>
            <a:solidFill>
              <a:srgbClr val="EEEEEE"/>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5"/>
            <p:cNvSpPr/>
            <p:nvPr/>
          </p:nvSpPr>
          <p:spPr>
            <a:xfrm>
              <a:off x="7499174" y="3732235"/>
              <a:ext cx="61317" cy="336577"/>
            </a:xfrm>
            <a:custGeom>
              <a:avLst/>
              <a:gdLst/>
              <a:ahLst/>
              <a:cxnLst/>
              <a:rect l="l" t="t" r="r" b="b"/>
              <a:pathLst>
                <a:path w="3136" h="17214" extrusionOk="0">
                  <a:moveTo>
                    <a:pt x="1378" y="1"/>
                  </a:moveTo>
                  <a:cubicBezTo>
                    <a:pt x="1375" y="1"/>
                    <a:pt x="1371" y="1"/>
                    <a:pt x="1368" y="1"/>
                  </a:cubicBezTo>
                  <a:cubicBezTo>
                    <a:pt x="567" y="34"/>
                    <a:pt x="0" y="3870"/>
                    <a:pt x="134" y="8641"/>
                  </a:cubicBezTo>
                  <a:cubicBezTo>
                    <a:pt x="234" y="13377"/>
                    <a:pt x="968" y="17213"/>
                    <a:pt x="1768" y="17213"/>
                  </a:cubicBezTo>
                  <a:cubicBezTo>
                    <a:pt x="2569" y="17180"/>
                    <a:pt x="3136" y="13311"/>
                    <a:pt x="3002" y="8574"/>
                  </a:cubicBezTo>
                  <a:cubicBezTo>
                    <a:pt x="2903" y="3824"/>
                    <a:pt x="2175" y="1"/>
                    <a:pt x="1378"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5"/>
            <p:cNvSpPr/>
            <p:nvPr/>
          </p:nvSpPr>
          <p:spPr>
            <a:xfrm>
              <a:off x="7060262" y="3650717"/>
              <a:ext cx="216974" cy="600203"/>
            </a:xfrm>
            <a:custGeom>
              <a:avLst/>
              <a:gdLst/>
              <a:ahLst/>
              <a:cxnLst/>
              <a:rect l="l" t="t" r="r" b="b"/>
              <a:pathLst>
                <a:path w="11097" h="30697" extrusionOk="0">
                  <a:moveTo>
                    <a:pt x="10072" y="0"/>
                  </a:moveTo>
                  <a:cubicBezTo>
                    <a:pt x="8938" y="234"/>
                    <a:pt x="7970" y="734"/>
                    <a:pt x="7136" y="1501"/>
                  </a:cubicBezTo>
                  <a:lnTo>
                    <a:pt x="6936" y="1501"/>
                  </a:lnTo>
                  <a:cubicBezTo>
                    <a:pt x="4968" y="1535"/>
                    <a:pt x="3134" y="3169"/>
                    <a:pt x="2833" y="5204"/>
                  </a:cubicBezTo>
                  <a:lnTo>
                    <a:pt x="265" y="21582"/>
                  </a:lnTo>
                  <a:cubicBezTo>
                    <a:pt x="1" y="23597"/>
                    <a:pt x="1338" y="25219"/>
                    <a:pt x="3275" y="25219"/>
                  </a:cubicBezTo>
                  <a:cubicBezTo>
                    <a:pt x="3294" y="25219"/>
                    <a:pt x="3314" y="25219"/>
                    <a:pt x="3334" y="25218"/>
                  </a:cubicBezTo>
                  <a:cubicBezTo>
                    <a:pt x="3734" y="25218"/>
                    <a:pt x="4101" y="25152"/>
                    <a:pt x="4501" y="25018"/>
                  </a:cubicBezTo>
                  <a:cubicBezTo>
                    <a:pt x="4635" y="27453"/>
                    <a:pt x="4735" y="29221"/>
                    <a:pt x="4735" y="29221"/>
                  </a:cubicBezTo>
                  <a:cubicBezTo>
                    <a:pt x="4835" y="30055"/>
                    <a:pt x="5602" y="30389"/>
                    <a:pt x="6436" y="30656"/>
                  </a:cubicBezTo>
                  <a:cubicBezTo>
                    <a:pt x="6532" y="30683"/>
                    <a:pt x="6626" y="30696"/>
                    <a:pt x="6717" y="30696"/>
                  </a:cubicBezTo>
                  <a:cubicBezTo>
                    <a:pt x="11096" y="30696"/>
                    <a:pt x="10072" y="1"/>
                    <a:pt x="10072" y="0"/>
                  </a:cubicBezTo>
                  <a:close/>
                </a:path>
              </a:pathLst>
            </a:custGeom>
            <a:solidFill>
              <a:srgbClr val="68D3E3"/>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5"/>
            <p:cNvSpPr/>
            <p:nvPr/>
          </p:nvSpPr>
          <p:spPr>
            <a:xfrm>
              <a:off x="7133919" y="3626550"/>
              <a:ext cx="390698" cy="646797"/>
            </a:xfrm>
            <a:custGeom>
              <a:avLst/>
              <a:gdLst/>
              <a:ahLst/>
              <a:cxnLst/>
              <a:rect l="l" t="t" r="r" b="b"/>
              <a:pathLst>
                <a:path w="19982" h="33080" extrusionOk="0">
                  <a:moveTo>
                    <a:pt x="10924" y="1"/>
                  </a:moveTo>
                  <a:cubicBezTo>
                    <a:pt x="10885" y="1"/>
                    <a:pt x="10847" y="1"/>
                    <a:pt x="10808" y="2"/>
                  </a:cubicBezTo>
                  <a:lnTo>
                    <a:pt x="6438" y="769"/>
                  </a:lnTo>
                  <a:cubicBezTo>
                    <a:pt x="3503" y="836"/>
                    <a:pt x="1601" y="3071"/>
                    <a:pt x="634" y="6373"/>
                  </a:cubicBezTo>
                  <a:cubicBezTo>
                    <a:pt x="167" y="7908"/>
                    <a:pt x="0" y="9509"/>
                    <a:pt x="67" y="11110"/>
                  </a:cubicBezTo>
                  <a:cubicBezTo>
                    <a:pt x="200" y="15313"/>
                    <a:pt x="1068" y="28990"/>
                    <a:pt x="1068" y="28990"/>
                  </a:cubicBezTo>
                  <a:cubicBezTo>
                    <a:pt x="1134" y="29857"/>
                    <a:pt x="1902" y="30324"/>
                    <a:pt x="2769" y="30691"/>
                  </a:cubicBezTo>
                  <a:cubicBezTo>
                    <a:pt x="5352" y="31845"/>
                    <a:pt x="9334" y="33080"/>
                    <a:pt x="12885" y="33080"/>
                  </a:cubicBezTo>
                  <a:cubicBezTo>
                    <a:pt x="15800" y="33080"/>
                    <a:pt x="18425" y="32248"/>
                    <a:pt x="19748" y="29857"/>
                  </a:cubicBezTo>
                  <a:cubicBezTo>
                    <a:pt x="19948" y="29490"/>
                    <a:pt x="19981" y="29023"/>
                    <a:pt x="19814" y="28589"/>
                  </a:cubicBezTo>
                  <a:lnTo>
                    <a:pt x="19014" y="16180"/>
                  </a:lnTo>
                  <a:cubicBezTo>
                    <a:pt x="19642" y="5860"/>
                    <a:pt x="15482" y="1"/>
                    <a:pt x="10924" y="1"/>
                  </a:cubicBezTo>
                  <a:close/>
                </a:path>
              </a:pathLst>
            </a:custGeom>
            <a:solidFill>
              <a:srgbClr val="68D3E3"/>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5"/>
            <p:cNvSpPr/>
            <p:nvPr/>
          </p:nvSpPr>
          <p:spPr>
            <a:xfrm>
              <a:off x="7358938" y="3668237"/>
              <a:ext cx="239381" cy="472447"/>
            </a:xfrm>
            <a:custGeom>
              <a:avLst/>
              <a:gdLst/>
              <a:ahLst/>
              <a:cxnLst/>
              <a:rect l="l" t="t" r="r" b="b"/>
              <a:pathLst>
                <a:path w="12243" h="24163" extrusionOk="0">
                  <a:moveTo>
                    <a:pt x="3677" y="0"/>
                  </a:moveTo>
                  <a:cubicBezTo>
                    <a:pt x="3343" y="0"/>
                    <a:pt x="3005" y="45"/>
                    <a:pt x="2669" y="138"/>
                  </a:cubicBezTo>
                  <a:lnTo>
                    <a:pt x="1" y="4842"/>
                  </a:lnTo>
                  <a:lnTo>
                    <a:pt x="4270" y="21354"/>
                  </a:lnTo>
                  <a:cubicBezTo>
                    <a:pt x="4742" y="23047"/>
                    <a:pt x="6300" y="24163"/>
                    <a:pt x="7982" y="24163"/>
                  </a:cubicBezTo>
                  <a:cubicBezTo>
                    <a:pt x="8321" y="24163"/>
                    <a:pt x="8666" y="24117"/>
                    <a:pt x="9007" y="24022"/>
                  </a:cubicBezTo>
                  <a:cubicBezTo>
                    <a:pt x="11042" y="23455"/>
                    <a:pt x="12243" y="21320"/>
                    <a:pt x="11676" y="19285"/>
                  </a:cubicBezTo>
                  <a:lnTo>
                    <a:pt x="7406" y="2840"/>
                  </a:lnTo>
                  <a:cubicBezTo>
                    <a:pt x="6932" y="1141"/>
                    <a:pt x="5366" y="0"/>
                    <a:pt x="3677"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5"/>
            <p:cNvSpPr/>
            <p:nvPr/>
          </p:nvSpPr>
          <p:spPr>
            <a:xfrm>
              <a:off x="7358938" y="3659849"/>
              <a:ext cx="239381" cy="489184"/>
            </a:xfrm>
            <a:custGeom>
              <a:avLst/>
              <a:gdLst/>
              <a:ahLst/>
              <a:cxnLst/>
              <a:rect l="l" t="t" r="r" b="b"/>
              <a:pathLst>
                <a:path w="12243" h="25019" fill="none" extrusionOk="0">
                  <a:moveTo>
                    <a:pt x="2669" y="567"/>
                  </a:moveTo>
                  <a:lnTo>
                    <a:pt x="2669" y="567"/>
                  </a:lnTo>
                  <a:cubicBezTo>
                    <a:pt x="4704" y="0"/>
                    <a:pt x="6839" y="1235"/>
                    <a:pt x="7406" y="3269"/>
                  </a:cubicBezTo>
                  <a:lnTo>
                    <a:pt x="11676" y="19714"/>
                  </a:lnTo>
                  <a:cubicBezTo>
                    <a:pt x="12243" y="21749"/>
                    <a:pt x="11042" y="23884"/>
                    <a:pt x="9007" y="24451"/>
                  </a:cubicBezTo>
                  <a:lnTo>
                    <a:pt x="9007" y="24451"/>
                  </a:lnTo>
                  <a:cubicBezTo>
                    <a:pt x="6972" y="25018"/>
                    <a:pt x="4837" y="23817"/>
                    <a:pt x="4270" y="21783"/>
                  </a:cubicBezTo>
                  <a:lnTo>
                    <a:pt x="1" y="5271"/>
                  </a:ln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25"/>
            <p:cNvSpPr/>
            <p:nvPr/>
          </p:nvSpPr>
          <p:spPr>
            <a:xfrm>
              <a:off x="7004124" y="3987503"/>
              <a:ext cx="473522" cy="169442"/>
            </a:xfrm>
            <a:custGeom>
              <a:avLst/>
              <a:gdLst/>
              <a:ahLst/>
              <a:cxnLst/>
              <a:rect l="l" t="t" r="r" b="b"/>
              <a:pathLst>
                <a:path w="24218" h="8666" extrusionOk="0">
                  <a:moveTo>
                    <a:pt x="5812" y="0"/>
                  </a:moveTo>
                  <a:cubicBezTo>
                    <a:pt x="5742" y="0"/>
                    <a:pt x="5673" y="8"/>
                    <a:pt x="5604" y="22"/>
                  </a:cubicBezTo>
                  <a:lnTo>
                    <a:pt x="3670" y="356"/>
                  </a:lnTo>
                  <a:cubicBezTo>
                    <a:pt x="3169" y="422"/>
                    <a:pt x="2836" y="856"/>
                    <a:pt x="2836" y="1323"/>
                  </a:cubicBezTo>
                  <a:lnTo>
                    <a:pt x="1068" y="1657"/>
                  </a:lnTo>
                  <a:cubicBezTo>
                    <a:pt x="434" y="1757"/>
                    <a:pt x="0" y="2390"/>
                    <a:pt x="134" y="3024"/>
                  </a:cubicBezTo>
                  <a:cubicBezTo>
                    <a:pt x="224" y="3597"/>
                    <a:pt x="723" y="4006"/>
                    <a:pt x="1310" y="4006"/>
                  </a:cubicBezTo>
                  <a:cubicBezTo>
                    <a:pt x="1373" y="4006"/>
                    <a:pt x="1437" y="4001"/>
                    <a:pt x="1501" y="3992"/>
                  </a:cubicBezTo>
                  <a:lnTo>
                    <a:pt x="3036" y="3725"/>
                  </a:lnTo>
                  <a:cubicBezTo>
                    <a:pt x="3136" y="3758"/>
                    <a:pt x="3236" y="3791"/>
                    <a:pt x="3336" y="3825"/>
                  </a:cubicBezTo>
                  <a:lnTo>
                    <a:pt x="3369" y="3992"/>
                  </a:lnTo>
                  <a:cubicBezTo>
                    <a:pt x="3069" y="3992"/>
                    <a:pt x="3269" y="4092"/>
                    <a:pt x="3036" y="4258"/>
                  </a:cubicBezTo>
                  <a:lnTo>
                    <a:pt x="1401" y="4625"/>
                  </a:lnTo>
                  <a:cubicBezTo>
                    <a:pt x="701" y="4759"/>
                    <a:pt x="267" y="5459"/>
                    <a:pt x="401" y="6160"/>
                  </a:cubicBezTo>
                  <a:cubicBezTo>
                    <a:pt x="543" y="6788"/>
                    <a:pt x="1077" y="7196"/>
                    <a:pt x="1667" y="7196"/>
                  </a:cubicBezTo>
                  <a:cubicBezTo>
                    <a:pt x="1766" y="7196"/>
                    <a:pt x="1867" y="7185"/>
                    <a:pt x="1968" y="7160"/>
                  </a:cubicBezTo>
                  <a:lnTo>
                    <a:pt x="4003" y="6727"/>
                  </a:lnTo>
                  <a:lnTo>
                    <a:pt x="5137" y="6794"/>
                  </a:lnTo>
                  <a:cubicBezTo>
                    <a:pt x="5924" y="7985"/>
                    <a:pt x="7237" y="8666"/>
                    <a:pt x="8605" y="8666"/>
                  </a:cubicBezTo>
                  <a:cubicBezTo>
                    <a:pt x="9152" y="8666"/>
                    <a:pt x="9707" y="8557"/>
                    <a:pt x="10241" y="8328"/>
                  </a:cubicBezTo>
                  <a:cubicBezTo>
                    <a:pt x="10775" y="8094"/>
                    <a:pt x="11208" y="7761"/>
                    <a:pt x="11575" y="7394"/>
                  </a:cubicBezTo>
                  <a:lnTo>
                    <a:pt x="24218" y="7194"/>
                  </a:lnTo>
                  <a:lnTo>
                    <a:pt x="24017" y="522"/>
                  </a:lnTo>
                  <a:lnTo>
                    <a:pt x="6138" y="55"/>
                  </a:lnTo>
                  <a:lnTo>
                    <a:pt x="6105" y="55"/>
                  </a:lnTo>
                  <a:cubicBezTo>
                    <a:pt x="6007" y="16"/>
                    <a:pt x="5909" y="0"/>
                    <a:pt x="5812"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25"/>
            <p:cNvSpPr/>
            <p:nvPr/>
          </p:nvSpPr>
          <p:spPr>
            <a:xfrm>
              <a:off x="7004124" y="3987268"/>
              <a:ext cx="473522" cy="178729"/>
            </a:xfrm>
            <a:custGeom>
              <a:avLst/>
              <a:gdLst/>
              <a:ahLst/>
              <a:cxnLst/>
              <a:rect l="l" t="t" r="r" b="b"/>
              <a:pathLst>
                <a:path w="24218" h="9141" fill="none" extrusionOk="0">
                  <a:moveTo>
                    <a:pt x="24218" y="7206"/>
                  </a:moveTo>
                  <a:lnTo>
                    <a:pt x="11575" y="7406"/>
                  </a:lnTo>
                  <a:cubicBezTo>
                    <a:pt x="11208" y="7773"/>
                    <a:pt x="10775" y="8106"/>
                    <a:pt x="10241" y="8340"/>
                  </a:cubicBezTo>
                  <a:cubicBezTo>
                    <a:pt x="8373" y="9141"/>
                    <a:pt x="6238" y="8473"/>
                    <a:pt x="5137" y="6806"/>
                  </a:cubicBezTo>
                  <a:lnTo>
                    <a:pt x="4003" y="6739"/>
                  </a:lnTo>
                  <a:lnTo>
                    <a:pt x="1968" y="7172"/>
                  </a:lnTo>
                  <a:cubicBezTo>
                    <a:pt x="1268" y="7339"/>
                    <a:pt x="567" y="6906"/>
                    <a:pt x="401" y="6172"/>
                  </a:cubicBezTo>
                  <a:cubicBezTo>
                    <a:pt x="267" y="5471"/>
                    <a:pt x="701" y="4771"/>
                    <a:pt x="1401" y="4637"/>
                  </a:cubicBezTo>
                  <a:lnTo>
                    <a:pt x="3036" y="4270"/>
                  </a:lnTo>
                  <a:cubicBezTo>
                    <a:pt x="3269" y="4104"/>
                    <a:pt x="3069" y="4004"/>
                    <a:pt x="3369" y="4004"/>
                  </a:cubicBezTo>
                  <a:lnTo>
                    <a:pt x="3336" y="3837"/>
                  </a:lnTo>
                  <a:cubicBezTo>
                    <a:pt x="3236" y="3803"/>
                    <a:pt x="3136" y="3770"/>
                    <a:pt x="3036" y="3737"/>
                  </a:cubicBezTo>
                  <a:lnTo>
                    <a:pt x="1501" y="4004"/>
                  </a:lnTo>
                  <a:cubicBezTo>
                    <a:pt x="834" y="4104"/>
                    <a:pt x="234" y="3670"/>
                    <a:pt x="134" y="3036"/>
                  </a:cubicBezTo>
                  <a:cubicBezTo>
                    <a:pt x="0" y="2402"/>
                    <a:pt x="434" y="1769"/>
                    <a:pt x="1068" y="1669"/>
                  </a:cubicBezTo>
                  <a:lnTo>
                    <a:pt x="2836" y="1335"/>
                  </a:lnTo>
                  <a:cubicBezTo>
                    <a:pt x="2836" y="868"/>
                    <a:pt x="3169" y="434"/>
                    <a:pt x="3670" y="368"/>
                  </a:cubicBezTo>
                  <a:lnTo>
                    <a:pt x="5604" y="34"/>
                  </a:lnTo>
                  <a:cubicBezTo>
                    <a:pt x="5771" y="1"/>
                    <a:pt x="5938" y="1"/>
                    <a:pt x="6105" y="67"/>
                  </a:cubicBezTo>
                  <a:cubicBezTo>
                    <a:pt x="6105" y="67"/>
                    <a:pt x="6138" y="67"/>
                    <a:pt x="6138" y="67"/>
                  </a:cubicBezTo>
                  <a:lnTo>
                    <a:pt x="24017" y="534"/>
                  </a:ln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25"/>
            <p:cNvSpPr/>
            <p:nvPr/>
          </p:nvSpPr>
          <p:spPr>
            <a:xfrm>
              <a:off x="7336764" y="3421651"/>
              <a:ext cx="196327" cy="170517"/>
            </a:xfrm>
            <a:custGeom>
              <a:avLst/>
              <a:gdLst/>
              <a:ahLst/>
              <a:cxnLst/>
              <a:rect l="l" t="t" r="r" b="b"/>
              <a:pathLst>
                <a:path w="10041" h="8721" extrusionOk="0">
                  <a:moveTo>
                    <a:pt x="5081" y="0"/>
                  </a:moveTo>
                  <a:cubicBezTo>
                    <a:pt x="4989" y="0"/>
                    <a:pt x="4897" y="2"/>
                    <a:pt x="4804" y="7"/>
                  </a:cubicBezTo>
                  <a:cubicBezTo>
                    <a:pt x="2102" y="174"/>
                    <a:pt x="0" y="2209"/>
                    <a:pt x="134" y="4610"/>
                  </a:cubicBezTo>
                  <a:cubicBezTo>
                    <a:pt x="263" y="6930"/>
                    <a:pt x="2382" y="8720"/>
                    <a:pt x="4961" y="8720"/>
                  </a:cubicBezTo>
                  <a:cubicBezTo>
                    <a:pt x="5053" y="8720"/>
                    <a:pt x="5145" y="8718"/>
                    <a:pt x="5237" y="8713"/>
                  </a:cubicBezTo>
                  <a:cubicBezTo>
                    <a:pt x="7973" y="8546"/>
                    <a:pt x="10041" y="6512"/>
                    <a:pt x="9941" y="4110"/>
                  </a:cubicBezTo>
                  <a:cubicBezTo>
                    <a:pt x="9812" y="1791"/>
                    <a:pt x="7661" y="0"/>
                    <a:pt x="50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5"/>
            <p:cNvSpPr/>
            <p:nvPr/>
          </p:nvSpPr>
          <p:spPr>
            <a:xfrm>
              <a:off x="6981951" y="3315692"/>
              <a:ext cx="406985" cy="256020"/>
            </a:xfrm>
            <a:custGeom>
              <a:avLst/>
              <a:gdLst/>
              <a:ahLst/>
              <a:cxnLst/>
              <a:rect l="l" t="t" r="r" b="b"/>
              <a:pathLst>
                <a:path w="20815" h="13094" extrusionOk="0">
                  <a:moveTo>
                    <a:pt x="13622" y="1"/>
                  </a:moveTo>
                  <a:cubicBezTo>
                    <a:pt x="12934" y="1"/>
                    <a:pt x="12195" y="125"/>
                    <a:pt x="11408" y="389"/>
                  </a:cubicBezTo>
                  <a:cubicBezTo>
                    <a:pt x="9474" y="1056"/>
                    <a:pt x="7639" y="2457"/>
                    <a:pt x="6505" y="4092"/>
                  </a:cubicBezTo>
                  <a:cubicBezTo>
                    <a:pt x="6270" y="4064"/>
                    <a:pt x="6024" y="4048"/>
                    <a:pt x="5771" y="4048"/>
                  </a:cubicBezTo>
                  <a:cubicBezTo>
                    <a:pt x="5413" y="4048"/>
                    <a:pt x="5041" y="4080"/>
                    <a:pt x="4670" y="4158"/>
                  </a:cubicBezTo>
                  <a:cubicBezTo>
                    <a:pt x="2068" y="4659"/>
                    <a:pt x="0" y="6727"/>
                    <a:pt x="67" y="8828"/>
                  </a:cubicBezTo>
                  <a:cubicBezTo>
                    <a:pt x="124" y="10597"/>
                    <a:pt x="1693" y="11804"/>
                    <a:pt x="3773" y="11804"/>
                  </a:cubicBezTo>
                  <a:cubicBezTo>
                    <a:pt x="4126" y="11804"/>
                    <a:pt x="4493" y="11770"/>
                    <a:pt x="4870" y="11697"/>
                  </a:cubicBezTo>
                  <a:cubicBezTo>
                    <a:pt x="5771" y="11530"/>
                    <a:pt x="6605" y="11163"/>
                    <a:pt x="7305" y="10663"/>
                  </a:cubicBezTo>
                  <a:cubicBezTo>
                    <a:pt x="9192" y="12127"/>
                    <a:pt x="12149" y="13093"/>
                    <a:pt x="14707" y="13093"/>
                  </a:cubicBezTo>
                  <a:cubicBezTo>
                    <a:pt x="15587" y="13093"/>
                    <a:pt x="16420" y="12979"/>
                    <a:pt x="17146" y="12731"/>
                  </a:cubicBezTo>
                  <a:cubicBezTo>
                    <a:pt x="20815" y="11497"/>
                    <a:pt x="20215" y="7227"/>
                    <a:pt x="18980" y="4125"/>
                  </a:cubicBezTo>
                  <a:cubicBezTo>
                    <a:pt x="17984" y="1661"/>
                    <a:pt x="16144" y="1"/>
                    <a:pt x="136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5"/>
            <p:cNvSpPr/>
            <p:nvPr/>
          </p:nvSpPr>
          <p:spPr>
            <a:xfrm>
              <a:off x="7025652" y="3360097"/>
              <a:ext cx="346333" cy="371341"/>
            </a:xfrm>
            <a:custGeom>
              <a:avLst/>
              <a:gdLst/>
              <a:ahLst/>
              <a:cxnLst/>
              <a:rect l="l" t="t" r="r" b="b"/>
              <a:pathLst>
                <a:path w="17713" h="18992" extrusionOk="0">
                  <a:moveTo>
                    <a:pt x="7440" y="0"/>
                  </a:moveTo>
                  <a:cubicBezTo>
                    <a:pt x="6978" y="0"/>
                    <a:pt x="6508" y="50"/>
                    <a:pt x="6038" y="153"/>
                  </a:cubicBezTo>
                  <a:lnTo>
                    <a:pt x="5704" y="220"/>
                  </a:lnTo>
                  <a:cubicBezTo>
                    <a:pt x="2202" y="1020"/>
                    <a:pt x="0" y="4489"/>
                    <a:pt x="801" y="7992"/>
                  </a:cubicBezTo>
                  <a:lnTo>
                    <a:pt x="1735" y="12161"/>
                  </a:lnTo>
                  <a:cubicBezTo>
                    <a:pt x="2395" y="15178"/>
                    <a:pt x="5060" y="17229"/>
                    <a:pt x="8024" y="17229"/>
                  </a:cubicBezTo>
                  <a:cubicBezTo>
                    <a:pt x="8502" y="17229"/>
                    <a:pt x="8987" y="17176"/>
                    <a:pt x="9473" y="17065"/>
                  </a:cubicBezTo>
                  <a:lnTo>
                    <a:pt x="9807" y="16998"/>
                  </a:lnTo>
                  <a:cubicBezTo>
                    <a:pt x="10107" y="16932"/>
                    <a:pt x="10374" y="16865"/>
                    <a:pt x="10608" y="16765"/>
                  </a:cubicBezTo>
                  <a:lnTo>
                    <a:pt x="11341" y="17699"/>
                  </a:lnTo>
                  <a:cubicBezTo>
                    <a:pt x="11987" y="18540"/>
                    <a:pt x="12966" y="18992"/>
                    <a:pt x="13962" y="18992"/>
                  </a:cubicBezTo>
                  <a:cubicBezTo>
                    <a:pt x="14663" y="18992"/>
                    <a:pt x="15372" y="18768"/>
                    <a:pt x="15978" y="18299"/>
                  </a:cubicBezTo>
                  <a:cubicBezTo>
                    <a:pt x="17412" y="17198"/>
                    <a:pt x="17713" y="15130"/>
                    <a:pt x="16612" y="13663"/>
                  </a:cubicBezTo>
                  <a:lnTo>
                    <a:pt x="14844" y="11361"/>
                  </a:lnTo>
                  <a:cubicBezTo>
                    <a:pt x="14944" y="10694"/>
                    <a:pt x="14911" y="9960"/>
                    <a:pt x="14744" y="9226"/>
                  </a:cubicBezTo>
                  <a:lnTo>
                    <a:pt x="13810" y="5090"/>
                  </a:lnTo>
                  <a:cubicBezTo>
                    <a:pt x="13117" y="2058"/>
                    <a:pt x="10424" y="0"/>
                    <a:pt x="7440" y="0"/>
                  </a:cubicBezTo>
                  <a:close/>
                </a:path>
              </a:pathLst>
            </a:custGeom>
            <a:solidFill>
              <a:srgbClr val="EEEEEE"/>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5"/>
            <p:cNvSpPr/>
            <p:nvPr/>
          </p:nvSpPr>
          <p:spPr>
            <a:xfrm>
              <a:off x="7036739" y="3359960"/>
              <a:ext cx="281126" cy="337202"/>
            </a:xfrm>
            <a:custGeom>
              <a:avLst/>
              <a:gdLst/>
              <a:ahLst/>
              <a:cxnLst/>
              <a:rect l="l" t="t" r="r" b="b"/>
              <a:pathLst>
                <a:path w="14378" h="17246" extrusionOk="0">
                  <a:moveTo>
                    <a:pt x="6911" y="0"/>
                  </a:moveTo>
                  <a:cubicBezTo>
                    <a:pt x="6436" y="0"/>
                    <a:pt x="5948" y="50"/>
                    <a:pt x="5471" y="160"/>
                  </a:cubicBezTo>
                  <a:lnTo>
                    <a:pt x="5404" y="193"/>
                  </a:lnTo>
                  <a:lnTo>
                    <a:pt x="5304" y="193"/>
                  </a:lnTo>
                  <a:lnTo>
                    <a:pt x="5204" y="227"/>
                  </a:lnTo>
                  <a:lnTo>
                    <a:pt x="5137" y="260"/>
                  </a:lnTo>
                  <a:cubicBezTo>
                    <a:pt x="4236" y="427"/>
                    <a:pt x="3469" y="794"/>
                    <a:pt x="2769" y="1294"/>
                  </a:cubicBezTo>
                  <a:cubicBezTo>
                    <a:pt x="2068" y="1794"/>
                    <a:pt x="1501" y="2395"/>
                    <a:pt x="1068" y="3095"/>
                  </a:cubicBezTo>
                  <a:cubicBezTo>
                    <a:pt x="634" y="3796"/>
                    <a:pt x="300" y="4596"/>
                    <a:pt x="167" y="5430"/>
                  </a:cubicBezTo>
                  <a:cubicBezTo>
                    <a:pt x="0" y="6264"/>
                    <a:pt x="0" y="7131"/>
                    <a:pt x="200" y="7999"/>
                  </a:cubicBezTo>
                  <a:lnTo>
                    <a:pt x="434" y="9033"/>
                  </a:lnTo>
                  <a:lnTo>
                    <a:pt x="667" y="10100"/>
                  </a:lnTo>
                  <a:lnTo>
                    <a:pt x="901" y="11134"/>
                  </a:lnTo>
                  <a:lnTo>
                    <a:pt x="1134" y="12168"/>
                  </a:lnTo>
                  <a:cubicBezTo>
                    <a:pt x="1334" y="13036"/>
                    <a:pt x="1701" y="13836"/>
                    <a:pt x="2202" y="14537"/>
                  </a:cubicBezTo>
                  <a:cubicBezTo>
                    <a:pt x="2702" y="15204"/>
                    <a:pt x="3302" y="15804"/>
                    <a:pt x="4003" y="16238"/>
                  </a:cubicBezTo>
                  <a:cubicBezTo>
                    <a:pt x="4703" y="16672"/>
                    <a:pt x="5504" y="17005"/>
                    <a:pt x="6338" y="17139"/>
                  </a:cubicBezTo>
                  <a:cubicBezTo>
                    <a:pt x="6684" y="17211"/>
                    <a:pt x="7049" y="17245"/>
                    <a:pt x="7421" y="17245"/>
                  </a:cubicBezTo>
                  <a:cubicBezTo>
                    <a:pt x="7911" y="17245"/>
                    <a:pt x="8414" y="17186"/>
                    <a:pt x="8906" y="17072"/>
                  </a:cubicBezTo>
                  <a:lnTo>
                    <a:pt x="8973" y="17072"/>
                  </a:lnTo>
                  <a:lnTo>
                    <a:pt x="9073" y="17039"/>
                  </a:lnTo>
                  <a:lnTo>
                    <a:pt x="9173" y="17039"/>
                  </a:lnTo>
                  <a:lnTo>
                    <a:pt x="9240" y="17005"/>
                  </a:lnTo>
                  <a:cubicBezTo>
                    <a:pt x="10141" y="16805"/>
                    <a:pt x="10908" y="16438"/>
                    <a:pt x="11608" y="15938"/>
                  </a:cubicBezTo>
                  <a:lnTo>
                    <a:pt x="14210" y="11835"/>
                  </a:lnTo>
                  <a:cubicBezTo>
                    <a:pt x="14377" y="11001"/>
                    <a:pt x="14377" y="10134"/>
                    <a:pt x="14177" y="9233"/>
                  </a:cubicBezTo>
                  <a:lnTo>
                    <a:pt x="13943" y="8199"/>
                  </a:lnTo>
                  <a:lnTo>
                    <a:pt x="13710" y="7165"/>
                  </a:lnTo>
                  <a:lnTo>
                    <a:pt x="13476" y="6131"/>
                  </a:lnTo>
                  <a:lnTo>
                    <a:pt x="13243" y="5063"/>
                  </a:lnTo>
                  <a:cubicBezTo>
                    <a:pt x="13043" y="4196"/>
                    <a:pt x="12676" y="3395"/>
                    <a:pt x="12175" y="2728"/>
                  </a:cubicBezTo>
                  <a:cubicBezTo>
                    <a:pt x="11675" y="2028"/>
                    <a:pt x="11075" y="1461"/>
                    <a:pt x="10374" y="1027"/>
                  </a:cubicBezTo>
                  <a:cubicBezTo>
                    <a:pt x="9674" y="560"/>
                    <a:pt x="8873" y="260"/>
                    <a:pt x="8039" y="93"/>
                  </a:cubicBezTo>
                  <a:cubicBezTo>
                    <a:pt x="7679" y="33"/>
                    <a:pt x="7299" y="0"/>
                    <a:pt x="691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5"/>
            <p:cNvSpPr/>
            <p:nvPr/>
          </p:nvSpPr>
          <p:spPr>
            <a:xfrm>
              <a:off x="7036739" y="3359159"/>
              <a:ext cx="281126" cy="339177"/>
            </a:xfrm>
            <a:custGeom>
              <a:avLst/>
              <a:gdLst/>
              <a:ahLst/>
              <a:cxnLst/>
              <a:rect l="l" t="t" r="r" b="b"/>
              <a:pathLst>
                <a:path w="14378" h="17347" fill="none" extrusionOk="0">
                  <a:moveTo>
                    <a:pt x="11608" y="15979"/>
                  </a:moveTo>
                  <a:cubicBezTo>
                    <a:pt x="10908" y="16479"/>
                    <a:pt x="10141" y="16846"/>
                    <a:pt x="9240" y="17046"/>
                  </a:cubicBezTo>
                  <a:lnTo>
                    <a:pt x="9173" y="17080"/>
                  </a:lnTo>
                  <a:lnTo>
                    <a:pt x="9073" y="17080"/>
                  </a:lnTo>
                  <a:lnTo>
                    <a:pt x="8973" y="17113"/>
                  </a:lnTo>
                  <a:lnTo>
                    <a:pt x="8906" y="17113"/>
                  </a:lnTo>
                  <a:cubicBezTo>
                    <a:pt x="8039" y="17313"/>
                    <a:pt x="7139" y="17346"/>
                    <a:pt x="6338" y="17180"/>
                  </a:cubicBezTo>
                  <a:cubicBezTo>
                    <a:pt x="5504" y="17046"/>
                    <a:pt x="4703" y="16713"/>
                    <a:pt x="4003" y="16279"/>
                  </a:cubicBezTo>
                  <a:cubicBezTo>
                    <a:pt x="3302" y="15845"/>
                    <a:pt x="2702" y="15245"/>
                    <a:pt x="2202" y="14578"/>
                  </a:cubicBezTo>
                  <a:cubicBezTo>
                    <a:pt x="1701" y="13877"/>
                    <a:pt x="1334" y="13077"/>
                    <a:pt x="1134" y="12209"/>
                  </a:cubicBezTo>
                  <a:lnTo>
                    <a:pt x="901" y="11175"/>
                  </a:lnTo>
                  <a:lnTo>
                    <a:pt x="667" y="10141"/>
                  </a:lnTo>
                  <a:lnTo>
                    <a:pt x="434" y="9074"/>
                  </a:lnTo>
                  <a:lnTo>
                    <a:pt x="200" y="8040"/>
                  </a:lnTo>
                  <a:cubicBezTo>
                    <a:pt x="0" y="7172"/>
                    <a:pt x="0" y="6305"/>
                    <a:pt x="167" y="5471"/>
                  </a:cubicBezTo>
                  <a:cubicBezTo>
                    <a:pt x="300" y="4637"/>
                    <a:pt x="634" y="3837"/>
                    <a:pt x="1068" y="3136"/>
                  </a:cubicBezTo>
                  <a:cubicBezTo>
                    <a:pt x="1501" y="2436"/>
                    <a:pt x="2068" y="1835"/>
                    <a:pt x="2769" y="1335"/>
                  </a:cubicBezTo>
                  <a:cubicBezTo>
                    <a:pt x="3469" y="835"/>
                    <a:pt x="4236" y="468"/>
                    <a:pt x="5137" y="301"/>
                  </a:cubicBezTo>
                  <a:lnTo>
                    <a:pt x="5204" y="268"/>
                  </a:lnTo>
                  <a:lnTo>
                    <a:pt x="5304" y="234"/>
                  </a:lnTo>
                  <a:lnTo>
                    <a:pt x="5404" y="234"/>
                  </a:lnTo>
                  <a:lnTo>
                    <a:pt x="5471" y="201"/>
                  </a:lnTo>
                  <a:cubicBezTo>
                    <a:pt x="6338" y="1"/>
                    <a:pt x="7239" y="1"/>
                    <a:pt x="8039" y="134"/>
                  </a:cubicBezTo>
                  <a:cubicBezTo>
                    <a:pt x="8873" y="301"/>
                    <a:pt x="9674" y="601"/>
                    <a:pt x="10374" y="1068"/>
                  </a:cubicBezTo>
                  <a:cubicBezTo>
                    <a:pt x="11075" y="1502"/>
                    <a:pt x="11675" y="2069"/>
                    <a:pt x="12175" y="2769"/>
                  </a:cubicBezTo>
                  <a:cubicBezTo>
                    <a:pt x="12676" y="3436"/>
                    <a:pt x="13043" y="4237"/>
                    <a:pt x="13243" y="5104"/>
                  </a:cubicBezTo>
                  <a:lnTo>
                    <a:pt x="13476" y="6172"/>
                  </a:lnTo>
                  <a:lnTo>
                    <a:pt x="13710" y="7206"/>
                  </a:lnTo>
                  <a:lnTo>
                    <a:pt x="13943" y="8240"/>
                  </a:lnTo>
                  <a:lnTo>
                    <a:pt x="14177" y="9274"/>
                  </a:lnTo>
                  <a:cubicBezTo>
                    <a:pt x="14377" y="10175"/>
                    <a:pt x="14377" y="11042"/>
                    <a:pt x="14210" y="11876"/>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5"/>
            <p:cNvSpPr/>
            <p:nvPr/>
          </p:nvSpPr>
          <p:spPr>
            <a:xfrm>
              <a:off x="6870086" y="3272714"/>
              <a:ext cx="448886" cy="225949"/>
            </a:xfrm>
            <a:custGeom>
              <a:avLst/>
              <a:gdLst/>
              <a:ahLst/>
              <a:cxnLst/>
              <a:rect l="l" t="t" r="r" b="b"/>
              <a:pathLst>
                <a:path w="22958" h="11556" extrusionOk="0">
                  <a:moveTo>
                    <a:pt x="10977" y="1"/>
                  </a:moveTo>
                  <a:cubicBezTo>
                    <a:pt x="6313" y="1"/>
                    <a:pt x="0" y="2115"/>
                    <a:pt x="1818" y="6923"/>
                  </a:cubicBezTo>
                  <a:cubicBezTo>
                    <a:pt x="2867" y="9628"/>
                    <a:pt x="4783" y="11556"/>
                    <a:pt x="7737" y="11556"/>
                  </a:cubicBezTo>
                  <a:cubicBezTo>
                    <a:pt x="8353" y="11556"/>
                    <a:pt x="9015" y="11472"/>
                    <a:pt x="9724" y="11293"/>
                  </a:cubicBezTo>
                  <a:cubicBezTo>
                    <a:pt x="11892" y="10760"/>
                    <a:pt x="14060" y="9425"/>
                    <a:pt x="15428" y="7824"/>
                  </a:cubicBezTo>
                  <a:cubicBezTo>
                    <a:pt x="15792" y="7905"/>
                    <a:pt x="16180" y="7949"/>
                    <a:pt x="16592" y="7949"/>
                  </a:cubicBezTo>
                  <a:cubicBezTo>
                    <a:pt x="16861" y="7949"/>
                    <a:pt x="17140" y="7930"/>
                    <a:pt x="17429" y="7891"/>
                  </a:cubicBezTo>
                  <a:cubicBezTo>
                    <a:pt x="20298" y="7557"/>
                    <a:pt x="22733" y="5556"/>
                    <a:pt x="22867" y="3388"/>
                  </a:cubicBezTo>
                  <a:cubicBezTo>
                    <a:pt x="22957" y="1426"/>
                    <a:pt x="21137" y="38"/>
                    <a:pt x="18665" y="38"/>
                  </a:cubicBezTo>
                  <a:cubicBezTo>
                    <a:pt x="18405" y="38"/>
                    <a:pt x="18137" y="53"/>
                    <a:pt x="17863" y="85"/>
                  </a:cubicBezTo>
                  <a:cubicBezTo>
                    <a:pt x="16896" y="185"/>
                    <a:pt x="15928" y="519"/>
                    <a:pt x="15128" y="953"/>
                  </a:cubicBezTo>
                  <a:cubicBezTo>
                    <a:pt x="14401" y="330"/>
                    <a:pt x="12818" y="1"/>
                    <a:pt x="109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5"/>
            <p:cNvSpPr/>
            <p:nvPr/>
          </p:nvSpPr>
          <p:spPr>
            <a:xfrm>
              <a:off x="7223277" y="3372103"/>
              <a:ext cx="105681" cy="122848"/>
            </a:xfrm>
            <a:custGeom>
              <a:avLst/>
              <a:gdLst/>
              <a:ahLst/>
              <a:cxnLst/>
              <a:rect l="l" t="t" r="r" b="b"/>
              <a:pathLst>
                <a:path w="5405" h="6283" extrusionOk="0">
                  <a:moveTo>
                    <a:pt x="2351" y="0"/>
                  </a:moveTo>
                  <a:cubicBezTo>
                    <a:pt x="2224" y="0"/>
                    <a:pt x="2096" y="13"/>
                    <a:pt x="1968" y="39"/>
                  </a:cubicBezTo>
                  <a:cubicBezTo>
                    <a:pt x="701" y="339"/>
                    <a:pt x="0" y="1974"/>
                    <a:pt x="401" y="3675"/>
                  </a:cubicBezTo>
                  <a:cubicBezTo>
                    <a:pt x="731" y="5209"/>
                    <a:pt x="1876" y="6283"/>
                    <a:pt x="3028" y="6283"/>
                  </a:cubicBezTo>
                  <a:cubicBezTo>
                    <a:pt x="3153" y="6283"/>
                    <a:pt x="3278" y="6270"/>
                    <a:pt x="3403" y="6244"/>
                  </a:cubicBezTo>
                  <a:cubicBezTo>
                    <a:pt x="4670" y="5943"/>
                    <a:pt x="5404" y="4309"/>
                    <a:pt x="5004" y="2608"/>
                  </a:cubicBezTo>
                  <a:cubicBezTo>
                    <a:pt x="4643" y="1073"/>
                    <a:pt x="3522" y="0"/>
                    <a:pt x="23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5"/>
            <p:cNvSpPr/>
            <p:nvPr/>
          </p:nvSpPr>
          <p:spPr>
            <a:xfrm>
              <a:off x="7256537" y="3464336"/>
              <a:ext cx="86109" cy="76822"/>
            </a:xfrm>
            <a:custGeom>
              <a:avLst/>
              <a:gdLst/>
              <a:ahLst/>
              <a:cxnLst/>
              <a:rect l="l" t="t" r="r" b="b"/>
              <a:pathLst>
                <a:path w="4404" h="3929" extrusionOk="0">
                  <a:moveTo>
                    <a:pt x="2154" y="0"/>
                  </a:moveTo>
                  <a:cubicBezTo>
                    <a:pt x="1959" y="0"/>
                    <a:pt x="1762" y="30"/>
                    <a:pt x="1568" y="92"/>
                  </a:cubicBezTo>
                  <a:cubicBezTo>
                    <a:pt x="568" y="392"/>
                    <a:pt x="0" y="1460"/>
                    <a:pt x="301" y="2461"/>
                  </a:cubicBezTo>
                  <a:lnTo>
                    <a:pt x="2736" y="3928"/>
                  </a:lnTo>
                  <a:cubicBezTo>
                    <a:pt x="3803" y="3595"/>
                    <a:pt x="4404" y="2461"/>
                    <a:pt x="4070" y="1427"/>
                  </a:cubicBezTo>
                  <a:cubicBezTo>
                    <a:pt x="3799" y="559"/>
                    <a:pt x="2999" y="0"/>
                    <a:pt x="215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5"/>
            <p:cNvSpPr/>
            <p:nvPr/>
          </p:nvSpPr>
          <p:spPr>
            <a:xfrm>
              <a:off x="7256537" y="3459604"/>
              <a:ext cx="86109" cy="81553"/>
            </a:xfrm>
            <a:custGeom>
              <a:avLst/>
              <a:gdLst/>
              <a:ahLst/>
              <a:cxnLst/>
              <a:rect l="l" t="t" r="r" b="b"/>
              <a:pathLst>
                <a:path w="4404" h="4171" fill="none" extrusionOk="0">
                  <a:moveTo>
                    <a:pt x="301" y="2703"/>
                  </a:moveTo>
                  <a:cubicBezTo>
                    <a:pt x="0" y="1702"/>
                    <a:pt x="568" y="634"/>
                    <a:pt x="1568" y="334"/>
                  </a:cubicBezTo>
                  <a:lnTo>
                    <a:pt x="1568" y="334"/>
                  </a:lnTo>
                  <a:cubicBezTo>
                    <a:pt x="2602" y="1"/>
                    <a:pt x="3736" y="601"/>
                    <a:pt x="4070" y="1669"/>
                  </a:cubicBezTo>
                  <a:lnTo>
                    <a:pt x="4070" y="1669"/>
                  </a:lnTo>
                  <a:cubicBezTo>
                    <a:pt x="4404" y="2703"/>
                    <a:pt x="3803" y="3837"/>
                    <a:pt x="2736" y="4170"/>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5"/>
            <p:cNvSpPr/>
            <p:nvPr/>
          </p:nvSpPr>
          <p:spPr>
            <a:xfrm>
              <a:off x="7066088" y="3543468"/>
              <a:ext cx="19572" cy="22329"/>
            </a:xfrm>
            <a:custGeom>
              <a:avLst/>
              <a:gdLst/>
              <a:ahLst/>
              <a:cxnLst/>
              <a:rect l="l" t="t" r="r" b="b"/>
              <a:pathLst>
                <a:path w="1001" h="1142" extrusionOk="0">
                  <a:moveTo>
                    <a:pt x="425" y="0"/>
                  </a:moveTo>
                  <a:cubicBezTo>
                    <a:pt x="394" y="0"/>
                    <a:pt x="363" y="5"/>
                    <a:pt x="334" y="15"/>
                  </a:cubicBezTo>
                  <a:cubicBezTo>
                    <a:pt x="100" y="82"/>
                    <a:pt x="0" y="382"/>
                    <a:pt x="134" y="715"/>
                  </a:cubicBezTo>
                  <a:cubicBezTo>
                    <a:pt x="216" y="962"/>
                    <a:pt x="411" y="1142"/>
                    <a:pt x="589" y="1142"/>
                  </a:cubicBezTo>
                  <a:cubicBezTo>
                    <a:pt x="628" y="1142"/>
                    <a:pt x="665" y="1133"/>
                    <a:pt x="701" y="1116"/>
                  </a:cubicBezTo>
                  <a:cubicBezTo>
                    <a:pt x="934" y="1049"/>
                    <a:pt x="1001" y="749"/>
                    <a:pt x="901" y="448"/>
                  </a:cubicBezTo>
                  <a:cubicBezTo>
                    <a:pt x="815" y="164"/>
                    <a:pt x="608" y="0"/>
                    <a:pt x="4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5"/>
            <p:cNvSpPr/>
            <p:nvPr/>
          </p:nvSpPr>
          <p:spPr>
            <a:xfrm>
              <a:off x="7055647" y="3505925"/>
              <a:ext cx="20237" cy="11106"/>
            </a:xfrm>
            <a:custGeom>
              <a:avLst/>
              <a:gdLst/>
              <a:ahLst/>
              <a:cxnLst/>
              <a:rect l="l" t="t" r="r" b="b"/>
              <a:pathLst>
                <a:path w="1035" h="568" fill="none" extrusionOk="0">
                  <a:moveTo>
                    <a:pt x="0" y="567"/>
                  </a:moveTo>
                  <a:cubicBezTo>
                    <a:pt x="201" y="367"/>
                    <a:pt x="501" y="167"/>
                    <a:pt x="1035" y="0"/>
                  </a:cubicBezTo>
                </a:path>
              </a:pathLst>
            </a:custGeom>
            <a:noFill/>
            <a:ln w="1250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5"/>
            <p:cNvSpPr/>
            <p:nvPr/>
          </p:nvSpPr>
          <p:spPr>
            <a:xfrm>
              <a:off x="7141095" y="3523895"/>
              <a:ext cx="19572" cy="22329"/>
            </a:xfrm>
            <a:custGeom>
              <a:avLst/>
              <a:gdLst/>
              <a:ahLst/>
              <a:cxnLst/>
              <a:rect l="l" t="t" r="r" b="b"/>
              <a:pathLst>
                <a:path w="1001" h="1142" extrusionOk="0">
                  <a:moveTo>
                    <a:pt x="425" y="1"/>
                  </a:moveTo>
                  <a:cubicBezTo>
                    <a:pt x="394" y="1"/>
                    <a:pt x="363" y="5"/>
                    <a:pt x="334" y="15"/>
                  </a:cubicBezTo>
                  <a:cubicBezTo>
                    <a:pt x="100" y="82"/>
                    <a:pt x="0" y="382"/>
                    <a:pt x="100" y="716"/>
                  </a:cubicBezTo>
                  <a:cubicBezTo>
                    <a:pt x="210" y="963"/>
                    <a:pt x="388" y="1142"/>
                    <a:pt x="577" y="1142"/>
                  </a:cubicBezTo>
                  <a:cubicBezTo>
                    <a:pt x="618" y="1142"/>
                    <a:pt x="659" y="1134"/>
                    <a:pt x="701" y="1116"/>
                  </a:cubicBezTo>
                  <a:cubicBezTo>
                    <a:pt x="901" y="1049"/>
                    <a:pt x="1001" y="749"/>
                    <a:pt x="901" y="449"/>
                  </a:cubicBezTo>
                  <a:cubicBezTo>
                    <a:pt x="815" y="164"/>
                    <a:pt x="608" y="1"/>
                    <a:pt x="4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5"/>
            <p:cNvSpPr/>
            <p:nvPr/>
          </p:nvSpPr>
          <p:spPr>
            <a:xfrm>
              <a:off x="7142385" y="3476556"/>
              <a:ext cx="22857" cy="3950"/>
            </a:xfrm>
            <a:custGeom>
              <a:avLst/>
              <a:gdLst/>
              <a:ahLst/>
              <a:cxnLst/>
              <a:rect l="l" t="t" r="r" b="b"/>
              <a:pathLst>
                <a:path w="1169" h="202" fill="none" extrusionOk="0">
                  <a:moveTo>
                    <a:pt x="1168" y="34"/>
                  </a:moveTo>
                  <a:cubicBezTo>
                    <a:pt x="868" y="1"/>
                    <a:pt x="468" y="1"/>
                    <a:pt x="1" y="201"/>
                  </a:cubicBezTo>
                </a:path>
              </a:pathLst>
            </a:custGeom>
            <a:noFill/>
            <a:ln w="1250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5"/>
            <p:cNvSpPr/>
            <p:nvPr/>
          </p:nvSpPr>
          <p:spPr>
            <a:xfrm>
              <a:off x="7138475" y="3573091"/>
              <a:ext cx="27413" cy="46985"/>
            </a:xfrm>
            <a:custGeom>
              <a:avLst/>
              <a:gdLst/>
              <a:ahLst/>
              <a:cxnLst/>
              <a:rect l="l" t="t" r="r" b="b"/>
              <a:pathLst>
                <a:path w="1402" h="2403" fill="none" extrusionOk="0">
                  <a:moveTo>
                    <a:pt x="1035" y="1"/>
                  </a:moveTo>
                  <a:cubicBezTo>
                    <a:pt x="1402" y="968"/>
                    <a:pt x="935" y="2002"/>
                    <a:pt x="1" y="2403"/>
                  </a:cubicBezTo>
                </a:path>
              </a:pathLst>
            </a:custGeom>
            <a:noFill/>
            <a:ln w="1250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5"/>
            <p:cNvSpPr/>
            <p:nvPr/>
          </p:nvSpPr>
          <p:spPr>
            <a:xfrm>
              <a:off x="6595813" y="3971039"/>
              <a:ext cx="801594" cy="772832"/>
            </a:xfrm>
            <a:custGeom>
              <a:avLst/>
              <a:gdLst/>
              <a:ahLst/>
              <a:cxnLst/>
              <a:rect l="l" t="t" r="r" b="b"/>
              <a:pathLst>
                <a:path w="40997" h="39526" extrusionOk="0">
                  <a:moveTo>
                    <a:pt x="12011" y="1"/>
                  </a:moveTo>
                  <a:cubicBezTo>
                    <a:pt x="9669" y="1"/>
                    <a:pt x="7435" y="1320"/>
                    <a:pt x="6372" y="3566"/>
                  </a:cubicBezTo>
                  <a:cubicBezTo>
                    <a:pt x="5605" y="5234"/>
                    <a:pt x="5605" y="7035"/>
                    <a:pt x="6238" y="8603"/>
                  </a:cubicBezTo>
                  <a:lnTo>
                    <a:pt x="7106" y="25749"/>
                  </a:lnTo>
                  <a:cubicBezTo>
                    <a:pt x="7139" y="26115"/>
                    <a:pt x="7172" y="26482"/>
                    <a:pt x="7306" y="26816"/>
                  </a:cubicBezTo>
                  <a:cubicBezTo>
                    <a:pt x="7172" y="26916"/>
                    <a:pt x="7039" y="27049"/>
                    <a:pt x="6972" y="27216"/>
                  </a:cubicBezTo>
                  <a:lnTo>
                    <a:pt x="1969" y="35722"/>
                  </a:lnTo>
                  <a:lnTo>
                    <a:pt x="1368" y="36123"/>
                  </a:lnTo>
                  <a:cubicBezTo>
                    <a:pt x="268" y="36856"/>
                    <a:pt x="1" y="38324"/>
                    <a:pt x="735" y="39425"/>
                  </a:cubicBezTo>
                  <a:lnTo>
                    <a:pt x="801" y="39525"/>
                  </a:lnTo>
                  <a:lnTo>
                    <a:pt x="1802" y="38858"/>
                  </a:lnTo>
                  <a:lnTo>
                    <a:pt x="13277" y="31953"/>
                  </a:lnTo>
                  <a:cubicBezTo>
                    <a:pt x="14378" y="31286"/>
                    <a:pt x="14411" y="29718"/>
                    <a:pt x="13644" y="28584"/>
                  </a:cubicBezTo>
                  <a:cubicBezTo>
                    <a:pt x="14444" y="27883"/>
                    <a:pt x="14945" y="26883"/>
                    <a:pt x="14978" y="25749"/>
                  </a:cubicBezTo>
                  <a:lnTo>
                    <a:pt x="16212" y="15008"/>
                  </a:lnTo>
                  <a:lnTo>
                    <a:pt x="29222" y="20945"/>
                  </a:lnTo>
                  <a:cubicBezTo>
                    <a:pt x="30069" y="21345"/>
                    <a:pt x="30962" y="21530"/>
                    <a:pt x="31842" y="21530"/>
                  </a:cubicBezTo>
                  <a:cubicBezTo>
                    <a:pt x="32799" y="21530"/>
                    <a:pt x="33741" y="21311"/>
                    <a:pt x="34592" y="20912"/>
                  </a:cubicBezTo>
                  <a:cubicBezTo>
                    <a:pt x="36260" y="20411"/>
                    <a:pt x="37728" y="19344"/>
                    <a:pt x="38728" y="17776"/>
                  </a:cubicBezTo>
                  <a:cubicBezTo>
                    <a:pt x="40997" y="14274"/>
                    <a:pt x="39963" y="9604"/>
                    <a:pt x="36460" y="7369"/>
                  </a:cubicBezTo>
                  <a:cubicBezTo>
                    <a:pt x="35221" y="6572"/>
                    <a:pt x="33823" y="6189"/>
                    <a:pt x="32439" y="6189"/>
                  </a:cubicBezTo>
                  <a:cubicBezTo>
                    <a:pt x="31215" y="6189"/>
                    <a:pt x="30002" y="6489"/>
                    <a:pt x="28921" y="7068"/>
                  </a:cubicBezTo>
                  <a:lnTo>
                    <a:pt x="14678" y="597"/>
                  </a:lnTo>
                  <a:cubicBezTo>
                    <a:pt x="13813" y="192"/>
                    <a:pt x="12904" y="1"/>
                    <a:pt x="12011" y="1"/>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5"/>
            <p:cNvSpPr/>
            <p:nvPr/>
          </p:nvSpPr>
          <p:spPr>
            <a:xfrm>
              <a:off x="6399498" y="4625819"/>
              <a:ext cx="414669" cy="182640"/>
            </a:xfrm>
            <a:custGeom>
              <a:avLst/>
              <a:gdLst/>
              <a:ahLst/>
              <a:cxnLst/>
              <a:rect l="l" t="t" r="r" b="b"/>
              <a:pathLst>
                <a:path w="21208" h="9341" extrusionOk="0">
                  <a:moveTo>
                    <a:pt x="16812" y="0"/>
                  </a:moveTo>
                  <a:lnTo>
                    <a:pt x="667" y="7472"/>
                  </a:lnTo>
                  <a:cubicBezTo>
                    <a:pt x="267" y="7673"/>
                    <a:pt x="0" y="8340"/>
                    <a:pt x="0" y="9074"/>
                  </a:cubicBezTo>
                  <a:lnTo>
                    <a:pt x="17846" y="9340"/>
                  </a:lnTo>
                  <a:cubicBezTo>
                    <a:pt x="17857" y="9341"/>
                    <a:pt x="17868" y="9341"/>
                    <a:pt x="17878" y="9341"/>
                  </a:cubicBezTo>
                  <a:cubicBezTo>
                    <a:pt x="20092" y="9341"/>
                    <a:pt x="21208" y="5895"/>
                    <a:pt x="19648" y="3803"/>
                  </a:cubicBezTo>
                  <a:lnTo>
                    <a:pt x="16812" y="0"/>
                  </a:ln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5"/>
            <p:cNvSpPr/>
            <p:nvPr/>
          </p:nvSpPr>
          <p:spPr>
            <a:xfrm>
              <a:off x="6399498" y="4700180"/>
              <a:ext cx="414826" cy="108927"/>
            </a:xfrm>
            <a:custGeom>
              <a:avLst/>
              <a:gdLst/>
              <a:ahLst/>
              <a:cxnLst/>
              <a:rect l="l" t="t" r="r" b="b"/>
              <a:pathLst>
                <a:path w="21216" h="5571" fill="none" extrusionOk="0">
                  <a:moveTo>
                    <a:pt x="0" y="5271"/>
                  </a:moveTo>
                  <a:lnTo>
                    <a:pt x="17846" y="5537"/>
                  </a:lnTo>
                  <a:cubicBezTo>
                    <a:pt x="20081" y="5571"/>
                    <a:pt x="21215" y="2102"/>
                    <a:pt x="19681" y="0"/>
                  </a:cubicBezTo>
                </a:path>
              </a:pathLst>
            </a:custGeom>
            <a:noFill/>
            <a:ln w="14175" cap="rnd" cmpd="sng">
              <a:solidFill>
                <a:srgbClr val="595959"/>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5"/>
            <p:cNvSpPr/>
            <p:nvPr/>
          </p:nvSpPr>
          <p:spPr>
            <a:xfrm>
              <a:off x="6397543" y="4741203"/>
              <a:ext cx="105662" cy="63995"/>
            </a:xfrm>
            <a:custGeom>
              <a:avLst/>
              <a:gdLst/>
              <a:ahLst/>
              <a:cxnLst/>
              <a:rect l="l" t="t" r="r" b="b"/>
              <a:pathLst>
                <a:path w="5404" h="3273" extrusionOk="0">
                  <a:moveTo>
                    <a:pt x="2991" y="1"/>
                  </a:moveTo>
                  <a:cubicBezTo>
                    <a:pt x="2950" y="1"/>
                    <a:pt x="2910" y="2"/>
                    <a:pt x="2869" y="4"/>
                  </a:cubicBezTo>
                  <a:cubicBezTo>
                    <a:pt x="1268" y="70"/>
                    <a:pt x="0" y="1438"/>
                    <a:pt x="67" y="3072"/>
                  </a:cubicBezTo>
                  <a:lnTo>
                    <a:pt x="67" y="3273"/>
                  </a:lnTo>
                  <a:lnTo>
                    <a:pt x="5404" y="3039"/>
                  </a:lnTo>
                  <a:lnTo>
                    <a:pt x="5371" y="2305"/>
                  </a:lnTo>
                  <a:cubicBezTo>
                    <a:pt x="5338" y="1012"/>
                    <a:pt x="4272" y="1"/>
                    <a:pt x="299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5"/>
            <p:cNvSpPr/>
            <p:nvPr/>
          </p:nvSpPr>
          <p:spPr>
            <a:xfrm>
              <a:off x="6530583" y="4693649"/>
              <a:ext cx="61336" cy="66537"/>
            </a:xfrm>
            <a:custGeom>
              <a:avLst/>
              <a:gdLst/>
              <a:ahLst/>
              <a:cxnLst/>
              <a:rect l="l" t="t" r="r" b="b"/>
              <a:pathLst>
                <a:path w="3137" h="3403" fill="none" extrusionOk="0">
                  <a:moveTo>
                    <a:pt x="3137" y="2002"/>
                  </a:moveTo>
                  <a:lnTo>
                    <a:pt x="1102" y="1"/>
                  </a:lnTo>
                  <a:lnTo>
                    <a:pt x="1869" y="3403"/>
                  </a:lnTo>
                  <a:lnTo>
                    <a:pt x="1" y="1201"/>
                  </a:lnTo>
                </a:path>
              </a:pathLst>
            </a:custGeom>
            <a:noFill/>
            <a:ln w="13350" cap="rnd"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5"/>
            <p:cNvSpPr/>
            <p:nvPr/>
          </p:nvSpPr>
          <p:spPr>
            <a:xfrm>
              <a:off x="6601679" y="4093071"/>
              <a:ext cx="933339" cy="640775"/>
            </a:xfrm>
            <a:custGeom>
              <a:avLst/>
              <a:gdLst/>
              <a:ahLst/>
              <a:cxnLst/>
              <a:rect l="l" t="t" r="r" b="b"/>
              <a:pathLst>
                <a:path w="47735" h="32772" extrusionOk="0">
                  <a:moveTo>
                    <a:pt x="38676" y="1"/>
                  </a:moveTo>
                  <a:cubicBezTo>
                    <a:pt x="36231" y="1"/>
                    <a:pt x="33951" y="1089"/>
                    <a:pt x="32391" y="2896"/>
                  </a:cubicBezTo>
                  <a:lnTo>
                    <a:pt x="15145" y="1962"/>
                  </a:lnTo>
                  <a:cubicBezTo>
                    <a:pt x="14982" y="1950"/>
                    <a:pt x="14821" y="1945"/>
                    <a:pt x="14660" y="1945"/>
                  </a:cubicBezTo>
                  <a:cubicBezTo>
                    <a:pt x="11068" y="1945"/>
                    <a:pt x="8062" y="4758"/>
                    <a:pt x="7806" y="8366"/>
                  </a:cubicBezTo>
                  <a:cubicBezTo>
                    <a:pt x="7806" y="8466"/>
                    <a:pt x="7806" y="8533"/>
                    <a:pt x="7806" y="8633"/>
                  </a:cubicBezTo>
                  <a:lnTo>
                    <a:pt x="868" y="26779"/>
                  </a:lnTo>
                  <a:cubicBezTo>
                    <a:pt x="1" y="28914"/>
                    <a:pt x="968" y="31383"/>
                    <a:pt x="3036" y="32350"/>
                  </a:cubicBezTo>
                  <a:cubicBezTo>
                    <a:pt x="3637" y="32637"/>
                    <a:pt x="4271" y="32772"/>
                    <a:pt x="4896" y="32772"/>
                  </a:cubicBezTo>
                  <a:cubicBezTo>
                    <a:pt x="6526" y="32772"/>
                    <a:pt x="8093" y="31849"/>
                    <a:pt x="8841" y="30282"/>
                  </a:cubicBezTo>
                  <a:lnTo>
                    <a:pt x="17280" y="15872"/>
                  </a:lnTo>
                  <a:lnTo>
                    <a:pt x="38295" y="17006"/>
                  </a:lnTo>
                  <a:cubicBezTo>
                    <a:pt x="38468" y="17019"/>
                    <a:pt x="38639" y="17026"/>
                    <a:pt x="38809" y="17026"/>
                  </a:cubicBezTo>
                  <a:cubicBezTo>
                    <a:pt x="40778" y="17026"/>
                    <a:pt x="42573" y="16155"/>
                    <a:pt x="43832" y="14804"/>
                  </a:cubicBezTo>
                  <a:cubicBezTo>
                    <a:pt x="45333" y="13637"/>
                    <a:pt x="46434" y="11935"/>
                    <a:pt x="46834" y="9934"/>
                  </a:cubicBezTo>
                  <a:cubicBezTo>
                    <a:pt x="47735" y="5431"/>
                    <a:pt x="44800" y="1061"/>
                    <a:pt x="40296" y="160"/>
                  </a:cubicBezTo>
                  <a:cubicBezTo>
                    <a:pt x="39752" y="53"/>
                    <a:pt x="39210" y="1"/>
                    <a:pt x="38676" y="1"/>
                  </a:cubicBezTo>
                  <a:close/>
                </a:path>
              </a:pathLst>
            </a:custGeom>
            <a:solidFill>
              <a:srgbClr val="FF6952"/>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5"/>
            <p:cNvSpPr/>
            <p:nvPr/>
          </p:nvSpPr>
          <p:spPr>
            <a:xfrm>
              <a:off x="7144360" y="1928799"/>
              <a:ext cx="393299" cy="949000"/>
            </a:xfrm>
            <a:custGeom>
              <a:avLst/>
              <a:gdLst/>
              <a:ahLst/>
              <a:cxnLst/>
              <a:rect l="l" t="t" r="r" b="b"/>
              <a:pathLst>
                <a:path w="20115" h="48536" fill="none" extrusionOk="0">
                  <a:moveTo>
                    <a:pt x="0" y="0"/>
                  </a:moveTo>
                  <a:cubicBezTo>
                    <a:pt x="12442" y="12409"/>
                    <a:pt x="20114" y="29588"/>
                    <a:pt x="20114" y="48535"/>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5"/>
            <p:cNvSpPr/>
            <p:nvPr/>
          </p:nvSpPr>
          <p:spPr>
            <a:xfrm>
              <a:off x="4853030" y="1928134"/>
              <a:ext cx="392653" cy="949665"/>
            </a:xfrm>
            <a:custGeom>
              <a:avLst/>
              <a:gdLst/>
              <a:ahLst/>
              <a:cxnLst/>
              <a:rect l="l" t="t" r="r" b="b"/>
              <a:pathLst>
                <a:path w="20082" h="48570" fill="none" extrusionOk="0">
                  <a:moveTo>
                    <a:pt x="0" y="48569"/>
                  </a:moveTo>
                  <a:cubicBezTo>
                    <a:pt x="0" y="29622"/>
                    <a:pt x="7673" y="12443"/>
                    <a:pt x="20081" y="1"/>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5"/>
            <p:cNvSpPr/>
            <p:nvPr/>
          </p:nvSpPr>
          <p:spPr>
            <a:xfrm>
              <a:off x="5320685" y="2356018"/>
              <a:ext cx="420046" cy="319605"/>
            </a:xfrm>
            <a:custGeom>
              <a:avLst/>
              <a:gdLst/>
              <a:ahLst/>
              <a:cxnLst/>
              <a:rect l="l" t="t" r="r" b="b"/>
              <a:pathLst>
                <a:path w="21483" h="16346" fill="none" extrusionOk="0">
                  <a:moveTo>
                    <a:pt x="0" y="15578"/>
                  </a:moveTo>
                  <a:cubicBezTo>
                    <a:pt x="4304" y="13377"/>
                    <a:pt x="7372" y="11075"/>
                    <a:pt x="9140" y="8807"/>
                  </a:cubicBezTo>
                  <a:cubicBezTo>
                    <a:pt x="10942" y="6572"/>
                    <a:pt x="11409" y="4303"/>
                    <a:pt x="10575" y="2135"/>
                  </a:cubicBezTo>
                  <a:cubicBezTo>
                    <a:pt x="9707" y="0"/>
                    <a:pt x="7106" y="34"/>
                    <a:pt x="5137" y="1235"/>
                  </a:cubicBezTo>
                  <a:cubicBezTo>
                    <a:pt x="3169" y="2402"/>
                    <a:pt x="1768" y="4770"/>
                    <a:pt x="3303" y="7272"/>
                  </a:cubicBezTo>
                  <a:cubicBezTo>
                    <a:pt x="4837" y="9807"/>
                    <a:pt x="6639" y="12643"/>
                    <a:pt x="8940" y="14277"/>
                  </a:cubicBezTo>
                  <a:cubicBezTo>
                    <a:pt x="11242" y="15912"/>
                    <a:pt x="14077" y="16345"/>
                    <a:pt x="17613" y="14077"/>
                  </a:cubicBezTo>
                  <a:cubicBezTo>
                    <a:pt x="18347" y="13577"/>
                    <a:pt x="19047" y="13043"/>
                    <a:pt x="19681" y="12443"/>
                  </a:cubicBezTo>
                  <a:cubicBezTo>
                    <a:pt x="20315" y="11842"/>
                    <a:pt x="20915" y="11208"/>
                    <a:pt x="21482" y="10541"/>
                  </a:cubicBezTo>
                </a:path>
              </a:pathLst>
            </a:custGeom>
            <a:noFill/>
            <a:ln w="10850" cap="flat" cmpd="sng">
              <a:solidFill>
                <a:srgbClr val="000000"/>
              </a:solidFill>
              <a:prstDash val="dot"/>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5"/>
            <p:cNvSpPr/>
            <p:nvPr/>
          </p:nvSpPr>
          <p:spPr>
            <a:xfrm>
              <a:off x="4919550" y="2791704"/>
              <a:ext cx="168288" cy="208742"/>
            </a:xfrm>
            <a:custGeom>
              <a:avLst/>
              <a:gdLst/>
              <a:ahLst/>
              <a:cxnLst/>
              <a:rect l="l" t="t" r="r" b="b"/>
              <a:pathLst>
                <a:path w="8607" h="10676" fill="none" extrusionOk="0">
                  <a:moveTo>
                    <a:pt x="1" y="10675"/>
                  </a:moveTo>
                  <a:cubicBezTo>
                    <a:pt x="1368" y="6205"/>
                    <a:pt x="4704" y="2770"/>
                    <a:pt x="8607" y="1"/>
                  </a:cubicBezTo>
                </a:path>
              </a:pathLst>
            </a:custGeom>
            <a:noFill/>
            <a:ln w="10850" cap="flat" cmpd="sng">
              <a:solidFill>
                <a:srgbClr val="000000"/>
              </a:solidFill>
              <a:prstDash val="dot"/>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5"/>
            <p:cNvSpPr/>
            <p:nvPr/>
          </p:nvSpPr>
          <p:spPr>
            <a:xfrm>
              <a:off x="5544394" y="3008256"/>
              <a:ext cx="585715" cy="418091"/>
            </a:xfrm>
            <a:custGeom>
              <a:avLst/>
              <a:gdLst/>
              <a:ahLst/>
              <a:cxnLst/>
              <a:rect l="l" t="t" r="r" b="b"/>
              <a:pathLst>
                <a:path w="29956" h="21383" fill="none" extrusionOk="0">
                  <a:moveTo>
                    <a:pt x="29956" y="21382"/>
                  </a:moveTo>
                  <a:cubicBezTo>
                    <a:pt x="19281" y="12676"/>
                    <a:pt x="9641" y="1"/>
                    <a:pt x="1" y="7806"/>
                  </a:cubicBezTo>
                </a:path>
              </a:pathLst>
            </a:custGeom>
            <a:noFill/>
            <a:ln w="10850" cap="flat" cmpd="sng">
              <a:solidFill>
                <a:srgbClr val="000000"/>
              </a:solidFill>
              <a:prstDash val="dot"/>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5"/>
            <p:cNvSpPr/>
            <p:nvPr/>
          </p:nvSpPr>
          <p:spPr>
            <a:xfrm>
              <a:off x="6799323" y="2692568"/>
              <a:ext cx="187841" cy="245247"/>
            </a:xfrm>
            <a:custGeom>
              <a:avLst/>
              <a:gdLst/>
              <a:ahLst/>
              <a:cxnLst/>
              <a:rect l="l" t="t" r="r" b="b"/>
              <a:pathLst>
                <a:path w="9607" h="12543" fill="none" extrusionOk="0">
                  <a:moveTo>
                    <a:pt x="0" y="1"/>
                  </a:moveTo>
                  <a:cubicBezTo>
                    <a:pt x="4904" y="1668"/>
                    <a:pt x="9307" y="5171"/>
                    <a:pt x="9607" y="12543"/>
                  </a:cubicBezTo>
                </a:path>
              </a:pathLst>
            </a:custGeom>
            <a:noFill/>
            <a:ln w="10850" cap="flat" cmpd="sng">
              <a:solidFill>
                <a:srgbClr val="000000"/>
              </a:solidFill>
              <a:prstDash val="dot"/>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5"/>
            <p:cNvSpPr/>
            <p:nvPr/>
          </p:nvSpPr>
          <p:spPr>
            <a:xfrm>
              <a:off x="5125661" y="2707566"/>
              <a:ext cx="145471" cy="60691"/>
            </a:xfrm>
            <a:custGeom>
              <a:avLst/>
              <a:gdLst/>
              <a:ahLst/>
              <a:cxnLst/>
              <a:rect l="l" t="t" r="r" b="b"/>
              <a:pathLst>
                <a:path w="7440" h="3104" extrusionOk="0">
                  <a:moveTo>
                    <a:pt x="7239" y="1"/>
                  </a:moveTo>
                  <a:lnTo>
                    <a:pt x="1" y="3103"/>
                  </a:lnTo>
                  <a:lnTo>
                    <a:pt x="7439" y="1202"/>
                  </a:lnTo>
                  <a:lnTo>
                    <a:pt x="7239"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5"/>
            <p:cNvSpPr/>
            <p:nvPr/>
          </p:nvSpPr>
          <p:spPr>
            <a:xfrm>
              <a:off x="5121105" y="2665820"/>
              <a:ext cx="209368" cy="103726"/>
            </a:xfrm>
            <a:custGeom>
              <a:avLst/>
              <a:gdLst/>
              <a:ahLst/>
              <a:cxnLst/>
              <a:rect l="l" t="t" r="r" b="b"/>
              <a:pathLst>
                <a:path w="10708" h="5305" extrusionOk="0">
                  <a:moveTo>
                    <a:pt x="4470" y="1"/>
                  </a:moveTo>
                  <a:lnTo>
                    <a:pt x="0" y="5305"/>
                  </a:lnTo>
                  <a:lnTo>
                    <a:pt x="0" y="5305"/>
                  </a:lnTo>
                  <a:lnTo>
                    <a:pt x="10708" y="1402"/>
                  </a:lnTo>
                  <a:lnTo>
                    <a:pt x="7272" y="868"/>
                  </a:lnTo>
                  <a:lnTo>
                    <a:pt x="6371" y="1335"/>
                  </a:lnTo>
                  <a:lnTo>
                    <a:pt x="5838" y="335"/>
                  </a:lnTo>
                  <a:lnTo>
                    <a:pt x="447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5"/>
            <p:cNvSpPr/>
            <p:nvPr/>
          </p:nvSpPr>
          <p:spPr>
            <a:xfrm>
              <a:off x="5164807" y="2672350"/>
              <a:ext cx="80889" cy="63937"/>
            </a:xfrm>
            <a:custGeom>
              <a:avLst/>
              <a:gdLst/>
              <a:ahLst/>
              <a:cxnLst/>
              <a:rect l="l" t="t" r="r" b="b"/>
              <a:pathLst>
                <a:path w="4137" h="3270" extrusionOk="0">
                  <a:moveTo>
                    <a:pt x="3603" y="1"/>
                  </a:moveTo>
                  <a:lnTo>
                    <a:pt x="0" y="3270"/>
                  </a:lnTo>
                  <a:lnTo>
                    <a:pt x="0" y="3270"/>
                  </a:lnTo>
                  <a:lnTo>
                    <a:pt x="4136" y="1001"/>
                  </a:lnTo>
                  <a:lnTo>
                    <a:pt x="3603"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5"/>
            <p:cNvSpPr/>
            <p:nvPr/>
          </p:nvSpPr>
          <p:spPr>
            <a:xfrm>
              <a:off x="6560597" y="2640400"/>
              <a:ext cx="153937" cy="33278"/>
            </a:xfrm>
            <a:custGeom>
              <a:avLst/>
              <a:gdLst/>
              <a:ahLst/>
              <a:cxnLst/>
              <a:rect l="l" t="t" r="r" b="b"/>
              <a:pathLst>
                <a:path w="7873" h="1702" extrusionOk="0">
                  <a:moveTo>
                    <a:pt x="0" y="0"/>
                  </a:moveTo>
                  <a:lnTo>
                    <a:pt x="7506" y="1701"/>
                  </a:lnTo>
                  <a:lnTo>
                    <a:pt x="7873" y="534"/>
                  </a:lnTo>
                  <a:lnTo>
                    <a:pt x="0"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5"/>
            <p:cNvSpPr/>
            <p:nvPr/>
          </p:nvSpPr>
          <p:spPr>
            <a:xfrm>
              <a:off x="6556687" y="2586903"/>
              <a:ext cx="221119" cy="80243"/>
            </a:xfrm>
            <a:custGeom>
              <a:avLst/>
              <a:gdLst/>
              <a:ahLst/>
              <a:cxnLst/>
              <a:rect l="l" t="t" r="r" b="b"/>
              <a:pathLst>
                <a:path w="11309" h="4104" extrusionOk="0">
                  <a:moveTo>
                    <a:pt x="6371" y="1"/>
                  </a:moveTo>
                  <a:lnTo>
                    <a:pt x="0" y="2703"/>
                  </a:lnTo>
                  <a:lnTo>
                    <a:pt x="11308" y="4104"/>
                  </a:lnTo>
                  <a:lnTo>
                    <a:pt x="8473" y="2069"/>
                  </a:lnTo>
                  <a:lnTo>
                    <a:pt x="7472" y="2069"/>
                  </a:lnTo>
                  <a:lnTo>
                    <a:pt x="7439" y="935"/>
                  </a:lnTo>
                  <a:lnTo>
                    <a:pt x="63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5"/>
            <p:cNvSpPr/>
            <p:nvPr/>
          </p:nvSpPr>
          <p:spPr>
            <a:xfrm>
              <a:off x="6610165" y="2605165"/>
              <a:ext cx="92640" cy="24812"/>
            </a:xfrm>
            <a:custGeom>
              <a:avLst/>
              <a:gdLst/>
              <a:ahLst/>
              <a:cxnLst/>
              <a:rect l="l" t="t" r="r" b="b"/>
              <a:pathLst>
                <a:path w="4738" h="1269" extrusionOk="0">
                  <a:moveTo>
                    <a:pt x="4704" y="1"/>
                  </a:moveTo>
                  <a:lnTo>
                    <a:pt x="1" y="1268"/>
                  </a:lnTo>
                  <a:lnTo>
                    <a:pt x="1" y="1268"/>
                  </a:lnTo>
                  <a:lnTo>
                    <a:pt x="4737" y="1135"/>
                  </a:lnTo>
                  <a:lnTo>
                    <a:pt x="4704"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5"/>
            <p:cNvSpPr/>
            <p:nvPr/>
          </p:nvSpPr>
          <p:spPr>
            <a:xfrm>
              <a:off x="6188166" y="3492219"/>
              <a:ext cx="145471" cy="60671"/>
            </a:xfrm>
            <a:custGeom>
              <a:avLst/>
              <a:gdLst/>
              <a:ahLst/>
              <a:cxnLst/>
              <a:rect l="l" t="t" r="r" b="b"/>
              <a:pathLst>
                <a:path w="7440" h="3103" extrusionOk="0">
                  <a:moveTo>
                    <a:pt x="167" y="1"/>
                  </a:moveTo>
                  <a:lnTo>
                    <a:pt x="0" y="1201"/>
                  </a:lnTo>
                  <a:lnTo>
                    <a:pt x="7439" y="3103"/>
                  </a:lnTo>
                  <a:lnTo>
                    <a:pt x="167"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5"/>
            <p:cNvSpPr/>
            <p:nvPr/>
          </p:nvSpPr>
          <p:spPr>
            <a:xfrm>
              <a:off x="6128157" y="3450472"/>
              <a:ext cx="209388" cy="103726"/>
            </a:xfrm>
            <a:custGeom>
              <a:avLst/>
              <a:gdLst/>
              <a:ahLst/>
              <a:cxnLst/>
              <a:rect l="l" t="t" r="r" b="b"/>
              <a:pathLst>
                <a:path w="10709" h="5305" extrusionOk="0">
                  <a:moveTo>
                    <a:pt x="6238" y="1"/>
                  </a:moveTo>
                  <a:lnTo>
                    <a:pt x="4871" y="334"/>
                  </a:lnTo>
                  <a:lnTo>
                    <a:pt x="4337" y="1335"/>
                  </a:lnTo>
                  <a:lnTo>
                    <a:pt x="3436" y="868"/>
                  </a:lnTo>
                  <a:lnTo>
                    <a:pt x="1" y="1402"/>
                  </a:lnTo>
                  <a:lnTo>
                    <a:pt x="10708" y="5305"/>
                  </a:lnTo>
                  <a:lnTo>
                    <a:pt x="10708" y="5305"/>
                  </a:lnTo>
                  <a:lnTo>
                    <a:pt x="62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5"/>
            <p:cNvSpPr/>
            <p:nvPr/>
          </p:nvSpPr>
          <p:spPr>
            <a:xfrm>
              <a:off x="6212960" y="3457003"/>
              <a:ext cx="81534" cy="63937"/>
            </a:xfrm>
            <a:custGeom>
              <a:avLst/>
              <a:gdLst/>
              <a:ahLst/>
              <a:cxnLst/>
              <a:rect l="l" t="t" r="r" b="b"/>
              <a:pathLst>
                <a:path w="4170" h="3270" extrusionOk="0">
                  <a:moveTo>
                    <a:pt x="534" y="0"/>
                  </a:moveTo>
                  <a:lnTo>
                    <a:pt x="0" y="1001"/>
                  </a:lnTo>
                  <a:lnTo>
                    <a:pt x="4170" y="3269"/>
                  </a:lnTo>
                  <a:lnTo>
                    <a:pt x="4170" y="3269"/>
                  </a:lnTo>
                  <a:lnTo>
                    <a:pt x="534"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5"/>
            <p:cNvSpPr/>
            <p:nvPr/>
          </p:nvSpPr>
          <p:spPr>
            <a:xfrm>
              <a:off x="6311430" y="4806491"/>
              <a:ext cx="526373" cy="11106"/>
            </a:xfrm>
            <a:custGeom>
              <a:avLst/>
              <a:gdLst/>
              <a:ahLst/>
              <a:cxnLst/>
              <a:rect l="l" t="t" r="r" b="b"/>
              <a:pathLst>
                <a:path w="26921" h="568" extrusionOk="0">
                  <a:moveTo>
                    <a:pt x="1" y="0"/>
                  </a:moveTo>
                  <a:lnTo>
                    <a:pt x="1" y="167"/>
                  </a:lnTo>
                  <a:lnTo>
                    <a:pt x="26920" y="567"/>
                  </a:lnTo>
                  <a:lnTo>
                    <a:pt x="26920" y="434"/>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5"/>
            <p:cNvSpPr/>
            <p:nvPr/>
          </p:nvSpPr>
          <p:spPr>
            <a:xfrm>
              <a:off x="5423731" y="4630375"/>
              <a:ext cx="526373" cy="21547"/>
            </a:xfrm>
            <a:custGeom>
              <a:avLst/>
              <a:gdLst/>
              <a:ahLst/>
              <a:cxnLst/>
              <a:rect l="l" t="t" r="r" b="b"/>
              <a:pathLst>
                <a:path w="26921" h="1102" extrusionOk="0">
                  <a:moveTo>
                    <a:pt x="26887" y="1"/>
                  </a:moveTo>
                  <a:lnTo>
                    <a:pt x="1" y="968"/>
                  </a:lnTo>
                  <a:lnTo>
                    <a:pt x="1" y="1102"/>
                  </a:lnTo>
                  <a:lnTo>
                    <a:pt x="26920" y="134"/>
                  </a:lnTo>
                  <a:lnTo>
                    <a:pt x="268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5"/>
            <p:cNvSpPr/>
            <p:nvPr/>
          </p:nvSpPr>
          <p:spPr>
            <a:xfrm>
              <a:off x="5424396" y="4660389"/>
              <a:ext cx="146761" cy="8486"/>
            </a:xfrm>
            <a:custGeom>
              <a:avLst/>
              <a:gdLst/>
              <a:ahLst/>
              <a:cxnLst/>
              <a:rect l="l" t="t" r="r" b="b"/>
              <a:pathLst>
                <a:path w="7506" h="434" extrusionOk="0">
                  <a:moveTo>
                    <a:pt x="7506" y="0"/>
                  </a:moveTo>
                  <a:lnTo>
                    <a:pt x="0" y="267"/>
                  </a:lnTo>
                  <a:lnTo>
                    <a:pt x="0" y="434"/>
                  </a:lnTo>
                  <a:lnTo>
                    <a:pt x="7506" y="167"/>
                  </a:lnTo>
                  <a:lnTo>
                    <a:pt x="750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5"/>
            <p:cNvSpPr/>
            <p:nvPr/>
          </p:nvSpPr>
          <p:spPr>
            <a:xfrm>
              <a:off x="5273718" y="1605935"/>
              <a:ext cx="684846" cy="1124445"/>
            </a:xfrm>
            <a:custGeom>
              <a:avLst/>
              <a:gdLst/>
              <a:ahLst/>
              <a:cxnLst/>
              <a:rect l="l" t="t" r="r" b="b"/>
              <a:pathLst>
                <a:path w="35026" h="57509" fill="none" extrusionOk="0">
                  <a:moveTo>
                    <a:pt x="35026" y="57508"/>
                  </a:moveTo>
                  <a:lnTo>
                    <a:pt x="29188" y="47935"/>
                  </a:lnTo>
                  <a:lnTo>
                    <a:pt x="23351" y="38328"/>
                  </a:lnTo>
                  <a:lnTo>
                    <a:pt x="17513" y="28754"/>
                  </a:lnTo>
                  <a:lnTo>
                    <a:pt x="11676" y="19181"/>
                  </a:lnTo>
                  <a:lnTo>
                    <a:pt x="5838" y="9574"/>
                  </a:lnTo>
                  <a:lnTo>
                    <a:pt x="1" y="1"/>
                  </a:lnTo>
                  <a:lnTo>
                    <a:pt x="11676" y="1"/>
                  </a:lnTo>
                  <a:lnTo>
                    <a:pt x="23351" y="1"/>
                  </a:lnTo>
                  <a:lnTo>
                    <a:pt x="31256" y="1"/>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5370B2B-49B3-9721-3E9B-5A99792A2070}"/>
              </a:ext>
            </a:extLst>
          </p:cNvPr>
          <p:cNvSpPr txBox="1"/>
          <p:nvPr/>
        </p:nvSpPr>
        <p:spPr>
          <a:xfrm>
            <a:off x="198344" y="4654363"/>
            <a:ext cx="694652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t>Anderson, J. (2021). </a:t>
            </a:r>
            <a:r>
              <a:rPr lang="en-US" sz="1000" i="1"/>
              <a:t>What is Learner Agency?</a:t>
            </a:r>
            <a:r>
              <a:rPr lang="en-US" sz="1000"/>
              <a:t> James Anderson. Retrieved November 1, 2022, from </a:t>
            </a:r>
            <a:r>
              <a:rPr lang="en-US" sz="1000">
                <a:hlinkClick r:id="rId3"/>
              </a:rPr>
              <a:t>https://www.jamesanderson.com.au/blog/what-is-learner-agency</a:t>
            </a:r>
            <a:r>
              <a:rPr lang="en-US" sz="1000"/>
              <a:t> </a:t>
            </a:r>
          </a:p>
          <a:p>
            <a:endParaRPr lang="en-US" sz="1000"/>
          </a:p>
          <a:p>
            <a:pPr algn="l"/>
            <a:endParaRPr lang="en-US"/>
          </a:p>
        </p:txBody>
      </p:sp>
    </p:spTree>
    <p:extLst>
      <p:ext uri="{BB962C8B-B14F-4D97-AF65-F5344CB8AC3E}">
        <p14:creationId xmlns:p14="http://schemas.microsoft.com/office/powerpoint/2010/main" val="2414121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04"/>
        <p:cNvGrpSpPr/>
        <p:nvPr/>
      </p:nvGrpSpPr>
      <p:grpSpPr>
        <a:xfrm>
          <a:off x="0" y="0"/>
          <a:ext cx="0" cy="0"/>
          <a:chOff x="0" y="0"/>
          <a:chExt cx="0" cy="0"/>
        </a:xfrm>
      </p:grpSpPr>
      <p:sp>
        <p:nvSpPr>
          <p:cNvPr id="2805" name="Google Shape;2805;p27"/>
          <p:cNvSpPr txBox="1">
            <a:spLocks noGrp="1"/>
          </p:cNvSpPr>
          <p:nvPr>
            <p:ph type="title"/>
          </p:nvPr>
        </p:nvSpPr>
        <p:spPr>
          <a:xfrm>
            <a:off x="311700" y="307041"/>
            <a:ext cx="8520600" cy="572700"/>
          </a:xfrm>
          <a:prstGeom prst="rect">
            <a:avLst/>
          </a:prstGeom>
        </p:spPr>
        <p:txBody>
          <a:bodyPr spcFirstLastPara="1" wrap="square" lIns="91425" tIns="91425" rIns="91425" bIns="91425" anchor="ctr" anchorCtr="0">
            <a:noAutofit/>
          </a:bodyPr>
          <a:lstStyle/>
          <a:p>
            <a:r>
              <a:rPr lang="en-US" sz="2400"/>
              <a:t>"When we get back in the classroom, we will discuss our observations."</a:t>
            </a:r>
            <a:br>
              <a:rPr lang="en-US" sz="1800"/>
            </a:br>
            <a:r>
              <a:rPr lang="en-US" sz="1800"/>
              <a:t>Benefits of Learner Agency</a:t>
            </a:r>
          </a:p>
        </p:txBody>
      </p:sp>
      <p:grpSp>
        <p:nvGrpSpPr>
          <p:cNvPr id="2806" name="Google Shape;2806;p27"/>
          <p:cNvGrpSpPr/>
          <p:nvPr/>
        </p:nvGrpSpPr>
        <p:grpSpPr>
          <a:xfrm>
            <a:off x="8014382" y="1393627"/>
            <a:ext cx="885099" cy="874351"/>
            <a:chOff x="8014382" y="1393627"/>
            <a:chExt cx="885099" cy="874351"/>
          </a:xfrm>
        </p:grpSpPr>
        <p:sp>
          <p:nvSpPr>
            <p:cNvPr id="2807" name="Google Shape;2807;p27"/>
            <p:cNvSpPr/>
            <p:nvPr/>
          </p:nvSpPr>
          <p:spPr>
            <a:xfrm>
              <a:off x="8014382" y="1872274"/>
              <a:ext cx="515022" cy="395704"/>
            </a:xfrm>
            <a:custGeom>
              <a:avLst/>
              <a:gdLst/>
              <a:ahLst/>
              <a:cxnLst/>
              <a:rect l="l" t="t" r="r" b="b"/>
              <a:pathLst>
                <a:path w="1869" h="1436" extrusionOk="0">
                  <a:moveTo>
                    <a:pt x="464" y="1"/>
                  </a:moveTo>
                  <a:lnTo>
                    <a:pt x="1" y="1436"/>
                  </a:lnTo>
                  <a:lnTo>
                    <a:pt x="1869" y="665"/>
                  </a:lnTo>
                  <a:lnTo>
                    <a:pt x="464"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7"/>
            <p:cNvSpPr/>
            <p:nvPr/>
          </p:nvSpPr>
          <p:spPr>
            <a:xfrm>
              <a:off x="8035875" y="1393627"/>
              <a:ext cx="863605" cy="786448"/>
            </a:xfrm>
            <a:custGeom>
              <a:avLst/>
              <a:gdLst/>
              <a:ahLst/>
              <a:cxnLst/>
              <a:rect l="l" t="t" r="r" b="b"/>
              <a:pathLst>
                <a:path w="3134" h="2854" extrusionOk="0">
                  <a:moveTo>
                    <a:pt x="1565" y="0"/>
                  </a:moveTo>
                  <a:cubicBezTo>
                    <a:pt x="916" y="0"/>
                    <a:pt x="329" y="447"/>
                    <a:pt x="178" y="1106"/>
                  </a:cubicBezTo>
                  <a:cubicBezTo>
                    <a:pt x="0" y="1875"/>
                    <a:pt x="480" y="2639"/>
                    <a:pt x="1247" y="2817"/>
                  </a:cubicBezTo>
                  <a:cubicBezTo>
                    <a:pt x="1354" y="2842"/>
                    <a:pt x="1461" y="2853"/>
                    <a:pt x="1567" y="2853"/>
                  </a:cubicBezTo>
                  <a:cubicBezTo>
                    <a:pt x="2216" y="2853"/>
                    <a:pt x="2805" y="2408"/>
                    <a:pt x="2958" y="1746"/>
                  </a:cubicBezTo>
                  <a:cubicBezTo>
                    <a:pt x="3133" y="980"/>
                    <a:pt x="2656" y="215"/>
                    <a:pt x="1887" y="37"/>
                  </a:cubicBezTo>
                  <a:cubicBezTo>
                    <a:pt x="1779" y="12"/>
                    <a:pt x="1671" y="0"/>
                    <a:pt x="1565"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9" name="Google Shape;2809;p27"/>
          <p:cNvGrpSpPr/>
          <p:nvPr/>
        </p:nvGrpSpPr>
        <p:grpSpPr>
          <a:xfrm>
            <a:off x="8286630" y="1512536"/>
            <a:ext cx="362102" cy="548639"/>
            <a:chOff x="8286630" y="1512536"/>
            <a:chExt cx="362102" cy="548639"/>
          </a:xfrm>
        </p:grpSpPr>
        <p:sp>
          <p:nvSpPr>
            <p:cNvPr id="2810" name="Google Shape;2810;p27"/>
            <p:cNvSpPr/>
            <p:nvPr/>
          </p:nvSpPr>
          <p:spPr>
            <a:xfrm>
              <a:off x="8398260" y="1770282"/>
              <a:ext cx="144804" cy="134217"/>
            </a:xfrm>
            <a:custGeom>
              <a:avLst/>
              <a:gdLst/>
              <a:ahLst/>
              <a:cxnLst/>
              <a:rect l="l" t="t" r="r" b="b"/>
              <a:pathLst>
                <a:path w="777" h="741" extrusionOk="0">
                  <a:moveTo>
                    <a:pt x="607" y="1"/>
                  </a:moveTo>
                  <a:cubicBezTo>
                    <a:pt x="521" y="65"/>
                    <a:pt x="427" y="81"/>
                    <a:pt x="354" y="81"/>
                  </a:cubicBezTo>
                  <a:cubicBezTo>
                    <a:pt x="277" y="81"/>
                    <a:pt x="222" y="63"/>
                    <a:pt x="221" y="63"/>
                  </a:cubicBezTo>
                  <a:lnTo>
                    <a:pt x="221" y="63"/>
                  </a:lnTo>
                  <a:cubicBezTo>
                    <a:pt x="249" y="284"/>
                    <a:pt x="266" y="442"/>
                    <a:pt x="1" y="483"/>
                  </a:cubicBezTo>
                  <a:cubicBezTo>
                    <a:pt x="192" y="654"/>
                    <a:pt x="329" y="741"/>
                    <a:pt x="444" y="741"/>
                  </a:cubicBezTo>
                  <a:cubicBezTo>
                    <a:pt x="566" y="741"/>
                    <a:pt x="663" y="646"/>
                    <a:pt x="776" y="455"/>
                  </a:cubicBezTo>
                  <a:cubicBezTo>
                    <a:pt x="590" y="414"/>
                    <a:pt x="613" y="279"/>
                    <a:pt x="607"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7"/>
            <p:cNvSpPr/>
            <p:nvPr/>
          </p:nvSpPr>
          <p:spPr>
            <a:xfrm>
              <a:off x="8439073" y="1770282"/>
              <a:ext cx="75663" cy="66112"/>
            </a:xfrm>
            <a:custGeom>
              <a:avLst/>
              <a:gdLst/>
              <a:ahLst/>
              <a:cxnLst/>
              <a:rect l="l" t="t" r="r" b="b"/>
              <a:pathLst>
                <a:path w="406" h="365" extrusionOk="0">
                  <a:moveTo>
                    <a:pt x="388" y="1"/>
                  </a:moveTo>
                  <a:lnTo>
                    <a:pt x="388" y="1"/>
                  </a:lnTo>
                  <a:cubicBezTo>
                    <a:pt x="302" y="65"/>
                    <a:pt x="208" y="81"/>
                    <a:pt x="135" y="81"/>
                  </a:cubicBezTo>
                  <a:cubicBezTo>
                    <a:pt x="58" y="81"/>
                    <a:pt x="3" y="63"/>
                    <a:pt x="2" y="63"/>
                  </a:cubicBezTo>
                  <a:lnTo>
                    <a:pt x="2" y="63"/>
                  </a:lnTo>
                  <a:cubicBezTo>
                    <a:pt x="17" y="177"/>
                    <a:pt x="28" y="275"/>
                    <a:pt x="0" y="348"/>
                  </a:cubicBezTo>
                  <a:cubicBezTo>
                    <a:pt x="47" y="359"/>
                    <a:pt x="95" y="365"/>
                    <a:pt x="145" y="365"/>
                  </a:cubicBezTo>
                  <a:cubicBezTo>
                    <a:pt x="229" y="365"/>
                    <a:pt x="318" y="349"/>
                    <a:pt x="405" y="318"/>
                  </a:cubicBezTo>
                  <a:cubicBezTo>
                    <a:pt x="386" y="245"/>
                    <a:pt x="390" y="140"/>
                    <a:pt x="388" y="1"/>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7"/>
            <p:cNvSpPr/>
            <p:nvPr/>
          </p:nvSpPr>
          <p:spPr>
            <a:xfrm>
              <a:off x="8364343" y="1566150"/>
              <a:ext cx="232580" cy="241265"/>
            </a:xfrm>
            <a:custGeom>
              <a:avLst/>
              <a:gdLst/>
              <a:ahLst/>
              <a:cxnLst/>
              <a:rect l="l" t="t" r="r" b="b"/>
              <a:pathLst>
                <a:path w="1248" h="1332" extrusionOk="0">
                  <a:moveTo>
                    <a:pt x="522" y="0"/>
                  </a:moveTo>
                  <a:cubicBezTo>
                    <a:pt x="299" y="0"/>
                    <a:pt x="79" y="92"/>
                    <a:pt x="24" y="366"/>
                  </a:cubicBezTo>
                  <a:cubicBezTo>
                    <a:pt x="31" y="751"/>
                    <a:pt x="1" y="1047"/>
                    <a:pt x="104" y="1154"/>
                  </a:cubicBezTo>
                  <a:cubicBezTo>
                    <a:pt x="219" y="1274"/>
                    <a:pt x="370" y="1332"/>
                    <a:pt x="535" y="1332"/>
                  </a:cubicBezTo>
                  <a:cubicBezTo>
                    <a:pt x="682" y="1332"/>
                    <a:pt x="840" y="1285"/>
                    <a:pt x="992" y="1194"/>
                  </a:cubicBezTo>
                  <a:cubicBezTo>
                    <a:pt x="1247" y="907"/>
                    <a:pt x="1108" y="404"/>
                    <a:pt x="1046" y="211"/>
                  </a:cubicBezTo>
                  <a:cubicBezTo>
                    <a:pt x="1014" y="110"/>
                    <a:pt x="766" y="0"/>
                    <a:pt x="522"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7"/>
            <p:cNvSpPr/>
            <p:nvPr/>
          </p:nvSpPr>
          <p:spPr>
            <a:xfrm>
              <a:off x="8568780" y="1661424"/>
              <a:ext cx="52368" cy="69735"/>
            </a:xfrm>
            <a:custGeom>
              <a:avLst/>
              <a:gdLst/>
              <a:ahLst/>
              <a:cxnLst/>
              <a:rect l="l" t="t" r="r" b="b"/>
              <a:pathLst>
                <a:path w="281" h="385" extrusionOk="0">
                  <a:moveTo>
                    <a:pt x="155" y="1"/>
                  </a:moveTo>
                  <a:cubicBezTo>
                    <a:pt x="110" y="1"/>
                    <a:pt x="57" y="42"/>
                    <a:pt x="15" y="141"/>
                  </a:cubicBezTo>
                  <a:lnTo>
                    <a:pt x="0" y="349"/>
                  </a:lnTo>
                  <a:cubicBezTo>
                    <a:pt x="0" y="349"/>
                    <a:pt x="50" y="385"/>
                    <a:pt x="107" y="385"/>
                  </a:cubicBezTo>
                  <a:cubicBezTo>
                    <a:pt x="157" y="385"/>
                    <a:pt x="213" y="356"/>
                    <a:pt x="242" y="246"/>
                  </a:cubicBezTo>
                  <a:cubicBezTo>
                    <a:pt x="280" y="104"/>
                    <a:pt x="227" y="1"/>
                    <a:pt x="155"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7"/>
            <p:cNvSpPr/>
            <p:nvPr/>
          </p:nvSpPr>
          <p:spPr>
            <a:xfrm>
              <a:off x="8324089" y="1666495"/>
              <a:ext cx="51250" cy="65931"/>
            </a:xfrm>
            <a:custGeom>
              <a:avLst/>
              <a:gdLst/>
              <a:ahLst/>
              <a:cxnLst/>
              <a:rect l="l" t="t" r="r" b="b"/>
              <a:pathLst>
                <a:path w="275" h="364" extrusionOk="0">
                  <a:moveTo>
                    <a:pt x="117" y="0"/>
                  </a:moveTo>
                  <a:cubicBezTo>
                    <a:pt x="49" y="0"/>
                    <a:pt x="1" y="89"/>
                    <a:pt x="37" y="225"/>
                  </a:cubicBezTo>
                  <a:cubicBezTo>
                    <a:pt x="67" y="334"/>
                    <a:pt x="122" y="363"/>
                    <a:pt x="172" y="363"/>
                  </a:cubicBezTo>
                  <a:cubicBezTo>
                    <a:pt x="227" y="363"/>
                    <a:pt x="275" y="328"/>
                    <a:pt x="275" y="328"/>
                  </a:cubicBezTo>
                  <a:lnTo>
                    <a:pt x="268" y="152"/>
                  </a:lnTo>
                  <a:cubicBezTo>
                    <a:pt x="224" y="46"/>
                    <a:pt x="165" y="0"/>
                    <a:pt x="117"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7"/>
            <p:cNvSpPr/>
            <p:nvPr/>
          </p:nvSpPr>
          <p:spPr>
            <a:xfrm>
              <a:off x="8391551" y="1677363"/>
              <a:ext cx="32427" cy="27532"/>
            </a:xfrm>
            <a:custGeom>
              <a:avLst/>
              <a:gdLst/>
              <a:ahLst/>
              <a:cxnLst/>
              <a:rect l="l" t="t" r="r" b="b"/>
              <a:pathLst>
                <a:path w="174" h="152" extrusionOk="0">
                  <a:moveTo>
                    <a:pt x="73" y="1"/>
                  </a:moveTo>
                  <a:cubicBezTo>
                    <a:pt x="68" y="1"/>
                    <a:pt x="63" y="1"/>
                    <a:pt x="58" y="2"/>
                  </a:cubicBezTo>
                  <a:cubicBezTo>
                    <a:pt x="20" y="11"/>
                    <a:pt x="0" y="49"/>
                    <a:pt x="18" y="90"/>
                  </a:cubicBezTo>
                  <a:cubicBezTo>
                    <a:pt x="33" y="126"/>
                    <a:pt x="69" y="151"/>
                    <a:pt x="104" y="151"/>
                  </a:cubicBezTo>
                  <a:cubicBezTo>
                    <a:pt x="109" y="151"/>
                    <a:pt x="114" y="151"/>
                    <a:pt x="118" y="150"/>
                  </a:cubicBezTo>
                  <a:cubicBezTo>
                    <a:pt x="157" y="141"/>
                    <a:pt x="174" y="103"/>
                    <a:pt x="159" y="62"/>
                  </a:cubicBezTo>
                  <a:cubicBezTo>
                    <a:pt x="144" y="26"/>
                    <a:pt x="107" y="1"/>
                    <a:pt x="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7"/>
            <p:cNvSpPr/>
            <p:nvPr/>
          </p:nvSpPr>
          <p:spPr>
            <a:xfrm>
              <a:off x="8483800" y="1674646"/>
              <a:ext cx="32427" cy="27532"/>
            </a:xfrm>
            <a:custGeom>
              <a:avLst/>
              <a:gdLst/>
              <a:ahLst/>
              <a:cxnLst/>
              <a:rect l="l" t="t" r="r" b="b"/>
              <a:pathLst>
                <a:path w="174" h="152" extrusionOk="0">
                  <a:moveTo>
                    <a:pt x="72" y="1"/>
                  </a:moveTo>
                  <a:cubicBezTo>
                    <a:pt x="68" y="1"/>
                    <a:pt x="63" y="1"/>
                    <a:pt x="58" y="2"/>
                  </a:cubicBezTo>
                  <a:cubicBezTo>
                    <a:pt x="19" y="9"/>
                    <a:pt x="0" y="49"/>
                    <a:pt x="17" y="90"/>
                  </a:cubicBezTo>
                  <a:cubicBezTo>
                    <a:pt x="32" y="126"/>
                    <a:pt x="69" y="151"/>
                    <a:pt x="104" y="151"/>
                  </a:cubicBezTo>
                  <a:cubicBezTo>
                    <a:pt x="108" y="151"/>
                    <a:pt x="113" y="151"/>
                    <a:pt x="118" y="150"/>
                  </a:cubicBezTo>
                  <a:cubicBezTo>
                    <a:pt x="157" y="141"/>
                    <a:pt x="174" y="103"/>
                    <a:pt x="159" y="62"/>
                  </a:cubicBezTo>
                  <a:cubicBezTo>
                    <a:pt x="144" y="26"/>
                    <a:pt x="107" y="1"/>
                    <a:pt x="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7"/>
            <p:cNvSpPr/>
            <p:nvPr/>
          </p:nvSpPr>
          <p:spPr>
            <a:xfrm>
              <a:off x="8286630" y="1846356"/>
              <a:ext cx="362102" cy="214820"/>
            </a:xfrm>
            <a:custGeom>
              <a:avLst/>
              <a:gdLst/>
              <a:ahLst/>
              <a:cxnLst/>
              <a:rect l="l" t="t" r="r" b="b"/>
              <a:pathLst>
                <a:path w="1943" h="1186" extrusionOk="0">
                  <a:moveTo>
                    <a:pt x="743" y="1"/>
                  </a:moveTo>
                  <a:cubicBezTo>
                    <a:pt x="450" y="41"/>
                    <a:pt x="144" y="101"/>
                    <a:pt x="109" y="378"/>
                  </a:cubicBezTo>
                  <a:cubicBezTo>
                    <a:pt x="71" y="703"/>
                    <a:pt x="0" y="1185"/>
                    <a:pt x="0" y="1185"/>
                  </a:cubicBezTo>
                  <a:lnTo>
                    <a:pt x="973" y="1172"/>
                  </a:lnTo>
                  <a:lnTo>
                    <a:pt x="973" y="1174"/>
                  </a:lnTo>
                  <a:lnTo>
                    <a:pt x="1067" y="1174"/>
                  </a:lnTo>
                  <a:lnTo>
                    <a:pt x="1936" y="1168"/>
                  </a:lnTo>
                  <a:cubicBezTo>
                    <a:pt x="1936" y="1168"/>
                    <a:pt x="1908" y="710"/>
                    <a:pt x="1926" y="431"/>
                  </a:cubicBezTo>
                  <a:cubicBezTo>
                    <a:pt x="1943" y="155"/>
                    <a:pt x="1592" y="41"/>
                    <a:pt x="1296" y="1"/>
                  </a:cubicBezTo>
                  <a:cubicBezTo>
                    <a:pt x="1259" y="113"/>
                    <a:pt x="1136" y="171"/>
                    <a:pt x="1015" y="171"/>
                  </a:cubicBezTo>
                  <a:cubicBezTo>
                    <a:pt x="896" y="171"/>
                    <a:pt x="779" y="116"/>
                    <a:pt x="743"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7"/>
            <p:cNvSpPr/>
            <p:nvPr/>
          </p:nvSpPr>
          <p:spPr>
            <a:xfrm>
              <a:off x="8504486" y="1625379"/>
              <a:ext cx="26463" cy="15034"/>
            </a:xfrm>
            <a:custGeom>
              <a:avLst/>
              <a:gdLst/>
              <a:ahLst/>
              <a:cxnLst/>
              <a:rect l="l" t="t" r="r" b="b"/>
              <a:pathLst>
                <a:path w="142" h="83" extrusionOk="0">
                  <a:moveTo>
                    <a:pt x="48" y="0"/>
                  </a:moveTo>
                  <a:cubicBezTo>
                    <a:pt x="40" y="0"/>
                    <a:pt x="32" y="1"/>
                    <a:pt x="26" y="2"/>
                  </a:cubicBezTo>
                  <a:cubicBezTo>
                    <a:pt x="9" y="6"/>
                    <a:pt x="1" y="13"/>
                    <a:pt x="3" y="17"/>
                  </a:cubicBezTo>
                  <a:cubicBezTo>
                    <a:pt x="5" y="28"/>
                    <a:pt x="41" y="26"/>
                    <a:pt x="76" y="41"/>
                  </a:cubicBezTo>
                  <a:cubicBezTo>
                    <a:pt x="107" y="54"/>
                    <a:pt x="126" y="82"/>
                    <a:pt x="135" y="82"/>
                  </a:cubicBezTo>
                  <a:cubicBezTo>
                    <a:pt x="136" y="82"/>
                    <a:pt x="137" y="82"/>
                    <a:pt x="138" y="81"/>
                  </a:cubicBezTo>
                  <a:cubicBezTo>
                    <a:pt x="142" y="79"/>
                    <a:pt x="142" y="68"/>
                    <a:pt x="136" y="54"/>
                  </a:cubicBezTo>
                  <a:cubicBezTo>
                    <a:pt x="129" y="41"/>
                    <a:pt x="114" y="21"/>
                    <a:pt x="88" y="9"/>
                  </a:cubicBezTo>
                  <a:cubicBezTo>
                    <a:pt x="74" y="2"/>
                    <a:pt x="61" y="0"/>
                    <a:pt x="48"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7"/>
            <p:cNvSpPr/>
            <p:nvPr/>
          </p:nvSpPr>
          <p:spPr>
            <a:xfrm>
              <a:off x="8385960" y="1625379"/>
              <a:ext cx="26091" cy="15034"/>
            </a:xfrm>
            <a:custGeom>
              <a:avLst/>
              <a:gdLst/>
              <a:ahLst/>
              <a:cxnLst/>
              <a:rect l="l" t="t" r="r" b="b"/>
              <a:pathLst>
                <a:path w="140" h="83" extrusionOk="0">
                  <a:moveTo>
                    <a:pt x="94" y="0"/>
                  </a:moveTo>
                  <a:cubicBezTo>
                    <a:pt x="82" y="0"/>
                    <a:pt x="67" y="2"/>
                    <a:pt x="52" y="9"/>
                  </a:cubicBezTo>
                  <a:cubicBezTo>
                    <a:pt x="28" y="21"/>
                    <a:pt x="13" y="41"/>
                    <a:pt x="7" y="54"/>
                  </a:cubicBezTo>
                  <a:cubicBezTo>
                    <a:pt x="0" y="68"/>
                    <a:pt x="0" y="79"/>
                    <a:pt x="5" y="81"/>
                  </a:cubicBezTo>
                  <a:cubicBezTo>
                    <a:pt x="6" y="82"/>
                    <a:pt x="6" y="82"/>
                    <a:pt x="7" y="82"/>
                  </a:cubicBezTo>
                  <a:cubicBezTo>
                    <a:pt x="17" y="82"/>
                    <a:pt x="36" y="54"/>
                    <a:pt x="67" y="41"/>
                  </a:cubicBezTo>
                  <a:cubicBezTo>
                    <a:pt x="101" y="26"/>
                    <a:pt x="138" y="28"/>
                    <a:pt x="140" y="17"/>
                  </a:cubicBezTo>
                  <a:cubicBezTo>
                    <a:pt x="140" y="13"/>
                    <a:pt x="133" y="6"/>
                    <a:pt x="116" y="2"/>
                  </a:cubicBezTo>
                  <a:cubicBezTo>
                    <a:pt x="110" y="1"/>
                    <a:pt x="102" y="0"/>
                    <a:pt x="94"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7"/>
            <p:cNvSpPr/>
            <p:nvPr/>
          </p:nvSpPr>
          <p:spPr>
            <a:xfrm>
              <a:off x="8446714" y="1691129"/>
              <a:ext cx="27209" cy="19019"/>
            </a:xfrm>
            <a:custGeom>
              <a:avLst/>
              <a:gdLst/>
              <a:ahLst/>
              <a:cxnLst/>
              <a:rect l="l" t="t" r="r" b="b"/>
              <a:pathLst>
                <a:path w="146" h="105" extrusionOk="0">
                  <a:moveTo>
                    <a:pt x="65" y="1"/>
                  </a:moveTo>
                  <a:cubicBezTo>
                    <a:pt x="54" y="1"/>
                    <a:pt x="44" y="6"/>
                    <a:pt x="36" y="10"/>
                  </a:cubicBezTo>
                  <a:cubicBezTo>
                    <a:pt x="30" y="16"/>
                    <a:pt x="24" y="25"/>
                    <a:pt x="19" y="31"/>
                  </a:cubicBezTo>
                  <a:cubicBezTo>
                    <a:pt x="13" y="44"/>
                    <a:pt x="9" y="57"/>
                    <a:pt x="6" y="67"/>
                  </a:cubicBezTo>
                  <a:cubicBezTo>
                    <a:pt x="0" y="89"/>
                    <a:pt x="2" y="102"/>
                    <a:pt x="6" y="104"/>
                  </a:cubicBezTo>
                  <a:cubicBezTo>
                    <a:pt x="7" y="104"/>
                    <a:pt x="7" y="104"/>
                    <a:pt x="7" y="104"/>
                  </a:cubicBezTo>
                  <a:cubicBezTo>
                    <a:pt x="12" y="104"/>
                    <a:pt x="20" y="92"/>
                    <a:pt x="28" y="76"/>
                  </a:cubicBezTo>
                  <a:cubicBezTo>
                    <a:pt x="34" y="67"/>
                    <a:pt x="41" y="59"/>
                    <a:pt x="47" y="48"/>
                  </a:cubicBezTo>
                  <a:cubicBezTo>
                    <a:pt x="51" y="44"/>
                    <a:pt x="54" y="42"/>
                    <a:pt x="58" y="37"/>
                  </a:cubicBezTo>
                  <a:cubicBezTo>
                    <a:pt x="62" y="37"/>
                    <a:pt x="64" y="35"/>
                    <a:pt x="66" y="35"/>
                  </a:cubicBezTo>
                  <a:cubicBezTo>
                    <a:pt x="75" y="35"/>
                    <a:pt x="84" y="44"/>
                    <a:pt x="92" y="52"/>
                  </a:cubicBezTo>
                  <a:cubicBezTo>
                    <a:pt x="96" y="57"/>
                    <a:pt x="101" y="61"/>
                    <a:pt x="105" y="65"/>
                  </a:cubicBezTo>
                  <a:cubicBezTo>
                    <a:pt x="109" y="70"/>
                    <a:pt x="111" y="74"/>
                    <a:pt x="116" y="78"/>
                  </a:cubicBezTo>
                  <a:cubicBezTo>
                    <a:pt x="127" y="92"/>
                    <a:pt x="135" y="100"/>
                    <a:pt x="141" y="100"/>
                  </a:cubicBezTo>
                  <a:cubicBezTo>
                    <a:pt x="142" y="100"/>
                    <a:pt x="143" y="100"/>
                    <a:pt x="144" y="100"/>
                  </a:cubicBezTo>
                  <a:cubicBezTo>
                    <a:pt x="146" y="97"/>
                    <a:pt x="146" y="85"/>
                    <a:pt x="137" y="65"/>
                  </a:cubicBezTo>
                  <a:cubicBezTo>
                    <a:pt x="135" y="59"/>
                    <a:pt x="133" y="55"/>
                    <a:pt x="129" y="48"/>
                  </a:cubicBezTo>
                  <a:cubicBezTo>
                    <a:pt x="126" y="44"/>
                    <a:pt x="122" y="37"/>
                    <a:pt x="118" y="31"/>
                  </a:cubicBezTo>
                  <a:cubicBezTo>
                    <a:pt x="107" y="20"/>
                    <a:pt x="96" y="5"/>
                    <a:pt x="71" y="1"/>
                  </a:cubicBezTo>
                  <a:cubicBezTo>
                    <a:pt x="69" y="1"/>
                    <a:pt x="67" y="1"/>
                    <a:pt x="65"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7"/>
            <p:cNvSpPr/>
            <p:nvPr/>
          </p:nvSpPr>
          <p:spPr>
            <a:xfrm>
              <a:off x="8432737" y="1724637"/>
              <a:ext cx="60381" cy="36407"/>
            </a:xfrm>
            <a:custGeom>
              <a:avLst/>
              <a:gdLst/>
              <a:ahLst/>
              <a:cxnLst/>
              <a:rect l="l" t="t" r="r" b="b"/>
              <a:pathLst>
                <a:path w="324" h="201" extrusionOk="0">
                  <a:moveTo>
                    <a:pt x="321" y="0"/>
                  </a:moveTo>
                  <a:cubicBezTo>
                    <a:pt x="319" y="0"/>
                    <a:pt x="315" y="5"/>
                    <a:pt x="308" y="15"/>
                  </a:cubicBezTo>
                  <a:cubicBezTo>
                    <a:pt x="302" y="26"/>
                    <a:pt x="296" y="41"/>
                    <a:pt x="285" y="60"/>
                  </a:cubicBezTo>
                  <a:cubicBezTo>
                    <a:pt x="281" y="64"/>
                    <a:pt x="279" y="69"/>
                    <a:pt x="276" y="73"/>
                  </a:cubicBezTo>
                  <a:cubicBezTo>
                    <a:pt x="272" y="77"/>
                    <a:pt x="270" y="84"/>
                    <a:pt x="266" y="88"/>
                  </a:cubicBezTo>
                  <a:cubicBezTo>
                    <a:pt x="261" y="92"/>
                    <a:pt x="259" y="99"/>
                    <a:pt x="255" y="103"/>
                  </a:cubicBezTo>
                  <a:cubicBezTo>
                    <a:pt x="251" y="107"/>
                    <a:pt x="246" y="112"/>
                    <a:pt x="242" y="118"/>
                  </a:cubicBezTo>
                  <a:cubicBezTo>
                    <a:pt x="223" y="135"/>
                    <a:pt x="199" y="154"/>
                    <a:pt x="171" y="161"/>
                  </a:cubicBezTo>
                  <a:cubicBezTo>
                    <a:pt x="160" y="164"/>
                    <a:pt x="149" y="166"/>
                    <a:pt x="138" y="166"/>
                  </a:cubicBezTo>
                  <a:cubicBezTo>
                    <a:pt x="122" y="166"/>
                    <a:pt x="107" y="162"/>
                    <a:pt x="94" y="154"/>
                  </a:cubicBezTo>
                  <a:cubicBezTo>
                    <a:pt x="71" y="144"/>
                    <a:pt x="54" y="129"/>
                    <a:pt x="41" y="112"/>
                  </a:cubicBezTo>
                  <a:cubicBezTo>
                    <a:pt x="18" y="81"/>
                    <a:pt x="9" y="56"/>
                    <a:pt x="3" y="56"/>
                  </a:cubicBezTo>
                  <a:cubicBezTo>
                    <a:pt x="3" y="56"/>
                    <a:pt x="2" y="56"/>
                    <a:pt x="2" y="56"/>
                  </a:cubicBezTo>
                  <a:cubicBezTo>
                    <a:pt x="0" y="56"/>
                    <a:pt x="0" y="62"/>
                    <a:pt x="2" y="75"/>
                  </a:cubicBezTo>
                  <a:cubicBezTo>
                    <a:pt x="4" y="88"/>
                    <a:pt x="11" y="105"/>
                    <a:pt x="21" y="127"/>
                  </a:cubicBezTo>
                  <a:cubicBezTo>
                    <a:pt x="32" y="146"/>
                    <a:pt x="51" y="169"/>
                    <a:pt x="79" y="184"/>
                  </a:cubicBezTo>
                  <a:cubicBezTo>
                    <a:pt x="98" y="194"/>
                    <a:pt x="121" y="200"/>
                    <a:pt x="145" y="200"/>
                  </a:cubicBezTo>
                  <a:cubicBezTo>
                    <a:pt x="157" y="200"/>
                    <a:pt x="170" y="199"/>
                    <a:pt x="182" y="195"/>
                  </a:cubicBezTo>
                  <a:cubicBezTo>
                    <a:pt x="219" y="187"/>
                    <a:pt x="246" y="161"/>
                    <a:pt x="266" y="139"/>
                  </a:cubicBezTo>
                  <a:cubicBezTo>
                    <a:pt x="270" y="133"/>
                    <a:pt x="274" y="127"/>
                    <a:pt x="281" y="122"/>
                  </a:cubicBezTo>
                  <a:cubicBezTo>
                    <a:pt x="285" y="116"/>
                    <a:pt x="287" y="109"/>
                    <a:pt x="291" y="103"/>
                  </a:cubicBezTo>
                  <a:cubicBezTo>
                    <a:pt x="293" y="99"/>
                    <a:pt x="298" y="92"/>
                    <a:pt x="300" y="88"/>
                  </a:cubicBezTo>
                  <a:cubicBezTo>
                    <a:pt x="302" y="82"/>
                    <a:pt x="304" y="75"/>
                    <a:pt x="306" y="71"/>
                  </a:cubicBezTo>
                  <a:cubicBezTo>
                    <a:pt x="315" y="50"/>
                    <a:pt x="319" y="32"/>
                    <a:pt x="321" y="20"/>
                  </a:cubicBezTo>
                  <a:cubicBezTo>
                    <a:pt x="323" y="9"/>
                    <a:pt x="323" y="0"/>
                    <a:pt x="321"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7"/>
            <p:cNvSpPr/>
            <p:nvPr/>
          </p:nvSpPr>
          <p:spPr>
            <a:xfrm>
              <a:off x="8330425" y="1512536"/>
              <a:ext cx="295198" cy="176964"/>
            </a:xfrm>
            <a:custGeom>
              <a:avLst/>
              <a:gdLst/>
              <a:ahLst/>
              <a:cxnLst/>
              <a:rect l="l" t="t" r="r" b="b"/>
              <a:pathLst>
                <a:path w="1584" h="977" extrusionOk="0">
                  <a:moveTo>
                    <a:pt x="835" y="0"/>
                  </a:moveTo>
                  <a:cubicBezTo>
                    <a:pt x="740" y="0"/>
                    <a:pt x="657" y="42"/>
                    <a:pt x="650" y="130"/>
                  </a:cubicBezTo>
                  <a:cubicBezTo>
                    <a:pt x="586" y="84"/>
                    <a:pt x="535" y="66"/>
                    <a:pt x="496" y="66"/>
                  </a:cubicBezTo>
                  <a:cubicBezTo>
                    <a:pt x="377" y="66"/>
                    <a:pt x="354" y="222"/>
                    <a:pt x="354" y="222"/>
                  </a:cubicBezTo>
                  <a:cubicBezTo>
                    <a:pt x="325" y="192"/>
                    <a:pt x="302" y="180"/>
                    <a:pt x="283" y="180"/>
                  </a:cubicBezTo>
                  <a:cubicBezTo>
                    <a:pt x="203" y="180"/>
                    <a:pt x="198" y="390"/>
                    <a:pt x="198" y="390"/>
                  </a:cubicBezTo>
                  <a:cubicBezTo>
                    <a:pt x="191" y="388"/>
                    <a:pt x="184" y="388"/>
                    <a:pt x="178" y="388"/>
                  </a:cubicBezTo>
                  <a:cubicBezTo>
                    <a:pt x="57" y="388"/>
                    <a:pt x="1" y="590"/>
                    <a:pt x="125" y="653"/>
                  </a:cubicBezTo>
                  <a:cubicBezTo>
                    <a:pt x="14" y="749"/>
                    <a:pt x="157" y="976"/>
                    <a:pt x="219" y="976"/>
                  </a:cubicBezTo>
                  <a:cubicBezTo>
                    <a:pt x="183" y="629"/>
                    <a:pt x="277" y="531"/>
                    <a:pt x="341" y="452"/>
                  </a:cubicBezTo>
                  <a:cubicBezTo>
                    <a:pt x="359" y="459"/>
                    <a:pt x="382" y="463"/>
                    <a:pt x="408" y="463"/>
                  </a:cubicBezTo>
                  <a:cubicBezTo>
                    <a:pt x="534" y="463"/>
                    <a:pt x="735" y="389"/>
                    <a:pt x="735" y="377"/>
                  </a:cubicBezTo>
                  <a:cubicBezTo>
                    <a:pt x="775" y="425"/>
                    <a:pt x="835" y="440"/>
                    <a:pt x="892" y="440"/>
                  </a:cubicBezTo>
                  <a:cubicBezTo>
                    <a:pt x="972" y="440"/>
                    <a:pt x="1046" y="411"/>
                    <a:pt x="1046" y="411"/>
                  </a:cubicBezTo>
                  <a:cubicBezTo>
                    <a:pt x="1102" y="537"/>
                    <a:pt x="1224" y="563"/>
                    <a:pt x="1224" y="563"/>
                  </a:cubicBezTo>
                  <a:cubicBezTo>
                    <a:pt x="1213" y="726"/>
                    <a:pt x="1301" y="976"/>
                    <a:pt x="1301" y="976"/>
                  </a:cubicBezTo>
                  <a:cubicBezTo>
                    <a:pt x="1511" y="874"/>
                    <a:pt x="1584" y="489"/>
                    <a:pt x="1407" y="489"/>
                  </a:cubicBezTo>
                  <a:cubicBezTo>
                    <a:pt x="1402" y="489"/>
                    <a:pt x="1396" y="490"/>
                    <a:pt x="1391" y="490"/>
                  </a:cubicBezTo>
                  <a:cubicBezTo>
                    <a:pt x="1483" y="277"/>
                    <a:pt x="1294" y="148"/>
                    <a:pt x="1176" y="148"/>
                  </a:cubicBezTo>
                  <a:cubicBezTo>
                    <a:pt x="1149" y="148"/>
                    <a:pt x="1126" y="155"/>
                    <a:pt x="1110" y="169"/>
                  </a:cubicBezTo>
                  <a:cubicBezTo>
                    <a:pt x="1075" y="59"/>
                    <a:pt x="948" y="0"/>
                    <a:pt x="835"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7"/>
            <p:cNvSpPr/>
            <p:nvPr/>
          </p:nvSpPr>
          <p:spPr>
            <a:xfrm>
              <a:off x="8389874" y="1664503"/>
              <a:ext cx="34104" cy="10143"/>
            </a:xfrm>
            <a:custGeom>
              <a:avLst/>
              <a:gdLst/>
              <a:ahLst/>
              <a:cxnLst/>
              <a:rect l="l" t="t" r="r" b="b"/>
              <a:pathLst>
                <a:path w="183" h="56" extrusionOk="0">
                  <a:moveTo>
                    <a:pt x="86" y="0"/>
                  </a:moveTo>
                  <a:cubicBezTo>
                    <a:pt x="59" y="0"/>
                    <a:pt x="36" y="12"/>
                    <a:pt x="22" y="22"/>
                  </a:cubicBezTo>
                  <a:cubicBezTo>
                    <a:pt x="7" y="35"/>
                    <a:pt x="1" y="45"/>
                    <a:pt x="5" y="47"/>
                  </a:cubicBezTo>
                  <a:cubicBezTo>
                    <a:pt x="6" y="49"/>
                    <a:pt x="7" y="49"/>
                    <a:pt x="10" y="49"/>
                  </a:cubicBezTo>
                  <a:cubicBezTo>
                    <a:pt x="21" y="49"/>
                    <a:pt x="52" y="34"/>
                    <a:pt x="87" y="34"/>
                  </a:cubicBezTo>
                  <a:cubicBezTo>
                    <a:pt x="89" y="34"/>
                    <a:pt x="91" y="34"/>
                    <a:pt x="93" y="35"/>
                  </a:cubicBezTo>
                  <a:cubicBezTo>
                    <a:pt x="129" y="38"/>
                    <a:pt x="161" y="56"/>
                    <a:pt x="174" y="56"/>
                  </a:cubicBezTo>
                  <a:cubicBezTo>
                    <a:pt x="176" y="56"/>
                    <a:pt x="178" y="55"/>
                    <a:pt x="179" y="54"/>
                  </a:cubicBezTo>
                  <a:cubicBezTo>
                    <a:pt x="183" y="52"/>
                    <a:pt x="177" y="41"/>
                    <a:pt x="164" y="28"/>
                  </a:cubicBezTo>
                  <a:cubicBezTo>
                    <a:pt x="149" y="15"/>
                    <a:pt x="125" y="2"/>
                    <a:pt x="93" y="0"/>
                  </a:cubicBezTo>
                  <a:cubicBezTo>
                    <a:pt x="91" y="0"/>
                    <a:pt x="89" y="0"/>
                    <a:pt x="86"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7"/>
            <p:cNvSpPr/>
            <p:nvPr/>
          </p:nvSpPr>
          <p:spPr>
            <a:xfrm>
              <a:off x="8491254" y="1661967"/>
              <a:ext cx="30563" cy="13585"/>
            </a:xfrm>
            <a:custGeom>
              <a:avLst/>
              <a:gdLst/>
              <a:ahLst/>
              <a:cxnLst/>
              <a:rect l="l" t="t" r="r" b="b"/>
              <a:pathLst>
                <a:path w="164" h="75" extrusionOk="0">
                  <a:moveTo>
                    <a:pt x="60" y="0"/>
                  </a:moveTo>
                  <a:cubicBezTo>
                    <a:pt x="45" y="0"/>
                    <a:pt x="30" y="4"/>
                    <a:pt x="20" y="10"/>
                  </a:cubicBezTo>
                  <a:cubicBezTo>
                    <a:pt x="3" y="21"/>
                    <a:pt x="1" y="36"/>
                    <a:pt x="5" y="38"/>
                  </a:cubicBezTo>
                  <a:cubicBezTo>
                    <a:pt x="6" y="38"/>
                    <a:pt x="7" y="38"/>
                    <a:pt x="8" y="38"/>
                  </a:cubicBezTo>
                  <a:cubicBezTo>
                    <a:pt x="13" y="38"/>
                    <a:pt x="21" y="35"/>
                    <a:pt x="31" y="34"/>
                  </a:cubicBezTo>
                  <a:cubicBezTo>
                    <a:pt x="36" y="33"/>
                    <a:pt x="41" y="32"/>
                    <a:pt x="47" y="32"/>
                  </a:cubicBezTo>
                  <a:cubicBezTo>
                    <a:pt x="57" y="32"/>
                    <a:pt x="69" y="34"/>
                    <a:pt x="82" y="38"/>
                  </a:cubicBezTo>
                  <a:cubicBezTo>
                    <a:pt x="104" y="44"/>
                    <a:pt x="123" y="55"/>
                    <a:pt x="134" y="61"/>
                  </a:cubicBezTo>
                  <a:cubicBezTo>
                    <a:pt x="145" y="69"/>
                    <a:pt x="151" y="75"/>
                    <a:pt x="155" y="75"/>
                  </a:cubicBezTo>
                  <a:cubicBezTo>
                    <a:pt x="156" y="75"/>
                    <a:pt x="157" y="75"/>
                    <a:pt x="157" y="74"/>
                  </a:cubicBezTo>
                  <a:cubicBezTo>
                    <a:pt x="162" y="74"/>
                    <a:pt x="164" y="59"/>
                    <a:pt x="153" y="44"/>
                  </a:cubicBezTo>
                  <a:cubicBezTo>
                    <a:pt x="140" y="29"/>
                    <a:pt x="121" y="12"/>
                    <a:pt x="93" y="6"/>
                  </a:cubicBezTo>
                  <a:cubicBezTo>
                    <a:pt x="82" y="2"/>
                    <a:pt x="71" y="0"/>
                    <a:pt x="60"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7"/>
            <p:cNvSpPr/>
            <p:nvPr/>
          </p:nvSpPr>
          <p:spPr>
            <a:xfrm>
              <a:off x="8579216" y="1680261"/>
              <a:ext cx="24041" cy="33690"/>
            </a:xfrm>
            <a:custGeom>
              <a:avLst/>
              <a:gdLst/>
              <a:ahLst/>
              <a:cxnLst/>
              <a:rect l="l" t="t" r="r" b="b"/>
              <a:pathLst>
                <a:path w="129" h="186" extrusionOk="0">
                  <a:moveTo>
                    <a:pt x="108" y="0"/>
                  </a:moveTo>
                  <a:cubicBezTo>
                    <a:pt x="99" y="0"/>
                    <a:pt x="89" y="2"/>
                    <a:pt x="79" y="5"/>
                  </a:cubicBezTo>
                  <a:cubicBezTo>
                    <a:pt x="64" y="12"/>
                    <a:pt x="47" y="23"/>
                    <a:pt x="34" y="37"/>
                  </a:cubicBezTo>
                  <a:cubicBezTo>
                    <a:pt x="26" y="44"/>
                    <a:pt x="19" y="52"/>
                    <a:pt x="15" y="63"/>
                  </a:cubicBezTo>
                  <a:cubicBezTo>
                    <a:pt x="9" y="72"/>
                    <a:pt x="7" y="80"/>
                    <a:pt x="4" y="91"/>
                  </a:cubicBezTo>
                  <a:lnTo>
                    <a:pt x="0" y="104"/>
                  </a:lnTo>
                  <a:cubicBezTo>
                    <a:pt x="4" y="106"/>
                    <a:pt x="9" y="108"/>
                    <a:pt x="13" y="108"/>
                  </a:cubicBezTo>
                  <a:cubicBezTo>
                    <a:pt x="22" y="110"/>
                    <a:pt x="30" y="112"/>
                    <a:pt x="39" y="115"/>
                  </a:cubicBezTo>
                  <a:cubicBezTo>
                    <a:pt x="43" y="117"/>
                    <a:pt x="47" y="117"/>
                    <a:pt x="51" y="119"/>
                  </a:cubicBezTo>
                  <a:cubicBezTo>
                    <a:pt x="56" y="121"/>
                    <a:pt x="58" y="123"/>
                    <a:pt x="62" y="123"/>
                  </a:cubicBezTo>
                  <a:cubicBezTo>
                    <a:pt x="62" y="125"/>
                    <a:pt x="62" y="125"/>
                    <a:pt x="64" y="127"/>
                  </a:cubicBezTo>
                  <a:cubicBezTo>
                    <a:pt x="64" y="127"/>
                    <a:pt x="66" y="127"/>
                    <a:pt x="66" y="130"/>
                  </a:cubicBezTo>
                  <a:cubicBezTo>
                    <a:pt x="64" y="132"/>
                    <a:pt x="64" y="134"/>
                    <a:pt x="62" y="136"/>
                  </a:cubicBezTo>
                  <a:cubicBezTo>
                    <a:pt x="58" y="142"/>
                    <a:pt x="54" y="147"/>
                    <a:pt x="47" y="151"/>
                  </a:cubicBezTo>
                  <a:cubicBezTo>
                    <a:pt x="28" y="168"/>
                    <a:pt x="13" y="177"/>
                    <a:pt x="15" y="183"/>
                  </a:cubicBezTo>
                  <a:cubicBezTo>
                    <a:pt x="16" y="184"/>
                    <a:pt x="18" y="185"/>
                    <a:pt x="21" y="185"/>
                  </a:cubicBezTo>
                  <a:cubicBezTo>
                    <a:pt x="29" y="185"/>
                    <a:pt x="43" y="181"/>
                    <a:pt x="62" y="172"/>
                  </a:cubicBezTo>
                  <a:cubicBezTo>
                    <a:pt x="69" y="168"/>
                    <a:pt x="75" y="164"/>
                    <a:pt x="84" y="155"/>
                  </a:cubicBezTo>
                  <a:cubicBezTo>
                    <a:pt x="88" y="153"/>
                    <a:pt x="90" y="149"/>
                    <a:pt x="94" y="142"/>
                  </a:cubicBezTo>
                  <a:cubicBezTo>
                    <a:pt x="96" y="136"/>
                    <a:pt x="99" y="125"/>
                    <a:pt x="96" y="117"/>
                  </a:cubicBezTo>
                  <a:cubicBezTo>
                    <a:pt x="90" y="100"/>
                    <a:pt x="77" y="93"/>
                    <a:pt x="66" y="89"/>
                  </a:cubicBezTo>
                  <a:cubicBezTo>
                    <a:pt x="60" y="87"/>
                    <a:pt x="56" y="85"/>
                    <a:pt x="49" y="82"/>
                  </a:cubicBezTo>
                  <a:lnTo>
                    <a:pt x="45" y="80"/>
                  </a:lnTo>
                  <a:cubicBezTo>
                    <a:pt x="49" y="72"/>
                    <a:pt x="54" y="65"/>
                    <a:pt x="58" y="59"/>
                  </a:cubicBezTo>
                  <a:cubicBezTo>
                    <a:pt x="69" y="46"/>
                    <a:pt x="79" y="35"/>
                    <a:pt x="90" y="29"/>
                  </a:cubicBezTo>
                  <a:cubicBezTo>
                    <a:pt x="111" y="14"/>
                    <a:pt x="126" y="12"/>
                    <a:pt x="129" y="8"/>
                  </a:cubicBezTo>
                  <a:cubicBezTo>
                    <a:pt x="129" y="5"/>
                    <a:pt x="124" y="3"/>
                    <a:pt x="116" y="1"/>
                  </a:cubicBezTo>
                  <a:cubicBezTo>
                    <a:pt x="113" y="1"/>
                    <a:pt x="111" y="0"/>
                    <a:pt x="108"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7"/>
            <p:cNvSpPr/>
            <p:nvPr/>
          </p:nvSpPr>
          <p:spPr>
            <a:xfrm>
              <a:off x="8337693" y="1685333"/>
              <a:ext cx="21618" cy="27351"/>
            </a:xfrm>
            <a:custGeom>
              <a:avLst/>
              <a:gdLst/>
              <a:ahLst/>
              <a:cxnLst/>
              <a:rect l="l" t="t" r="r" b="b"/>
              <a:pathLst>
                <a:path w="116" h="151" extrusionOk="0">
                  <a:moveTo>
                    <a:pt x="26" y="1"/>
                  </a:moveTo>
                  <a:cubicBezTo>
                    <a:pt x="20" y="1"/>
                    <a:pt x="14" y="2"/>
                    <a:pt x="11" y="3"/>
                  </a:cubicBezTo>
                  <a:cubicBezTo>
                    <a:pt x="2" y="7"/>
                    <a:pt x="0" y="12"/>
                    <a:pt x="0" y="14"/>
                  </a:cubicBezTo>
                  <a:cubicBezTo>
                    <a:pt x="5" y="18"/>
                    <a:pt x="17" y="14"/>
                    <a:pt x="35" y="27"/>
                  </a:cubicBezTo>
                  <a:cubicBezTo>
                    <a:pt x="43" y="33"/>
                    <a:pt x="52" y="42"/>
                    <a:pt x="60" y="54"/>
                  </a:cubicBezTo>
                  <a:cubicBezTo>
                    <a:pt x="63" y="60"/>
                    <a:pt x="63" y="61"/>
                    <a:pt x="63" y="61"/>
                  </a:cubicBezTo>
                  <a:cubicBezTo>
                    <a:pt x="63" y="61"/>
                    <a:pt x="62" y="61"/>
                    <a:pt x="62" y="61"/>
                  </a:cubicBezTo>
                  <a:cubicBezTo>
                    <a:pt x="62" y="61"/>
                    <a:pt x="47" y="63"/>
                    <a:pt x="37" y="74"/>
                  </a:cubicBezTo>
                  <a:cubicBezTo>
                    <a:pt x="32" y="78"/>
                    <a:pt x="28" y="87"/>
                    <a:pt x="26" y="95"/>
                  </a:cubicBezTo>
                  <a:cubicBezTo>
                    <a:pt x="24" y="102"/>
                    <a:pt x="26" y="110"/>
                    <a:pt x="28" y="117"/>
                  </a:cubicBezTo>
                  <a:cubicBezTo>
                    <a:pt x="41" y="138"/>
                    <a:pt x="58" y="144"/>
                    <a:pt x="71" y="149"/>
                  </a:cubicBezTo>
                  <a:cubicBezTo>
                    <a:pt x="77" y="150"/>
                    <a:pt x="83" y="150"/>
                    <a:pt x="89" y="150"/>
                  </a:cubicBezTo>
                  <a:cubicBezTo>
                    <a:pt x="106" y="150"/>
                    <a:pt x="116" y="146"/>
                    <a:pt x="116" y="142"/>
                  </a:cubicBezTo>
                  <a:cubicBezTo>
                    <a:pt x="116" y="136"/>
                    <a:pt x="99" y="136"/>
                    <a:pt x="80" y="123"/>
                  </a:cubicBezTo>
                  <a:cubicBezTo>
                    <a:pt x="71" y="119"/>
                    <a:pt x="60" y="110"/>
                    <a:pt x="58" y="104"/>
                  </a:cubicBezTo>
                  <a:cubicBezTo>
                    <a:pt x="58" y="99"/>
                    <a:pt x="58" y="102"/>
                    <a:pt x="60" y="99"/>
                  </a:cubicBezTo>
                  <a:cubicBezTo>
                    <a:pt x="62" y="97"/>
                    <a:pt x="67" y="95"/>
                    <a:pt x="86" y="93"/>
                  </a:cubicBezTo>
                  <a:cubicBezTo>
                    <a:pt x="95" y="91"/>
                    <a:pt x="101" y="89"/>
                    <a:pt x="110" y="89"/>
                  </a:cubicBezTo>
                  <a:cubicBezTo>
                    <a:pt x="112" y="87"/>
                    <a:pt x="114" y="87"/>
                    <a:pt x="114" y="87"/>
                  </a:cubicBezTo>
                  <a:lnTo>
                    <a:pt x="112" y="80"/>
                  </a:lnTo>
                  <a:lnTo>
                    <a:pt x="107" y="69"/>
                  </a:lnTo>
                  <a:cubicBezTo>
                    <a:pt x="101" y="54"/>
                    <a:pt x="90" y="37"/>
                    <a:pt x="84" y="33"/>
                  </a:cubicBezTo>
                  <a:cubicBezTo>
                    <a:pt x="73" y="20"/>
                    <a:pt x="58" y="9"/>
                    <a:pt x="45" y="5"/>
                  </a:cubicBezTo>
                  <a:cubicBezTo>
                    <a:pt x="39" y="2"/>
                    <a:pt x="32" y="1"/>
                    <a:pt x="26"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7" name="Google Shape;2827;p27"/>
          <p:cNvGrpSpPr/>
          <p:nvPr/>
        </p:nvGrpSpPr>
        <p:grpSpPr>
          <a:xfrm>
            <a:off x="176361" y="3572752"/>
            <a:ext cx="988156" cy="843489"/>
            <a:chOff x="176361" y="3572752"/>
            <a:chExt cx="988156" cy="843489"/>
          </a:xfrm>
        </p:grpSpPr>
        <p:sp>
          <p:nvSpPr>
            <p:cNvPr id="2828" name="Google Shape;2828;p27"/>
            <p:cNvSpPr/>
            <p:nvPr/>
          </p:nvSpPr>
          <p:spPr>
            <a:xfrm>
              <a:off x="769364" y="3572752"/>
              <a:ext cx="395153" cy="514746"/>
            </a:xfrm>
            <a:custGeom>
              <a:avLst/>
              <a:gdLst/>
              <a:ahLst/>
              <a:cxnLst/>
              <a:rect l="l" t="t" r="r" b="b"/>
              <a:pathLst>
                <a:path w="1434" h="1868" extrusionOk="0">
                  <a:moveTo>
                    <a:pt x="1433" y="0"/>
                  </a:moveTo>
                  <a:lnTo>
                    <a:pt x="1" y="463"/>
                  </a:lnTo>
                  <a:lnTo>
                    <a:pt x="662" y="1868"/>
                  </a:lnTo>
                  <a:lnTo>
                    <a:pt x="1433"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7"/>
            <p:cNvSpPr/>
            <p:nvPr/>
          </p:nvSpPr>
          <p:spPr>
            <a:xfrm>
              <a:off x="176361" y="3630344"/>
              <a:ext cx="862503" cy="785897"/>
            </a:xfrm>
            <a:custGeom>
              <a:avLst/>
              <a:gdLst/>
              <a:ahLst/>
              <a:cxnLst/>
              <a:rect l="l" t="t" r="r" b="b"/>
              <a:pathLst>
                <a:path w="3130" h="2852" extrusionOk="0">
                  <a:moveTo>
                    <a:pt x="1565" y="1"/>
                  </a:moveTo>
                  <a:cubicBezTo>
                    <a:pt x="1200" y="1"/>
                    <a:pt x="835" y="140"/>
                    <a:pt x="557" y="419"/>
                  </a:cubicBezTo>
                  <a:cubicBezTo>
                    <a:pt x="0" y="975"/>
                    <a:pt x="0" y="1877"/>
                    <a:pt x="557" y="2434"/>
                  </a:cubicBezTo>
                  <a:cubicBezTo>
                    <a:pt x="835" y="2712"/>
                    <a:pt x="1200" y="2852"/>
                    <a:pt x="1565" y="2852"/>
                  </a:cubicBezTo>
                  <a:cubicBezTo>
                    <a:pt x="1929" y="2852"/>
                    <a:pt x="2294" y="2712"/>
                    <a:pt x="2572" y="2434"/>
                  </a:cubicBezTo>
                  <a:cubicBezTo>
                    <a:pt x="3129" y="1877"/>
                    <a:pt x="3129" y="975"/>
                    <a:pt x="2572" y="419"/>
                  </a:cubicBezTo>
                  <a:cubicBezTo>
                    <a:pt x="2294" y="140"/>
                    <a:pt x="1929" y="1"/>
                    <a:pt x="1565"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0" name="Google Shape;2830;p27"/>
          <p:cNvGrpSpPr/>
          <p:nvPr/>
        </p:nvGrpSpPr>
        <p:grpSpPr>
          <a:xfrm>
            <a:off x="423822" y="3726514"/>
            <a:ext cx="363475" cy="548639"/>
            <a:chOff x="423822" y="3726514"/>
            <a:chExt cx="363475" cy="548639"/>
          </a:xfrm>
        </p:grpSpPr>
        <p:sp>
          <p:nvSpPr>
            <p:cNvPr id="2831" name="Google Shape;2831;p27"/>
            <p:cNvSpPr/>
            <p:nvPr/>
          </p:nvSpPr>
          <p:spPr>
            <a:xfrm>
              <a:off x="529648" y="3977866"/>
              <a:ext cx="145465" cy="137067"/>
            </a:xfrm>
            <a:custGeom>
              <a:avLst/>
              <a:gdLst/>
              <a:ahLst/>
              <a:cxnLst/>
              <a:rect l="l" t="t" r="r" b="b"/>
              <a:pathLst>
                <a:path w="778" h="740" extrusionOk="0">
                  <a:moveTo>
                    <a:pt x="172" y="0"/>
                  </a:moveTo>
                  <a:lnTo>
                    <a:pt x="172" y="0"/>
                  </a:lnTo>
                  <a:cubicBezTo>
                    <a:pt x="165" y="277"/>
                    <a:pt x="189" y="414"/>
                    <a:pt x="0" y="452"/>
                  </a:cubicBezTo>
                  <a:cubicBezTo>
                    <a:pt x="114" y="644"/>
                    <a:pt x="213" y="740"/>
                    <a:pt x="334" y="740"/>
                  </a:cubicBezTo>
                  <a:cubicBezTo>
                    <a:pt x="450" y="740"/>
                    <a:pt x="587" y="654"/>
                    <a:pt x="778" y="482"/>
                  </a:cubicBezTo>
                  <a:cubicBezTo>
                    <a:pt x="512" y="442"/>
                    <a:pt x="529" y="283"/>
                    <a:pt x="557" y="63"/>
                  </a:cubicBezTo>
                  <a:lnTo>
                    <a:pt x="557" y="63"/>
                  </a:lnTo>
                  <a:cubicBezTo>
                    <a:pt x="557" y="63"/>
                    <a:pt x="503" y="80"/>
                    <a:pt x="427" y="80"/>
                  </a:cubicBezTo>
                  <a:cubicBezTo>
                    <a:pt x="353" y="80"/>
                    <a:pt x="258" y="64"/>
                    <a:pt x="172"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7"/>
            <p:cNvSpPr/>
            <p:nvPr/>
          </p:nvSpPr>
          <p:spPr>
            <a:xfrm>
              <a:off x="558442" y="3977866"/>
              <a:ext cx="75911" cy="67237"/>
            </a:xfrm>
            <a:custGeom>
              <a:avLst/>
              <a:gdLst/>
              <a:ahLst/>
              <a:cxnLst/>
              <a:rect l="l" t="t" r="r" b="b"/>
              <a:pathLst>
                <a:path w="406" h="363" extrusionOk="0">
                  <a:moveTo>
                    <a:pt x="18" y="0"/>
                  </a:moveTo>
                  <a:cubicBezTo>
                    <a:pt x="13" y="140"/>
                    <a:pt x="18" y="242"/>
                    <a:pt x="1" y="317"/>
                  </a:cubicBezTo>
                  <a:cubicBezTo>
                    <a:pt x="87" y="347"/>
                    <a:pt x="174" y="362"/>
                    <a:pt x="258" y="362"/>
                  </a:cubicBezTo>
                  <a:cubicBezTo>
                    <a:pt x="309" y="362"/>
                    <a:pt x="358" y="357"/>
                    <a:pt x="405" y="345"/>
                  </a:cubicBezTo>
                  <a:cubicBezTo>
                    <a:pt x="377" y="272"/>
                    <a:pt x="388" y="176"/>
                    <a:pt x="403" y="63"/>
                  </a:cubicBezTo>
                  <a:lnTo>
                    <a:pt x="403" y="63"/>
                  </a:lnTo>
                  <a:cubicBezTo>
                    <a:pt x="403" y="63"/>
                    <a:pt x="348" y="80"/>
                    <a:pt x="271" y="80"/>
                  </a:cubicBezTo>
                  <a:cubicBezTo>
                    <a:pt x="197" y="80"/>
                    <a:pt x="103" y="64"/>
                    <a:pt x="18" y="0"/>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7"/>
            <p:cNvSpPr/>
            <p:nvPr/>
          </p:nvSpPr>
          <p:spPr>
            <a:xfrm>
              <a:off x="475613" y="3768930"/>
              <a:ext cx="233529" cy="246534"/>
            </a:xfrm>
            <a:custGeom>
              <a:avLst/>
              <a:gdLst/>
              <a:ahLst/>
              <a:cxnLst/>
              <a:rect l="l" t="t" r="r" b="b"/>
              <a:pathLst>
                <a:path w="1249" h="1331" extrusionOk="0">
                  <a:moveTo>
                    <a:pt x="728" y="0"/>
                  </a:moveTo>
                  <a:cubicBezTo>
                    <a:pt x="483" y="0"/>
                    <a:pt x="236" y="111"/>
                    <a:pt x="204" y="212"/>
                  </a:cubicBezTo>
                  <a:cubicBezTo>
                    <a:pt x="142" y="405"/>
                    <a:pt x="0" y="908"/>
                    <a:pt x="257" y="1193"/>
                  </a:cubicBezTo>
                  <a:cubicBezTo>
                    <a:pt x="409" y="1284"/>
                    <a:pt x="567" y="1331"/>
                    <a:pt x="714" y="1331"/>
                  </a:cubicBezTo>
                  <a:cubicBezTo>
                    <a:pt x="878" y="1331"/>
                    <a:pt x="1029" y="1273"/>
                    <a:pt x="1144" y="1152"/>
                  </a:cubicBezTo>
                  <a:cubicBezTo>
                    <a:pt x="1249" y="1045"/>
                    <a:pt x="1219" y="749"/>
                    <a:pt x="1223" y="364"/>
                  </a:cubicBezTo>
                  <a:cubicBezTo>
                    <a:pt x="1169" y="92"/>
                    <a:pt x="949" y="0"/>
                    <a:pt x="728"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7"/>
            <p:cNvSpPr/>
            <p:nvPr/>
          </p:nvSpPr>
          <p:spPr>
            <a:xfrm>
              <a:off x="451307" y="3866545"/>
              <a:ext cx="52913" cy="70941"/>
            </a:xfrm>
            <a:custGeom>
              <a:avLst/>
              <a:gdLst/>
              <a:ahLst/>
              <a:cxnLst/>
              <a:rect l="l" t="t" r="r" b="b"/>
              <a:pathLst>
                <a:path w="283" h="383" extrusionOk="0">
                  <a:moveTo>
                    <a:pt x="125" y="0"/>
                  </a:moveTo>
                  <a:cubicBezTo>
                    <a:pt x="53" y="0"/>
                    <a:pt x="0" y="102"/>
                    <a:pt x="38" y="244"/>
                  </a:cubicBezTo>
                  <a:cubicBezTo>
                    <a:pt x="68" y="354"/>
                    <a:pt x="124" y="383"/>
                    <a:pt x="175" y="383"/>
                  </a:cubicBezTo>
                  <a:cubicBezTo>
                    <a:pt x="232" y="383"/>
                    <a:pt x="282" y="347"/>
                    <a:pt x="282" y="347"/>
                  </a:cubicBezTo>
                  <a:lnTo>
                    <a:pt x="267" y="141"/>
                  </a:lnTo>
                  <a:cubicBezTo>
                    <a:pt x="225" y="42"/>
                    <a:pt x="171" y="0"/>
                    <a:pt x="125"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7"/>
            <p:cNvSpPr/>
            <p:nvPr/>
          </p:nvSpPr>
          <p:spPr>
            <a:xfrm>
              <a:off x="698109" y="3871361"/>
              <a:ext cx="51417" cy="67422"/>
            </a:xfrm>
            <a:custGeom>
              <a:avLst/>
              <a:gdLst/>
              <a:ahLst/>
              <a:cxnLst/>
              <a:rect l="l" t="t" r="r" b="b"/>
              <a:pathLst>
                <a:path w="275" h="364" extrusionOk="0">
                  <a:moveTo>
                    <a:pt x="158" y="0"/>
                  </a:moveTo>
                  <a:cubicBezTo>
                    <a:pt x="110" y="0"/>
                    <a:pt x="52" y="45"/>
                    <a:pt x="7" y="151"/>
                  </a:cubicBezTo>
                  <a:lnTo>
                    <a:pt x="1" y="327"/>
                  </a:lnTo>
                  <a:cubicBezTo>
                    <a:pt x="1" y="327"/>
                    <a:pt x="50" y="364"/>
                    <a:pt x="105" y="364"/>
                  </a:cubicBezTo>
                  <a:cubicBezTo>
                    <a:pt x="154" y="364"/>
                    <a:pt x="207" y="335"/>
                    <a:pt x="237" y="226"/>
                  </a:cubicBezTo>
                  <a:cubicBezTo>
                    <a:pt x="274" y="90"/>
                    <a:pt x="226" y="0"/>
                    <a:pt x="158"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7"/>
            <p:cNvSpPr/>
            <p:nvPr/>
          </p:nvSpPr>
          <p:spPr>
            <a:xfrm>
              <a:off x="560872" y="3869508"/>
              <a:ext cx="26924" cy="24820"/>
            </a:xfrm>
            <a:custGeom>
              <a:avLst/>
              <a:gdLst/>
              <a:ahLst/>
              <a:cxnLst/>
              <a:rect l="l" t="t" r="r" b="b"/>
              <a:pathLst>
                <a:path w="144" h="134" extrusionOk="0">
                  <a:moveTo>
                    <a:pt x="60" y="1"/>
                  </a:moveTo>
                  <a:cubicBezTo>
                    <a:pt x="41" y="1"/>
                    <a:pt x="24" y="10"/>
                    <a:pt x="15" y="29"/>
                  </a:cubicBezTo>
                  <a:cubicBezTo>
                    <a:pt x="0" y="56"/>
                    <a:pt x="15" y="99"/>
                    <a:pt x="45" y="121"/>
                  </a:cubicBezTo>
                  <a:cubicBezTo>
                    <a:pt x="58" y="129"/>
                    <a:pt x="72" y="133"/>
                    <a:pt x="85" y="133"/>
                  </a:cubicBezTo>
                  <a:cubicBezTo>
                    <a:pt x="103" y="133"/>
                    <a:pt x="120" y="124"/>
                    <a:pt x="129" y="108"/>
                  </a:cubicBezTo>
                  <a:cubicBezTo>
                    <a:pt x="144" y="78"/>
                    <a:pt x="131" y="37"/>
                    <a:pt x="99" y="14"/>
                  </a:cubicBezTo>
                  <a:cubicBezTo>
                    <a:pt x="86" y="5"/>
                    <a:pt x="73" y="1"/>
                    <a:pt x="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7"/>
            <p:cNvSpPr/>
            <p:nvPr/>
          </p:nvSpPr>
          <p:spPr>
            <a:xfrm>
              <a:off x="423822" y="4055661"/>
              <a:ext cx="363475" cy="219492"/>
            </a:xfrm>
            <a:custGeom>
              <a:avLst/>
              <a:gdLst/>
              <a:ahLst/>
              <a:cxnLst/>
              <a:rect l="l" t="t" r="r" b="b"/>
              <a:pathLst>
                <a:path w="1944" h="1185" extrusionOk="0">
                  <a:moveTo>
                    <a:pt x="648" y="0"/>
                  </a:moveTo>
                  <a:cubicBezTo>
                    <a:pt x="352" y="39"/>
                    <a:pt x="1" y="152"/>
                    <a:pt x="18" y="431"/>
                  </a:cubicBezTo>
                  <a:cubicBezTo>
                    <a:pt x="35" y="707"/>
                    <a:pt x="7" y="1167"/>
                    <a:pt x="7" y="1167"/>
                  </a:cubicBezTo>
                  <a:lnTo>
                    <a:pt x="877" y="1172"/>
                  </a:lnTo>
                  <a:lnTo>
                    <a:pt x="971" y="1172"/>
                  </a:lnTo>
                  <a:lnTo>
                    <a:pt x="1943" y="1185"/>
                  </a:lnTo>
                  <a:cubicBezTo>
                    <a:pt x="1943" y="1185"/>
                    <a:pt x="1873" y="703"/>
                    <a:pt x="1834" y="375"/>
                  </a:cubicBezTo>
                  <a:cubicBezTo>
                    <a:pt x="1800" y="99"/>
                    <a:pt x="1494" y="39"/>
                    <a:pt x="1198" y="0"/>
                  </a:cubicBezTo>
                  <a:cubicBezTo>
                    <a:pt x="1163" y="114"/>
                    <a:pt x="1046" y="170"/>
                    <a:pt x="928" y="170"/>
                  </a:cubicBezTo>
                  <a:cubicBezTo>
                    <a:pt x="807" y="170"/>
                    <a:pt x="685" y="112"/>
                    <a:pt x="648" y="0"/>
                  </a:cubicBezTo>
                  <a:close/>
                </a:path>
              </a:pathLst>
            </a:custGeom>
            <a:solidFill>
              <a:srgbClr val="4EE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7"/>
            <p:cNvSpPr/>
            <p:nvPr/>
          </p:nvSpPr>
          <p:spPr>
            <a:xfrm>
              <a:off x="541614" y="3829314"/>
              <a:ext cx="26550" cy="15559"/>
            </a:xfrm>
            <a:custGeom>
              <a:avLst/>
              <a:gdLst/>
              <a:ahLst/>
              <a:cxnLst/>
              <a:rect l="l" t="t" r="r" b="b"/>
              <a:pathLst>
                <a:path w="142" h="84" extrusionOk="0">
                  <a:moveTo>
                    <a:pt x="97" y="1"/>
                  </a:moveTo>
                  <a:cubicBezTo>
                    <a:pt x="85" y="1"/>
                    <a:pt x="70" y="3"/>
                    <a:pt x="54" y="10"/>
                  </a:cubicBezTo>
                  <a:cubicBezTo>
                    <a:pt x="31" y="21"/>
                    <a:pt x="16" y="40"/>
                    <a:pt x="9" y="55"/>
                  </a:cubicBezTo>
                  <a:cubicBezTo>
                    <a:pt x="1" y="70"/>
                    <a:pt x="3" y="81"/>
                    <a:pt x="5" y="83"/>
                  </a:cubicBezTo>
                  <a:cubicBezTo>
                    <a:pt x="6" y="83"/>
                    <a:pt x="6" y="83"/>
                    <a:pt x="7" y="83"/>
                  </a:cubicBezTo>
                  <a:cubicBezTo>
                    <a:pt x="18" y="83"/>
                    <a:pt x="37" y="56"/>
                    <a:pt x="69" y="42"/>
                  </a:cubicBezTo>
                  <a:cubicBezTo>
                    <a:pt x="103" y="27"/>
                    <a:pt x="140" y="29"/>
                    <a:pt x="142" y="19"/>
                  </a:cubicBezTo>
                  <a:cubicBezTo>
                    <a:pt x="142" y="14"/>
                    <a:pt x="133" y="8"/>
                    <a:pt x="118" y="4"/>
                  </a:cubicBezTo>
                  <a:cubicBezTo>
                    <a:pt x="113" y="2"/>
                    <a:pt x="105" y="1"/>
                    <a:pt x="97"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7"/>
            <p:cNvSpPr/>
            <p:nvPr/>
          </p:nvSpPr>
          <p:spPr>
            <a:xfrm>
              <a:off x="660902" y="3829314"/>
              <a:ext cx="26737" cy="15559"/>
            </a:xfrm>
            <a:custGeom>
              <a:avLst/>
              <a:gdLst/>
              <a:ahLst/>
              <a:cxnLst/>
              <a:rect l="l" t="t" r="r" b="b"/>
              <a:pathLst>
                <a:path w="143" h="84" extrusionOk="0">
                  <a:moveTo>
                    <a:pt x="47" y="1"/>
                  </a:moveTo>
                  <a:cubicBezTo>
                    <a:pt x="39" y="1"/>
                    <a:pt x="32" y="2"/>
                    <a:pt x="27" y="4"/>
                  </a:cubicBezTo>
                  <a:cubicBezTo>
                    <a:pt x="9" y="8"/>
                    <a:pt x="1" y="14"/>
                    <a:pt x="3" y="19"/>
                  </a:cubicBezTo>
                  <a:cubicBezTo>
                    <a:pt x="3" y="29"/>
                    <a:pt x="42" y="27"/>
                    <a:pt x="76" y="42"/>
                  </a:cubicBezTo>
                  <a:cubicBezTo>
                    <a:pt x="106" y="56"/>
                    <a:pt x="126" y="83"/>
                    <a:pt x="136" y="83"/>
                  </a:cubicBezTo>
                  <a:cubicBezTo>
                    <a:pt x="137" y="83"/>
                    <a:pt x="137" y="83"/>
                    <a:pt x="138" y="83"/>
                  </a:cubicBezTo>
                  <a:cubicBezTo>
                    <a:pt x="142" y="81"/>
                    <a:pt x="142" y="70"/>
                    <a:pt x="136" y="55"/>
                  </a:cubicBezTo>
                  <a:cubicBezTo>
                    <a:pt x="129" y="40"/>
                    <a:pt x="114" y="21"/>
                    <a:pt x="89" y="10"/>
                  </a:cubicBezTo>
                  <a:cubicBezTo>
                    <a:pt x="74" y="3"/>
                    <a:pt x="60" y="1"/>
                    <a:pt x="47"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7"/>
            <p:cNvSpPr/>
            <p:nvPr/>
          </p:nvSpPr>
          <p:spPr>
            <a:xfrm>
              <a:off x="598828" y="3896366"/>
              <a:ext cx="27485" cy="19449"/>
            </a:xfrm>
            <a:custGeom>
              <a:avLst/>
              <a:gdLst/>
              <a:ahLst/>
              <a:cxnLst/>
              <a:rect l="l" t="t" r="r" b="b"/>
              <a:pathLst>
                <a:path w="147" h="105" extrusionOk="0">
                  <a:moveTo>
                    <a:pt x="83" y="1"/>
                  </a:moveTo>
                  <a:cubicBezTo>
                    <a:pt x="81" y="1"/>
                    <a:pt x="80" y="1"/>
                    <a:pt x="78" y="1"/>
                  </a:cubicBezTo>
                  <a:cubicBezTo>
                    <a:pt x="52" y="6"/>
                    <a:pt x="42" y="21"/>
                    <a:pt x="31" y="31"/>
                  </a:cubicBezTo>
                  <a:cubicBezTo>
                    <a:pt x="27" y="38"/>
                    <a:pt x="22" y="44"/>
                    <a:pt x="20" y="51"/>
                  </a:cubicBezTo>
                  <a:cubicBezTo>
                    <a:pt x="16" y="55"/>
                    <a:pt x="14" y="61"/>
                    <a:pt x="12" y="66"/>
                  </a:cubicBezTo>
                  <a:cubicBezTo>
                    <a:pt x="3" y="85"/>
                    <a:pt x="1" y="100"/>
                    <a:pt x="5" y="102"/>
                  </a:cubicBezTo>
                  <a:cubicBezTo>
                    <a:pt x="5" y="102"/>
                    <a:pt x="6" y="102"/>
                    <a:pt x="6" y="102"/>
                  </a:cubicBezTo>
                  <a:cubicBezTo>
                    <a:pt x="11" y="102"/>
                    <a:pt x="21" y="92"/>
                    <a:pt x="33" y="78"/>
                  </a:cubicBezTo>
                  <a:cubicBezTo>
                    <a:pt x="35" y="74"/>
                    <a:pt x="39" y="70"/>
                    <a:pt x="44" y="66"/>
                  </a:cubicBezTo>
                  <a:cubicBezTo>
                    <a:pt x="48" y="61"/>
                    <a:pt x="50" y="57"/>
                    <a:pt x="54" y="53"/>
                  </a:cubicBezTo>
                  <a:cubicBezTo>
                    <a:pt x="63" y="46"/>
                    <a:pt x="74" y="38"/>
                    <a:pt x="80" y="38"/>
                  </a:cubicBezTo>
                  <a:cubicBezTo>
                    <a:pt x="81" y="37"/>
                    <a:pt x="82" y="37"/>
                    <a:pt x="83" y="37"/>
                  </a:cubicBezTo>
                  <a:cubicBezTo>
                    <a:pt x="86" y="37"/>
                    <a:pt x="88" y="38"/>
                    <a:pt x="91" y="40"/>
                  </a:cubicBezTo>
                  <a:cubicBezTo>
                    <a:pt x="93" y="42"/>
                    <a:pt x="97" y="46"/>
                    <a:pt x="102" y="51"/>
                  </a:cubicBezTo>
                  <a:cubicBezTo>
                    <a:pt x="108" y="59"/>
                    <a:pt x="114" y="70"/>
                    <a:pt x="119" y="78"/>
                  </a:cubicBezTo>
                  <a:cubicBezTo>
                    <a:pt x="128" y="94"/>
                    <a:pt x="136" y="104"/>
                    <a:pt x="141" y="104"/>
                  </a:cubicBezTo>
                  <a:cubicBezTo>
                    <a:pt x="141" y="104"/>
                    <a:pt x="142" y="104"/>
                    <a:pt x="142" y="104"/>
                  </a:cubicBezTo>
                  <a:cubicBezTo>
                    <a:pt x="146" y="104"/>
                    <a:pt x="146" y="89"/>
                    <a:pt x="142" y="70"/>
                  </a:cubicBezTo>
                  <a:cubicBezTo>
                    <a:pt x="140" y="59"/>
                    <a:pt x="136" y="46"/>
                    <a:pt x="127" y="31"/>
                  </a:cubicBezTo>
                  <a:cubicBezTo>
                    <a:pt x="123" y="25"/>
                    <a:pt x="119" y="18"/>
                    <a:pt x="110" y="12"/>
                  </a:cubicBezTo>
                  <a:cubicBezTo>
                    <a:pt x="103" y="7"/>
                    <a:pt x="94" y="1"/>
                    <a:pt x="83"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7"/>
            <p:cNvSpPr/>
            <p:nvPr/>
          </p:nvSpPr>
          <p:spPr>
            <a:xfrm>
              <a:off x="580130" y="3931003"/>
              <a:ext cx="60205" cy="37230"/>
            </a:xfrm>
            <a:custGeom>
              <a:avLst/>
              <a:gdLst/>
              <a:ahLst/>
              <a:cxnLst/>
              <a:rect l="l" t="t" r="r" b="b"/>
              <a:pathLst>
                <a:path w="322" h="201" extrusionOk="0">
                  <a:moveTo>
                    <a:pt x="3" y="0"/>
                  </a:moveTo>
                  <a:cubicBezTo>
                    <a:pt x="3" y="0"/>
                    <a:pt x="3" y="0"/>
                    <a:pt x="2" y="1"/>
                  </a:cubicBezTo>
                  <a:cubicBezTo>
                    <a:pt x="0" y="1"/>
                    <a:pt x="0" y="7"/>
                    <a:pt x="0" y="20"/>
                  </a:cubicBezTo>
                  <a:cubicBezTo>
                    <a:pt x="2" y="33"/>
                    <a:pt x="7" y="50"/>
                    <a:pt x="15" y="71"/>
                  </a:cubicBezTo>
                  <a:cubicBezTo>
                    <a:pt x="17" y="76"/>
                    <a:pt x="19" y="82"/>
                    <a:pt x="22" y="86"/>
                  </a:cubicBezTo>
                  <a:cubicBezTo>
                    <a:pt x="26" y="93"/>
                    <a:pt x="28" y="97"/>
                    <a:pt x="32" y="103"/>
                  </a:cubicBezTo>
                  <a:cubicBezTo>
                    <a:pt x="37" y="110"/>
                    <a:pt x="39" y="116"/>
                    <a:pt x="43" y="121"/>
                  </a:cubicBezTo>
                  <a:cubicBezTo>
                    <a:pt x="47" y="127"/>
                    <a:pt x="52" y="133"/>
                    <a:pt x="56" y="140"/>
                  </a:cubicBezTo>
                  <a:cubicBezTo>
                    <a:pt x="77" y="161"/>
                    <a:pt x="105" y="185"/>
                    <a:pt x="142" y="196"/>
                  </a:cubicBezTo>
                  <a:cubicBezTo>
                    <a:pt x="153" y="199"/>
                    <a:pt x="165" y="201"/>
                    <a:pt x="178" y="201"/>
                  </a:cubicBezTo>
                  <a:cubicBezTo>
                    <a:pt x="201" y="201"/>
                    <a:pt x="224" y="195"/>
                    <a:pt x="242" y="185"/>
                  </a:cubicBezTo>
                  <a:cubicBezTo>
                    <a:pt x="270" y="168"/>
                    <a:pt x="291" y="146"/>
                    <a:pt x="302" y="125"/>
                  </a:cubicBezTo>
                  <a:cubicBezTo>
                    <a:pt x="313" y="106"/>
                    <a:pt x="319" y="89"/>
                    <a:pt x="319" y="76"/>
                  </a:cubicBezTo>
                  <a:cubicBezTo>
                    <a:pt x="321" y="63"/>
                    <a:pt x="321" y="56"/>
                    <a:pt x="319" y="54"/>
                  </a:cubicBezTo>
                  <a:cubicBezTo>
                    <a:pt x="313" y="54"/>
                    <a:pt x="304" y="80"/>
                    <a:pt x="281" y="112"/>
                  </a:cubicBezTo>
                  <a:cubicBezTo>
                    <a:pt x="270" y="127"/>
                    <a:pt x="251" y="144"/>
                    <a:pt x="229" y="155"/>
                  </a:cubicBezTo>
                  <a:cubicBezTo>
                    <a:pt x="214" y="162"/>
                    <a:pt x="198" y="166"/>
                    <a:pt x="181" y="166"/>
                  </a:cubicBezTo>
                  <a:cubicBezTo>
                    <a:pt x="171" y="166"/>
                    <a:pt x="160" y="164"/>
                    <a:pt x="150" y="161"/>
                  </a:cubicBezTo>
                  <a:cubicBezTo>
                    <a:pt x="122" y="153"/>
                    <a:pt x="99" y="136"/>
                    <a:pt x="82" y="116"/>
                  </a:cubicBezTo>
                  <a:cubicBezTo>
                    <a:pt x="77" y="112"/>
                    <a:pt x="73" y="108"/>
                    <a:pt x="69" y="103"/>
                  </a:cubicBezTo>
                  <a:cubicBezTo>
                    <a:pt x="64" y="97"/>
                    <a:pt x="60" y="93"/>
                    <a:pt x="58" y="89"/>
                  </a:cubicBezTo>
                  <a:cubicBezTo>
                    <a:pt x="54" y="82"/>
                    <a:pt x="49" y="78"/>
                    <a:pt x="47" y="74"/>
                  </a:cubicBezTo>
                  <a:cubicBezTo>
                    <a:pt x="43" y="69"/>
                    <a:pt x="41" y="63"/>
                    <a:pt x="39" y="59"/>
                  </a:cubicBezTo>
                  <a:cubicBezTo>
                    <a:pt x="28" y="41"/>
                    <a:pt x="19" y="26"/>
                    <a:pt x="15" y="16"/>
                  </a:cubicBezTo>
                  <a:cubicBezTo>
                    <a:pt x="10" y="6"/>
                    <a:pt x="6" y="0"/>
                    <a:pt x="3"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7"/>
            <p:cNvSpPr/>
            <p:nvPr/>
          </p:nvSpPr>
          <p:spPr>
            <a:xfrm>
              <a:off x="459347" y="3726514"/>
              <a:ext cx="273915" cy="168184"/>
            </a:xfrm>
            <a:custGeom>
              <a:avLst/>
              <a:gdLst/>
              <a:ahLst/>
              <a:cxnLst/>
              <a:rect l="l" t="t" r="r" b="b"/>
              <a:pathLst>
                <a:path w="1465" h="908" extrusionOk="0">
                  <a:moveTo>
                    <a:pt x="781" y="1"/>
                  </a:moveTo>
                  <a:cubicBezTo>
                    <a:pt x="590" y="1"/>
                    <a:pt x="383" y="77"/>
                    <a:pt x="214" y="317"/>
                  </a:cubicBezTo>
                  <a:cubicBezTo>
                    <a:pt x="194" y="307"/>
                    <a:pt x="176" y="303"/>
                    <a:pt x="160" y="303"/>
                  </a:cubicBezTo>
                  <a:cubicBezTo>
                    <a:pt x="1" y="303"/>
                    <a:pt x="68" y="765"/>
                    <a:pt x="218" y="908"/>
                  </a:cubicBezTo>
                  <a:cubicBezTo>
                    <a:pt x="218" y="908"/>
                    <a:pt x="338" y="571"/>
                    <a:pt x="329" y="409"/>
                  </a:cubicBezTo>
                  <a:lnTo>
                    <a:pt x="329" y="409"/>
                  </a:lnTo>
                  <a:cubicBezTo>
                    <a:pt x="329" y="409"/>
                    <a:pt x="543" y="436"/>
                    <a:pt x="778" y="436"/>
                  </a:cubicBezTo>
                  <a:cubicBezTo>
                    <a:pt x="933" y="436"/>
                    <a:pt x="1097" y="424"/>
                    <a:pt x="1216" y="385"/>
                  </a:cubicBezTo>
                  <a:cubicBezTo>
                    <a:pt x="1280" y="464"/>
                    <a:pt x="1321" y="706"/>
                    <a:pt x="1299" y="908"/>
                  </a:cubicBezTo>
                  <a:cubicBezTo>
                    <a:pt x="1362" y="908"/>
                    <a:pt x="1464" y="289"/>
                    <a:pt x="1291" y="167"/>
                  </a:cubicBezTo>
                  <a:cubicBezTo>
                    <a:pt x="1199" y="101"/>
                    <a:pt x="1001" y="1"/>
                    <a:pt x="781"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7"/>
            <p:cNvSpPr/>
            <p:nvPr/>
          </p:nvSpPr>
          <p:spPr>
            <a:xfrm>
              <a:off x="551150" y="3866545"/>
              <a:ext cx="30663" cy="14262"/>
            </a:xfrm>
            <a:custGeom>
              <a:avLst/>
              <a:gdLst/>
              <a:ahLst/>
              <a:cxnLst/>
              <a:rect l="l" t="t" r="r" b="b"/>
              <a:pathLst>
                <a:path w="164" h="77" extrusionOk="0">
                  <a:moveTo>
                    <a:pt x="103" y="1"/>
                  </a:moveTo>
                  <a:cubicBezTo>
                    <a:pt x="93" y="1"/>
                    <a:pt x="82" y="3"/>
                    <a:pt x="72" y="6"/>
                  </a:cubicBezTo>
                  <a:cubicBezTo>
                    <a:pt x="44" y="15"/>
                    <a:pt x="22" y="30"/>
                    <a:pt x="12" y="47"/>
                  </a:cubicBezTo>
                  <a:cubicBezTo>
                    <a:pt x="1" y="62"/>
                    <a:pt x="1" y="75"/>
                    <a:pt x="5" y="77"/>
                  </a:cubicBezTo>
                  <a:cubicBezTo>
                    <a:pt x="12" y="77"/>
                    <a:pt x="18" y="70"/>
                    <a:pt x="31" y="64"/>
                  </a:cubicBezTo>
                  <a:cubicBezTo>
                    <a:pt x="42" y="55"/>
                    <a:pt x="61" y="47"/>
                    <a:pt x="82" y="40"/>
                  </a:cubicBezTo>
                  <a:cubicBezTo>
                    <a:pt x="97" y="35"/>
                    <a:pt x="111" y="33"/>
                    <a:pt x="123" y="33"/>
                  </a:cubicBezTo>
                  <a:cubicBezTo>
                    <a:pt x="127" y="33"/>
                    <a:pt x="131" y="33"/>
                    <a:pt x="134" y="34"/>
                  </a:cubicBezTo>
                  <a:cubicBezTo>
                    <a:pt x="144" y="35"/>
                    <a:pt x="151" y="40"/>
                    <a:pt x="156" y="40"/>
                  </a:cubicBezTo>
                  <a:cubicBezTo>
                    <a:pt x="157" y="40"/>
                    <a:pt x="158" y="39"/>
                    <a:pt x="159" y="38"/>
                  </a:cubicBezTo>
                  <a:cubicBezTo>
                    <a:pt x="164" y="36"/>
                    <a:pt x="162" y="23"/>
                    <a:pt x="144" y="12"/>
                  </a:cubicBezTo>
                  <a:cubicBezTo>
                    <a:pt x="134" y="5"/>
                    <a:pt x="119" y="1"/>
                    <a:pt x="1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7"/>
            <p:cNvSpPr/>
            <p:nvPr/>
          </p:nvSpPr>
          <p:spPr>
            <a:xfrm>
              <a:off x="652488" y="3865619"/>
              <a:ext cx="26737" cy="24635"/>
            </a:xfrm>
            <a:custGeom>
              <a:avLst/>
              <a:gdLst/>
              <a:ahLst/>
              <a:cxnLst/>
              <a:rect l="l" t="t" r="r" b="b"/>
              <a:pathLst>
                <a:path w="143" h="133" extrusionOk="0">
                  <a:moveTo>
                    <a:pt x="59" y="1"/>
                  </a:moveTo>
                  <a:cubicBezTo>
                    <a:pt x="40" y="1"/>
                    <a:pt x="23" y="10"/>
                    <a:pt x="14" y="28"/>
                  </a:cubicBezTo>
                  <a:cubicBezTo>
                    <a:pt x="1" y="56"/>
                    <a:pt x="14" y="99"/>
                    <a:pt x="44" y="120"/>
                  </a:cubicBezTo>
                  <a:cubicBezTo>
                    <a:pt x="57" y="129"/>
                    <a:pt x="71" y="133"/>
                    <a:pt x="84" y="133"/>
                  </a:cubicBezTo>
                  <a:cubicBezTo>
                    <a:pt x="103" y="133"/>
                    <a:pt x="120" y="124"/>
                    <a:pt x="127" y="107"/>
                  </a:cubicBezTo>
                  <a:cubicBezTo>
                    <a:pt x="142" y="77"/>
                    <a:pt x="129" y="37"/>
                    <a:pt x="97" y="13"/>
                  </a:cubicBezTo>
                  <a:cubicBezTo>
                    <a:pt x="84" y="5"/>
                    <a:pt x="71" y="1"/>
                    <a:pt x="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7"/>
            <p:cNvSpPr/>
            <p:nvPr/>
          </p:nvSpPr>
          <p:spPr>
            <a:xfrm>
              <a:off x="642579" y="3862655"/>
              <a:ext cx="30663" cy="14262"/>
            </a:xfrm>
            <a:custGeom>
              <a:avLst/>
              <a:gdLst/>
              <a:ahLst/>
              <a:cxnLst/>
              <a:rect l="l" t="t" r="r" b="b"/>
              <a:pathLst>
                <a:path w="164" h="77" extrusionOk="0">
                  <a:moveTo>
                    <a:pt x="103" y="0"/>
                  </a:moveTo>
                  <a:cubicBezTo>
                    <a:pt x="92" y="0"/>
                    <a:pt x="81" y="2"/>
                    <a:pt x="71" y="6"/>
                  </a:cubicBezTo>
                  <a:cubicBezTo>
                    <a:pt x="43" y="14"/>
                    <a:pt x="24" y="29"/>
                    <a:pt x="13" y="46"/>
                  </a:cubicBezTo>
                  <a:cubicBezTo>
                    <a:pt x="0" y="61"/>
                    <a:pt x="2" y="74"/>
                    <a:pt x="7" y="76"/>
                  </a:cubicBezTo>
                  <a:cubicBezTo>
                    <a:pt x="11" y="76"/>
                    <a:pt x="17" y="70"/>
                    <a:pt x="30" y="63"/>
                  </a:cubicBezTo>
                  <a:cubicBezTo>
                    <a:pt x="41" y="55"/>
                    <a:pt x="60" y="46"/>
                    <a:pt x="82" y="40"/>
                  </a:cubicBezTo>
                  <a:cubicBezTo>
                    <a:pt x="96" y="35"/>
                    <a:pt x="112" y="33"/>
                    <a:pt x="123" y="33"/>
                  </a:cubicBezTo>
                  <a:cubicBezTo>
                    <a:pt x="127" y="33"/>
                    <a:pt x="130" y="33"/>
                    <a:pt x="133" y="33"/>
                  </a:cubicBezTo>
                  <a:cubicBezTo>
                    <a:pt x="143" y="35"/>
                    <a:pt x="150" y="39"/>
                    <a:pt x="155" y="39"/>
                  </a:cubicBezTo>
                  <a:cubicBezTo>
                    <a:pt x="156" y="39"/>
                    <a:pt x="158" y="39"/>
                    <a:pt x="159" y="38"/>
                  </a:cubicBezTo>
                  <a:cubicBezTo>
                    <a:pt x="163" y="36"/>
                    <a:pt x="161" y="23"/>
                    <a:pt x="144" y="12"/>
                  </a:cubicBezTo>
                  <a:cubicBezTo>
                    <a:pt x="134" y="4"/>
                    <a:pt x="119" y="0"/>
                    <a:pt x="1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7"/>
            <p:cNvSpPr/>
            <p:nvPr/>
          </p:nvSpPr>
          <p:spPr>
            <a:xfrm>
              <a:off x="469630" y="3885438"/>
              <a:ext cx="24119" cy="34267"/>
            </a:xfrm>
            <a:custGeom>
              <a:avLst/>
              <a:gdLst/>
              <a:ahLst/>
              <a:cxnLst/>
              <a:rect l="l" t="t" r="r" b="b"/>
              <a:pathLst>
                <a:path w="129" h="185" extrusionOk="0">
                  <a:moveTo>
                    <a:pt x="13" y="0"/>
                  </a:moveTo>
                  <a:cubicBezTo>
                    <a:pt x="4" y="3"/>
                    <a:pt x="0" y="7"/>
                    <a:pt x="0" y="9"/>
                  </a:cubicBezTo>
                  <a:cubicBezTo>
                    <a:pt x="0" y="13"/>
                    <a:pt x="17" y="13"/>
                    <a:pt x="39" y="28"/>
                  </a:cubicBezTo>
                  <a:cubicBezTo>
                    <a:pt x="47" y="35"/>
                    <a:pt x="60" y="45"/>
                    <a:pt x="69" y="58"/>
                  </a:cubicBezTo>
                  <a:cubicBezTo>
                    <a:pt x="75" y="65"/>
                    <a:pt x="79" y="73"/>
                    <a:pt x="84" y="80"/>
                  </a:cubicBezTo>
                  <a:cubicBezTo>
                    <a:pt x="84" y="81"/>
                    <a:pt x="84" y="81"/>
                    <a:pt x="84" y="81"/>
                  </a:cubicBezTo>
                  <a:cubicBezTo>
                    <a:pt x="84" y="81"/>
                    <a:pt x="84" y="81"/>
                    <a:pt x="84" y="82"/>
                  </a:cubicBezTo>
                  <a:lnTo>
                    <a:pt x="79" y="82"/>
                  </a:lnTo>
                  <a:cubicBezTo>
                    <a:pt x="73" y="84"/>
                    <a:pt x="69" y="86"/>
                    <a:pt x="62" y="88"/>
                  </a:cubicBezTo>
                  <a:cubicBezTo>
                    <a:pt x="51" y="95"/>
                    <a:pt x="39" y="99"/>
                    <a:pt x="32" y="118"/>
                  </a:cubicBezTo>
                  <a:cubicBezTo>
                    <a:pt x="30" y="127"/>
                    <a:pt x="30" y="135"/>
                    <a:pt x="34" y="142"/>
                  </a:cubicBezTo>
                  <a:cubicBezTo>
                    <a:pt x="36" y="148"/>
                    <a:pt x="41" y="152"/>
                    <a:pt x="45" y="157"/>
                  </a:cubicBezTo>
                  <a:cubicBezTo>
                    <a:pt x="51" y="163"/>
                    <a:pt x="60" y="167"/>
                    <a:pt x="66" y="172"/>
                  </a:cubicBezTo>
                  <a:cubicBezTo>
                    <a:pt x="83" y="182"/>
                    <a:pt x="97" y="185"/>
                    <a:pt x="106" y="185"/>
                  </a:cubicBezTo>
                  <a:cubicBezTo>
                    <a:pt x="110" y="185"/>
                    <a:pt x="113" y="184"/>
                    <a:pt x="114" y="182"/>
                  </a:cubicBezTo>
                  <a:cubicBezTo>
                    <a:pt x="116" y="178"/>
                    <a:pt x="101" y="167"/>
                    <a:pt x="79" y="150"/>
                  </a:cubicBezTo>
                  <a:cubicBezTo>
                    <a:pt x="75" y="146"/>
                    <a:pt x="69" y="142"/>
                    <a:pt x="66" y="137"/>
                  </a:cubicBezTo>
                  <a:cubicBezTo>
                    <a:pt x="64" y="133"/>
                    <a:pt x="62" y="131"/>
                    <a:pt x="62" y="129"/>
                  </a:cubicBezTo>
                  <a:cubicBezTo>
                    <a:pt x="62" y="129"/>
                    <a:pt x="62" y="127"/>
                    <a:pt x="62" y="127"/>
                  </a:cubicBezTo>
                  <a:lnTo>
                    <a:pt x="64" y="127"/>
                  </a:lnTo>
                  <a:cubicBezTo>
                    <a:pt x="64" y="127"/>
                    <a:pt x="66" y="125"/>
                    <a:pt x="66" y="125"/>
                  </a:cubicBezTo>
                  <a:cubicBezTo>
                    <a:pt x="69" y="122"/>
                    <a:pt x="73" y="120"/>
                    <a:pt x="77" y="120"/>
                  </a:cubicBezTo>
                  <a:cubicBezTo>
                    <a:pt x="79" y="118"/>
                    <a:pt x="84" y="118"/>
                    <a:pt x="88" y="116"/>
                  </a:cubicBezTo>
                  <a:cubicBezTo>
                    <a:pt x="96" y="114"/>
                    <a:pt x="105" y="112"/>
                    <a:pt x="114" y="110"/>
                  </a:cubicBezTo>
                  <a:cubicBezTo>
                    <a:pt x="118" y="107"/>
                    <a:pt x="124" y="107"/>
                    <a:pt x="129" y="105"/>
                  </a:cubicBezTo>
                  <a:lnTo>
                    <a:pt x="124" y="90"/>
                  </a:lnTo>
                  <a:cubicBezTo>
                    <a:pt x="122" y="82"/>
                    <a:pt x="118" y="71"/>
                    <a:pt x="114" y="65"/>
                  </a:cubicBezTo>
                  <a:cubicBezTo>
                    <a:pt x="107" y="54"/>
                    <a:pt x="101" y="45"/>
                    <a:pt x="94" y="37"/>
                  </a:cubicBezTo>
                  <a:cubicBezTo>
                    <a:pt x="79" y="22"/>
                    <a:pt x="64" y="13"/>
                    <a:pt x="49" y="7"/>
                  </a:cubicBezTo>
                  <a:cubicBezTo>
                    <a:pt x="34" y="0"/>
                    <a:pt x="21" y="0"/>
                    <a:pt x="13"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7"/>
            <p:cNvSpPr/>
            <p:nvPr/>
          </p:nvSpPr>
          <p:spPr>
            <a:xfrm>
              <a:off x="714189" y="3890809"/>
              <a:ext cx="21876" cy="27784"/>
            </a:xfrm>
            <a:custGeom>
              <a:avLst/>
              <a:gdLst/>
              <a:ahLst/>
              <a:cxnLst/>
              <a:rect l="l" t="t" r="r" b="b"/>
              <a:pathLst>
                <a:path w="117" h="150" extrusionOk="0">
                  <a:moveTo>
                    <a:pt x="92" y="1"/>
                  </a:moveTo>
                  <a:cubicBezTo>
                    <a:pt x="85" y="1"/>
                    <a:pt x="78" y="2"/>
                    <a:pt x="71" y="6"/>
                  </a:cubicBezTo>
                  <a:cubicBezTo>
                    <a:pt x="56" y="10"/>
                    <a:pt x="44" y="21"/>
                    <a:pt x="31" y="34"/>
                  </a:cubicBezTo>
                  <a:cubicBezTo>
                    <a:pt x="26" y="38"/>
                    <a:pt x="16" y="55"/>
                    <a:pt x="9" y="70"/>
                  </a:cubicBezTo>
                  <a:lnTo>
                    <a:pt x="3" y="81"/>
                  </a:lnTo>
                  <a:lnTo>
                    <a:pt x="1" y="87"/>
                  </a:lnTo>
                  <a:lnTo>
                    <a:pt x="7" y="87"/>
                  </a:lnTo>
                  <a:cubicBezTo>
                    <a:pt x="14" y="89"/>
                    <a:pt x="22" y="91"/>
                    <a:pt x="31" y="93"/>
                  </a:cubicBezTo>
                  <a:cubicBezTo>
                    <a:pt x="50" y="96"/>
                    <a:pt x="52" y="98"/>
                    <a:pt x="56" y="100"/>
                  </a:cubicBezTo>
                  <a:cubicBezTo>
                    <a:pt x="58" y="100"/>
                    <a:pt x="58" y="100"/>
                    <a:pt x="56" y="102"/>
                  </a:cubicBezTo>
                  <a:cubicBezTo>
                    <a:pt x="54" y="111"/>
                    <a:pt x="44" y="119"/>
                    <a:pt x="35" y="123"/>
                  </a:cubicBezTo>
                  <a:cubicBezTo>
                    <a:pt x="16" y="134"/>
                    <a:pt x="1" y="136"/>
                    <a:pt x="1" y="143"/>
                  </a:cubicBezTo>
                  <a:cubicBezTo>
                    <a:pt x="1" y="144"/>
                    <a:pt x="9" y="149"/>
                    <a:pt x="24" y="149"/>
                  </a:cubicBezTo>
                  <a:cubicBezTo>
                    <a:pt x="30" y="149"/>
                    <a:pt x="36" y="149"/>
                    <a:pt x="44" y="147"/>
                  </a:cubicBezTo>
                  <a:cubicBezTo>
                    <a:pt x="56" y="143"/>
                    <a:pt x="76" y="138"/>
                    <a:pt x="86" y="115"/>
                  </a:cubicBezTo>
                  <a:cubicBezTo>
                    <a:pt x="91" y="111"/>
                    <a:pt x="91" y="102"/>
                    <a:pt x="91" y="93"/>
                  </a:cubicBezTo>
                  <a:cubicBezTo>
                    <a:pt x="88" y="85"/>
                    <a:pt x="84" y="78"/>
                    <a:pt x="78" y="74"/>
                  </a:cubicBezTo>
                  <a:cubicBezTo>
                    <a:pt x="67" y="63"/>
                    <a:pt x="54" y="61"/>
                    <a:pt x="54" y="61"/>
                  </a:cubicBezTo>
                  <a:lnTo>
                    <a:pt x="52" y="61"/>
                  </a:lnTo>
                  <a:cubicBezTo>
                    <a:pt x="54" y="59"/>
                    <a:pt x="50" y="61"/>
                    <a:pt x="56" y="55"/>
                  </a:cubicBezTo>
                  <a:cubicBezTo>
                    <a:pt x="65" y="42"/>
                    <a:pt x="73" y="34"/>
                    <a:pt x="82" y="27"/>
                  </a:cubicBezTo>
                  <a:cubicBezTo>
                    <a:pt x="97" y="14"/>
                    <a:pt x="112" y="19"/>
                    <a:pt x="114" y="12"/>
                  </a:cubicBezTo>
                  <a:cubicBezTo>
                    <a:pt x="116" y="12"/>
                    <a:pt x="112" y="8"/>
                    <a:pt x="106" y="4"/>
                  </a:cubicBezTo>
                  <a:cubicBezTo>
                    <a:pt x="102" y="2"/>
                    <a:pt x="97" y="1"/>
                    <a:pt x="92"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8" name="Google Shape;2848;p27"/>
          <p:cNvGrpSpPr/>
          <p:nvPr/>
        </p:nvGrpSpPr>
        <p:grpSpPr>
          <a:xfrm>
            <a:off x="7963128" y="3572752"/>
            <a:ext cx="990087" cy="842938"/>
            <a:chOff x="7963128" y="3572752"/>
            <a:chExt cx="990087" cy="842938"/>
          </a:xfrm>
        </p:grpSpPr>
        <p:sp>
          <p:nvSpPr>
            <p:cNvPr id="2849" name="Google Shape;2849;p27"/>
            <p:cNvSpPr/>
            <p:nvPr/>
          </p:nvSpPr>
          <p:spPr>
            <a:xfrm>
              <a:off x="7963128" y="3572752"/>
              <a:ext cx="395153" cy="514746"/>
            </a:xfrm>
            <a:custGeom>
              <a:avLst/>
              <a:gdLst/>
              <a:ahLst/>
              <a:cxnLst/>
              <a:rect l="l" t="t" r="r" b="b"/>
              <a:pathLst>
                <a:path w="1434" h="1868" extrusionOk="0">
                  <a:moveTo>
                    <a:pt x="1" y="0"/>
                  </a:moveTo>
                  <a:lnTo>
                    <a:pt x="772" y="1868"/>
                  </a:lnTo>
                  <a:lnTo>
                    <a:pt x="1433" y="463"/>
                  </a:lnTo>
                  <a:lnTo>
                    <a:pt x="1"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7"/>
            <p:cNvSpPr/>
            <p:nvPr/>
          </p:nvSpPr>
          <p:spPr>
            <a:xfrm>
              <a:off x="8086578" y="3629242"/>
              <a:ext cx="866636" cy="786448"/>
            </a:xfrm>
            <a:custGeom>
              <a:avLst/>
              <a:gdLst/>
              <a:ahLst/>
              <a:cxnLst/>
              <a:rect l="l" t="t" r="r" b="b"/>
              <a:pathLst>
                <a:path w="3145" h="2854" extrusionOk="0">
                  <a:moveTo>
                    <a:pt x="1569" y="1"/>
                  </a:moveTo>
                  <a:cubicBezTo>
                    <a:pt x="927" y="1"/>
                    <a:pt x="344" y="439"/>
                    <a:pt x="187" y="1091"/>
                  </a:cubicBezTo>
                  <a:cubicBezTo>
                    <a:pt x="0" y="1858"/>
                    <a:pt x="471" y="2629"/>
                    <a:pt x="1236" y="2813"/>
                  </a:cubicBezTo>
                  <a:cubicBezTo>
                    <a:pt x="1349" y="2840"/>
                    <a:pt x="1463" y="2853"/>
                    <a:pt x="1574" y="2853"/>
                  </a:cubicBezTo>
                  <a:cubicBezTo>
                    <a:pt x="2218" y="2853"/>
                    <a:pt x="2801" y="2415"/>
                    <a:pt x="2958" y="1763"/>
                  </a:cubicBezTo>
                  <a:cubicBezTo>
                    <a:pt x="3144" y="997"/>
                    <a:pt x="2673" y="226"/>
                    <a:pt x="1906" y="41"/>
                  </a:cubicBezTo>
                  <a:cubicBezTo>
                    <a:pt x="1793" y="14"/>
                    <a:pt x="1680" y="1"/>
                    <a:pt x="156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1" name="Google Shape;2851;p27"/>
          <p:cNvGrpSpPr/>
          <p:nvPr/>
        </p:nvGrpSpPr>
        <p:grpSpPr>
          <a:xfrm>
            <a:off x="8334734" y="3724302"/>
            <a:ext cx="370332" cy="548639"/>
            <a:chOff x="8334734" y="3724302"/>
            <a:chExt cx="370332" cy="548639"/>
          </a:xfrm>
        </p:grpSpPr>
        <p:sp>
          <p:nvSpPr>
            <p:cNvPr id="2852" name="Google Shape;2852;p27"/>
            <p:cNvSpPr/>
            <p:nvPr/>
          </p:nvSpPr>
          <p:spPr>
            <a:xfrm>
              <a:off x="8386169" y="3888516"/>
              <a:ext cx="262509" cy="138105"/>
            </a:xfrm>
            <a:custGeom>
              <a:avLst/>
              <a:gdLst/>
              <a:ahLst/>
              <a:cxnLst/>
              <a:rect l="l" t="t" r="r" b="b"/>
              <a:pathLst>
                <a:path w="1378" h="730" extrusionOk="0">
                  <a:moveTo>
                    <a:pt x="356" y="0"/>
                  </a:moveTo>
                  <a:cubicBezTo>
                    <a:pt x="271" y="0"/>
                    <a:pt x="209" y="21"/>
                    <a:pt x="189" y="70"/>
                  </a:cubicBezTo>
                  <a:cubicBezTo>
                    <a:pt x="92" y="303"/>
                    <a:pt x="13" y="577"/>
                    <a:pt x="0" y="665"/>
                  </a:cubicBezTo>
                  <a:cubicBezTo>
                    <a:pt x="58" y="706"/>
                    <a:pt x="193" y="730"/>
                    <a:pt x="311" y="730"/>
                  </a:cubicBezTo>
                  <a:cubicBezTo>
                    <a:pt x="375" y="730"/>
                    <a:pt x="433" y="723"/>
                    <a:pt x="472" y="708"/>
                  </a:cubicBezTo>
                  <a:cubicBezTo>
                    <a:pt x="583" y="665"/>
                    <a:pt x="1255" y="712"/>
                    <a:pt x="1378" y="622"/>
                  </a:cubicBezTo>
                  <a:cubicBezTo>
                    <a:pt x="1361" y="313"/>
                    <a:pt x="684" y="0"/>
                    <a:pt x="3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7"/>
            <p:cNvSpPr/>
            <p:nvPr/>
          </p:nvSpPr>
          <p:spPr>
            <a:xfrm>
              <a:off x="8449034" y="3969299"/>
              <a:ext cx="148209" cy="139997"/>
            </a:xfrm>
            <a:custGeom>
              <a:avLst/>
              <a:gdLst/>
              <a:ahLst/>
              <a:cxnLst/>
              <a:rect l="l" t="t" r="r" b="b"/>
              <a:pathLst>
                <a:path w="778" h="740" extrusionOk="0">
                  <a:moveTo>
                    <a:pt x="606" y="0"/>
                  </a:moveTo>
                  <a:cubicBezTo>
                    <a:pt x="520" y="64"/>
                    <a:pt x="425" y="80"/>
                    <a:pt x="351" y="80"/>
                  </a:cubicBezTo>
                  <a:cubicBezTo>
                    <a:pt x="275" y="80"/>
                    <a:pt x="221" y="63"/>
                    <a:pt x="221" y="63"/>
                  </a:cubicBezTo>
                  <a:lnTo>
                    <a:pt x="221" y="63"/>
                  </a:lnTo>
                  <a:cubicBezTo>
                    <a:pt x="249" y="283"/>
                    <a:pt x="266" y="442"/>
                    <a:pt x="0" y="482"/>
                  </a:cubicBezTo>
                  <a:cubicBezTo>
                    <a:pt x="191" y="654"/>
                    <a:pt x="328" y="740"/>
                    <a:pt x="444" y="740"/>
                  </a:cubicBezTo>
                  <a:cubicBezTo>
                    <a:pt x="565" y="740"/>
                    <a:pt x="664" y="644"/>
                    <a:pt x="778" y="452"/>
                  </a:cubicBezTo>
                  <a:cubicBezTo>
                    <a:pt x="589" y="414"/>
                    <a:pt x="613" y="277"/>
                    <a:pt x="606"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7"/>
            <p:cNvSpPr/>
            <p:nvPr/>
          </p:nvSpPr>
          <p:spPr>
            <a:xfrm>
              <a:off x="8490562" y="3969299"/>
              <a:ext cx="77343" cy="68674"/>
            </a:xfrm>
            <a:custGeom>
              <a:avLst/>
              <a:gdLst/>
              <a:ahLst/>
              <a:cxnLst/>
              <a:rect l="l" t="t" r="r" b="b"/>
              <a:pathLst>
                <a:path w="406" h="363" extrusionOk="0">
                  <a:moveTo>
                    <a:pt x="388" y="0"/>
                  </a:moveTo>
                  <a:lnTo>
                    <a:pt x="388" y="0"/>
                  </a:lnTo>
                  <a:cubicBezTo>
                    <a:pt x="303" y="64"/>
                    <a:pt x="209" y="80"/>
                    <a:pt x="135" y="80"/>
                  </a:cubicBezTo>
                  <a:cubicBezTo>
                    <a:pt x="58" y="80"/>
                    <a:pt x="3" y="63"/>
                    <a:pt x="3" y="63"/>
                  </a:cubicBezTo>
                  <a:lnTo>
                    <a:pt x="3" y="63"/>
                  </a:lnTo>
                  <a:cubicBezTo>
                    <a:pt x="18" y="176"/>
                    <a:pt x="29" y="272"/>
                    <a:pt x="1" y="345"/>
                  </a:cubicBezTo>
                  <a:cubicBezTo>
                    <a:pt x="47" y="357"/>
                    <a:pt x="96" y="362"/>
                    <a:pt x="147" y="362"/>
                  </a:cubicBezTo>
                  <a:cubicBezTo>
                    <a:pt x="231" y="362"/>
                    <a:pt x="319" y="347"/>
                    <a:pt x="405" y="317"/>
                  </a:cubicBezTo>
                  <a:cubicBezTo>
                    <a:pt x="386" y="242"/>
                    <a:pt x="390" y="140"/>
                    <a:pt x="388" y="0"/>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7"/>
            <p:cNvSpPr/>
            <p:nvPr/>
          </p:nvSpPr>
          <p:spPr>
            <a:xfrm>
              <a:off x="8414363" y="3755897"/>
              <a:ext cx="237554" cy="251805"/>
            </a:xfrm>
            <a:custGeom>
              <a:avLst/>
              <a:gdLst/>
              <a:ahLst/>
              <a:cxnLst/>
              <a:rect l="l" t="t" r="r" b="b"/>
              <a:pathLst>
                <a:path w="1247" h="1331" extrusionOk="0">
                  <a:moveTo>
                    <a:pt x="521" y="0"/>
                  </a:moveTo>
                  <a:cubicBezTo>
                    <a:pt x="298" y="0"/>
                    <a:pt x="79" y="92"/>
                    <a:pt x="26" y="364"/>
                  </a:cubicBezTo>
                  <a:cubicBezTo>
                    <a:pt x="30" y="749"/>
                    <a:pt x="0" y="1045"/>
                    <a:pt x="105" y="1152"/>
                  </a:cubicBezTo>
                  <a:cubicBezTo>
                    <a:pt x="219" y="1273"/>
                    <a:pt x="369" y="1331"/>
                    <a:pt x="533" y="1331"/>
                  </a:cubicBezTo>
                  <a:cubicBezTo>
                    <a:pt x="680" y="1331"/>
                    <a:pt x="839" y="1284"/>
                    <a:pt x="992" y="1193"/>
                  </a:cubicBezTo>
                  <a:cubicBezTo>
                    <a:pt x="1247" y="908"/>
                    <a:pt x="1107" y="405"/>
                    <a:pt x="1045" y="212"/>
                  </a:cubicBezTo>
                  <a:cubicBezTo>
                    <a:pt x="1013" y="111"/>
                    <a:pt x="765" y="0"/>
                    <a:pt x="521"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7"/>
            <p:cNvSpPr/>
            <p:nvPr/>
          </p:nvSpPr>
          <p:spPr>
            <a:xfrm>
              <a:off x="8537997" y="3858625"/>
              <a:ext cx="27432" cy="25351"/>
            </a:xfrm>
            <a:custGeom>
              <a:avLst/>
              <a:gdLst/>
              <a:ahLst/>
              <a:cxnLst/>
              <a:rect l="l" t="t" r="r" b="b"/>
              <a:pathLst>
                <a:path w="144" h="134" extrusionOk="0">
                  <a:moveTo>
                    <a:pt x="84" y="1"/>
                  </a:moveTo>
                  <a:cubicBezTo>
                    <a:pt x="71" y="1"/>
                    <a:pt x="58" y="5"/>
                    <a:pt x="45" y="14"/>
                  </a:cubicBezTo>
                  <a:cubicBezTo>
                    <a:pt x="13" y="37"/>
                    <a:pt x="0" y="78"/>
                    <a:pt x="15" y="108"/>
                  </a:cubicBezTo>
                  <a:cubicBezTo>
                    <a:pt x="23" y="124"/>
                    <a:pt x="40" y="133"/>
                    <a:pt x="59" y="133"/>
                  </a:cubicBezTo>
                  <a:cubicBezTo>
                    <a:pt x="72" y="133"/>
                    <a:pt x="86" y="129"/>
                    <a:pt x="99" y="121"/>
                  </a:cubicBezTo>
                  <a:cubicBezTo>
                    <a:pt x="129" y="99"/>
                    <a:pt x="144" y="56"/>
                    <a:pt x="129" y="29"/>
                  </a:cubicBezTo>
                  <a:cubicBezTo>
                    <a:pt x="120" y="10"/>
                    <a:pt x="103" y="1"/>
                    <a:pt x="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7"/>
            <p:cNvSpPr/>
            <p:nvPr/>
          </p:nvSpPr>
          <p:spPr>
            <a:xfrm>
              <a:off x="8334734" y="4048757"/>
              <a:ext cx="370332" cy="224184"/>
            </a:xfrm>
            <a:custGeom>
              <a:avLst/>
              <a:gdLst/>
              <a:ahLst/>
              <a:cxnLst/>
              <a:rect l="l" t="t" r="r" b="b"/>
              <a:pathLst>
                <a:path w="1944" h="1185" extrusionOk="0">
                  <a:moveTo>
                    <a:pt x="744" y="0"/>
                  </a:moveTo>
                  <a:cubicBezTo>
                    <a:pt x="450" y="39"/>
                    <a:pt x="144" y="99"/>
                    <a:pt x="110" y="375"/>
                  </a:cubicBezTo>
                  <a:cubicBezTo>
                    <a:pt x="71" y="703"/>
                    <a:pt x="1" y="1185"/>
                    <a:pt x="1" y="1185"/>
                  </a:cubicBezTo>
                  <a:lnTo>
                    <a:pt x="973" y="1172"/>
                  </a:lnTo>
                  <a:lnTo>
                    <a:pt x="1067" y="1172"/>
                  </a:lnTo>
                  <a:lnTo>
                    <a:pt x="1937" y="1167"/>
                  </a:lnTo>
                  <a:cubicBezTo>
                    <a:pt x="1937" y="1167"/>
                    <a:pt x="1909" y="707"/>
                    <a:pt x="1926" y="431"/>
                  </a:cubicBezTo>
                  <a:cubicBezTo>
                    <a:pt x="1943" y="152"/>
                    <a:pt x="1592" y="39"/>
                    <a:pt x="1296" y="0"/>
                  </a:cubicBezTo>
                  <a:cubicBezTo>
                    <a:pt x="1259" y="112"/>
                    <a:pt x="1137" y="170"/>
                    <a:pt x="1016" y="170"/>
                  </a:cubicBezTo>
                  <a:cubicBezTo>
                    <a:pt x="897" y="170"/>
                    <a:pt x="780" y="114"/>
                    <a:pt x="744"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7"/>
            <p:cNvSpPr/>
            <p:nvPr/>
          </p:nvSpPr>
          <p:spPr>
            <a:xfrm>
              <a:off x="8498373" y="3886057"/>
              <a:ext cx="28385" cy="20243"/>
            </a:xfrm>
            <a:custGeom>
              <a:avLst/>
              <a:gdLst/>
              <a:ahLst/>
              <a:cxnLst/>
              <a:rect l="l" t="t" r="r" b="b"/>
              <a:pathLst>
                <a:path w="149" h="107" extrusionOk="0">
                  <a:moveTo>
                    <a:pt x="66" y="1"/>
                  </a:moveTo>
                  <a:cubicBezTo>
                    <a:pt x="55" y="1"/>
                    <a:pt x="44" y="7"/>
                    <a:pt x="37" y="12"/>
                  </a:cubicBezTo>
                  <a:cubicBezTo>
                    <a:pt x="30" y="18"/>
                    <a:pt x="24" y="25"/>
                    <a:pt x="20" y="31"/>
                  </a:cubicBezTo>
                  <a:cubicBezTo>
                    <a:pt x="13" y="46"/>
                    <a:pt x="9" y="59"/>
                    <a:pt x="7" y="70"/>
                  </a:cubicBezTo>
                  <a:cubicBezTo>
                    <a:pt x="0" y="91"/>
                    <a:pt x="3" y="104"/>
                    <a:pt x="7" y="106"/>
                  </a:cubicBezTo>
                  <a:cubicBezTo>
                    <a:pt x="11" y="106"/>
                    <a:pt x="20" y="96"/>
                    <a:pt x="28" y="78"/>
                  </a:cubicBezTo>
                  <a:cubicBezTo>
                    <a:pt x="35" y="70"/>
                    <a:pt x="41" y="59"/>
                    <a:pt x="47" y="51"/>
                  </a:cubicBezTo>
                  <a:cubicBezTo>
                    <a:pt x="52" y="46"/>
                    <a:pt x="54" y="42"/>
                    <a:pt x="58" y="40"/>
                  </a:cubicBezTo>
                  <a:cubicBezTo>
                    <a:pt x="61" y="38"/>
                    <a:pt x="63" y="37"/>
                    <a:pt x="65" y="37"/>
                  </a:cubicBezTo>
                  <a:cubicBezTo>
                    <a:pt x="66" y="37"/>
                    <a:pt x="66" y="37"/>
                    <a:pt x="67" y="38"/>
                  </a:cubicBezTo>
                  <a:cubicBezTo>
                    <a:pt x="75" y="38"/>
                    <a:pt x="84" y="46"/>
                    <a:pt x="92" y="53"/>
                  </a:cubicBezTo>
                  <a:cubicBezTo>
                    <a:pt x="97" y="59"/>
                    <a:pt x="101" y="63"/>
                    <a:pt x="105" y="66"/>
                  </a:cubicBezTo>
                  <a:cubicBezTo>
                    <a:pt x="110" y="72"/>
                    <a:pt x="112" y="74"/>
                    <a:pt x="116" y="78"/>
                  </a:cubicBezTo>
                  <a:cubicBezTo>
                    <a:pt x="128" y="92"/>
                    <a:pt x="136" y="102"/>
                    <a:pt x="142" y="102"/>
                  </a:cubicBezTo>
                  <a:cubicBezTo>
                    <a:pt x="143" y="102"/>
                    <a:pt x="143" y="102"/>
                    <a:pt x="144" y="102"/>
                  </a:cubicBezTo>
                  <a:cubicBezTo>
                    <a:pt x="148" y="100"/>
                    <a:pt x="146" y="85"/>
                    <a:pt x="137" y="66"/>
                  </a:cubicBezTo>
                  <a:cubicBezTo>
                    <a:pt x="135" y="61"/>
                    <a:pt x="133" y="55"/>
                    <a:pt x="129" y="51"/>
                  </a:cubicBezTo>
                  <a:cubicBezTo>
                    <a:pt x="127" y="44"/>
                    <a:pt x="122" y="38"/>
                    <a:pt x="118" y="31"/>
                  </a:cubicBezTo>
                  <a:cubicBezTo>
                    <a:pt x="107" y="21"/>
                    <a:pt x="97" y="6"/>
                    <a:pt x="71" y="1"/>
                  </a:cubicBezTo>
                  <a:cubicBezTo>
                    <a:pt x="69" y="1"/>
                    <a:pt x="68" y="1"/>
                    <a:pt x="66"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7"/>
            <p:cNvSpPr/>
            <p:nvPr/>
          </p:nvSpPr>
          <p:spPr>
            <a:xfrm>
              <a:off x="8484085" y="3921435"/>
              <a:ext cx="61722" cy="38026"/>
            </a:xfrm>
            <a:custGeom>
              <a:avLst/>
              <a:gdLst/>
              <a:ahLst/>
              <a:cxnLst/>
              <a:rect l="l" t="t" r="r" b="b"/>
              <a:pathLst>
                <a:path w="324" h="201" extrusionOk="0">
                  <a:moveTo>
                    <a:pt x="321" y="0"/>
                  </a:moveTo>
                  <a:cubicBezTo>
                    <a:pt x="318" y="0"/>
                    <a:pt x="314" y="6"/>
                    <a:pt x="309" y="16"/>
                  </a:cubicBezTo>
                  <a:cubicBezTo>
                    <a:pt x="302" y="26"/>
                    <a:pt x="296" y="41"/>
                    <a:pt x="285" y="59"/>
                  </a:cubicBezTo>
                  <a:cubicBezTo>
                    <a:pt x="283" y="63"/>
                    <a:pt x="279" y="69"/>
                    <a:pt x="277" y="74"/>
                  </a:cubicBezTo>
                  <a:cubicBezTo>
                    <a:pt x="272" y="78"/>
                    <a:pt x="270" y="82"/>
                    <a:pt x="266" y="89"/>
                  </a:cubicBezTo>
                  <a:cubicBezTo>
                    <a:pt x="264" y="93"/>
                    <a:pt x="260" y="97"/>
                    <a:pt x="255" y="103"/>
                  </a:cubicBezTo>
                  <a:cubicBezTo>
                    <a:pt x="251" y="108"/>
                    <a:pt x="247" y="112"/>
                    <a:pt x="242" y="116"/>
                  </a:cubicBezTo>
                  <a:cubicBezTo>
                    <a:pt x="223" y="136"/>
                    <a:pt x="200" y="155"/>
                    <a:pt x="172" y="161"/>
                  </a:cubicBezTo>
                  <a:cubicBezTo>
                    <a:pt x="162" y="164"/>
                    <a:pt x="153" y="166"/>
                    <a:pt x="143" y="166"/>
                  </a:cubicBezTo>
                  <a:cubicBezTo>
                    <a:pt x="126" y="166"/>
                    <a:pt x="110" y="162"/>
                    <a:pt x="95" y="155"/>
                  </a:cubicBezTo>
                  <a:cubicBezTo>
                    <a:pt x="73" y="144"/>
                    <a:pt x="54" y="129"/>
                    <a:pt x="43" y="112"/>
                  </a:cubicBezTo>
                  <a:cubicBezTo>
                    <a:pt x="18" y="80"/>
                    <a:pt x="9" y="54"/>
                    <a:pt x="5" y="54"/>
                  </a:cubicBezTo>
                  <a:cubicBezTo>
                    <a:pt x="0" y="56"/>
                    <a:pt x="0" y="63"/>
                    <a:pt x="3" y="76"/>
                  </a:cubicBezTo>
                  <a:cubicBezTo>
                    <a:pt x="5" y="89"/>
                    <a:pt x="11" y="106"/>
                    <a:pt x="22" y="125"/>
                  </a:cubicBezTo>
                  <a:cubicBezTo>
                    <a:pt x="33" y="146"/>
                    <a:pt x="52" y="168"/>
                    <a:pt x="80" y="185"/>
                  </a:cubicBezTo>
                  <a:cubicBezTo>
                    <a:pt x="98" y="195"/>
                    <a:pt x="121" y="201"/>
                    <a:pt x="145" y="201"/>
                  </a:cubicBezTo>
                  <a:cubicBezTo>
                    <a:pt x="157" y="201"/>
                    <a:pt x="170" y="199"/>
                    <a:pt x="182" y="196"/>
                  </a:cubicBezTo>
                  <a:cubicBezTo>
                    <a:pt x="219" y="185"/>
                    <a:pt x="247" y="161"/>
                    <a:pt x="266" y="140"/>
                  </a:cubicBezTo>
                  <a:cubicBezTo>
                    <a:pt x="270" y="133"/>
                    <a:pt x="277" y="127"/>
                    <a:pt x="281" y="121"/>
                  </a:cubicBezTo>
                  <a:cubicBezTo>
                    <a:pt x="285" y="116"/>
                    <a:pt x="287" y="110"/>
                    <a:pt x="292" y="103"/>
                  </a:cubicBezTo>
                  <a:cubicBezTo>
                    <a:pt x="294" y="97"/>
                    <a:pt x="298" y="93"/>
                    <a:pt x="300" y="86"/>
                  </a:cubicBezTo>
                  <a:cubicBezTo>
                    <a:pt x="305" y="82"/>
                    <a:pt x="305" y="76"/>
                    <a:pt x="307" y="71"/>
                  </a:cubicBezTo>
                  <a:cubicBezTo>
                    <a:pt x="317" y="50"/>
                    <a:pt x="320" y="33"/>
                    <a:pt x="322" y="20"/>
                  </a:cubicBezTo>
                  <a:cubicBezTo>
                    <a:pt x="324" y="7"/>
                    <a:pt x="324" y="1"/>
                    <a:pt x="322" y="1"/>
                  </a:cubicBezTo>
                  <a:cubicBezTo>
                    <a:pt x="321" y="0"/>
                    <a:pt x="321" y="0"/>
                    <a:pt x="321"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7"/>
            <p:cNvSpPr/>
            <p:nvPr/>
          </p:nvSpPr>
          <p:spPr>
            <a:xfrm>
              <a:off x="8544093" y="3855598"/>
              <a:ext cx="31242" cy="14567"/>
            </a:xfrm>
            <a:custGeom>
              <a:avLst/>
              <a:gdLst/>
              <a:ahLst/>
              <a:cxnLst/>
              <a:rect l="l" t="t" r="r" b="b"/>
              <a:pathLst>
                <a:path w="164" h="77" extrusionOk="0">
                  <a:moveTo>
                    <a:pt x="61" y="1"/>
                  </a:moveTo>
                  <a:cubicBezTo>
                    <a:pt x="45" y="1"/>
                    <a:pt x="30" y="5"/>
                    <a:pt x="20" y="12"/>
                  </a:cubicBezTo>
                  <a:cubicBezTo>
                    <a:pt x="2" y="23"/>
                    <a:pt x="0" y="38"/>
                    <a:pt x="5" y="38"/>
                  </a:cubicBezTo>
                  <a:cubicBezTo>
                    <a:pt x="6" y="39"/>
                    <a:pt x="7" y="40"/>
                    <a:pt x="8" y="40"/>
                  </a:cubicBezTo>
                  <a:cubicBezTo>
                    <a:pt x="13" y="40"/>
                    <a:pt x="20" y="35"/>
                    <a:pt x="30" y="34"/>
                  </a:cubicBezTo>
                  <a:cubicBezTo>
                    <a:pt x="33" y="33"/>
                    <a:pt x="37" y="33"/>
                    <a:pt x="41" y="33"/>
                  </a:cubicBezTo>
                  <a:cubicBezTo>
                    <a:pt x="52" y="33"/>
                    <a:pt x="66" y="35"/>
                    <a:pt x="82" y="40"/>
                  </a:cubicBezTo>
                  <a:cubicBezTo>
                    <a:pt x="103" y="47"/>
                    <a:pt x="122" y="55"/>
                    <a:pt x="133" y="64"/>
                  </a:cubicBezTo>
                  <a:cubicBezTo>
                    <a:pt x="146" y="70"/>
                    <a:pt x="152" y="77"/>
                    <a:pt x="157" y="77"/>
                  </a:cubicBezTo>
                  <a:cubicBezTo>
                    <a:pt x="163" y="75"/>
                    <a:pt x="163" y="62"/>
                    <a:pt x="152" y="47"/>
                  </a:cubicBezTo>
                  <a:cubicBezTo>
                    <a:pt x="139" y="30"/>
                    <a:pt x="120" y="15"/>
                    <a:pt x="92" y="6"/>
                  </a:cubicBezTo>
                  <a:cubicBezTo>
                    <a:pt x="82" y="3"/>
                    <a:pt x="71"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7"/>
            <p:cNvSpPr/>
            <p:nvPr/>
          </p:nvSpPr>
          <p:spPr>
            <a:xfrm>
              <a:off x="8444843" y="3854652"/>
              <a:ext cx="27241" cy="25162"/>
            </a:xfrm>
            <a:custGeom>
              <a:avLst/>
              <a:gdLst/>
              <a:ahLst/>
              <a:cxnLst/>
              <a:rect l="l" t="t" r="r" b="b"/>
              <a:pathLst>
                <a:path w="143" h="133" extrusionOk="0">
                  <a:moveTo>
                    <a:pt x="84" y="1"/>
                  </a:moveTo>
                  <a:cubicBezTo>
                    <a:pt x="71" y="1"/>
                    <a:pt x="58" y="5"/>
                    <a:pt x="46" y="13"/>
                  </a:cubicBezTo>
                  <a:cubicBezTo>
                    <a:pt x="14" y="37"/>
                    <a:pt x="1" y="77"/>
                    <a:pt x="16" y="107"/>
                  </a:cubicBezTo>
                  <a:cubicBezTo>
                    <a:pt x="23" y="124"/>
                    <a:pt x="40" y="133"/>
                    <a:pt x="59" y="133"/>
                  </a:cubicBezTo>
                  <a:cubicBezTo>
                    <a:pt x="72" y="133"/>
                    <a:pt x="85" y="129"/>
                    <a:pt x="97" y="120"/>
                  </a:cubicBezTo>
                  <a:cubicBezTo>
                    <a:pt x="129" y="99"/>
                    <a:pt x="142" y="56"/>
                    <a:pt x="129" y="28"/>
                  </a:cubicBezTo>
                  <a:cubicBezTo>
                    <a:pt x="120" y="10"/>
                    <a:pt x="103" y="1"/>
                    <a:pt x="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7"/>
            <p:cNvSpPr/>
            <p:nvPr/>
          </p:nvSpPr>
          <p:spPr>
            <a:xfrm>
              <a:off x="8450939" y="3851625"/>
              <a:ext cx="31242" cy="14567"/>
            </a:xfrm>
            <a:custGeom>
              <a:avLst/>
              <a:gdLst/>
              <a:ahLst/>
              <a:cxnLst/>
              <a:rect l="l" t="t" r="r" b="b"/>
              <a:pathLst>
                <a:path w="164" h="77" extrusionOk="0">
                  <a:moveTo>
                    <a:pt x="60" y="0"/>
                  </a:moveTo>
                  <a:cubicBezTo>
                    <a:pt x="45" y="0"/>
                    <a:pt x="30" y="4"/>
                    <a:pt x="20" y="12"/>
                  </a:cubicBezTo>
                  <a:cubicBezTo>
                    <a:pt x="3" y="23"/>
                    <a:pt x="1" y="38"/>
                    <a:pt x="5" y="38"/>
                  </a:cubicBezTo>
                  <a:cubicBezTo>
                    <a:pt x="6" y="39"/>
                    <a:pt x="8" y="39"/>
                    <a:pt x="9" y="39"/>
                  </a:cubicBezTo>
                  <a:cubicBezTo>
                    <a:pt x="14" y="39"/>
                    <a:pt x="21" y="35"/>
                    <a:pt x="31" y="33"/>
                  </a:cubicBezTo>
                  <a:cubicBezTo>
                    <a:pt x="34" y="33"/>
                    <a:pt x="37" y="33"/>
                    <a:pt x="40" y="33"/>
                  </a:cubicBezTo>
                  <a:cubicBezTo>
                    <a:pt x="51" y="33"/>
                    <a:pt x="66" y="35"/>
                    <a:pt x="82" y="40"/>
                  </a:cubicBezTo>
                  <a:cubicBezTo>
                    <a:pt x="104" y="46"/>
                    <a:pt x="121" y="55"/>
                    <a:pt x="134" y="63"/>
                  </a:cubicBezTo>
                  <a:cubicBezTo>
                    <a:pt x="147" y="70"/>
                    <a:pt x="153" y="76"/>
                    <a:pt x="157" y="76"/>
                  </a:cubicBezTo>
                  <a:cubicBezTo>
                    <a:pt x="162" y="74"/>
                    <a:pt x="164" y="61"/>
                    <a:pt x="151" y="46"/>
                  </a:cubicBezTo>
                  <a:cubicBezTo>
                    <a:pt x="140" y="29"/>
                    <a:pt x="119" y="14"/>
                    <a:pt x="93" y="6"/>
                  </a:cubicBezTo>
                  <a:cubicBezTo>
                    <a:pt x="82" y="2"/>
                    <a:pt x="71" y="0"/>
                    <a:pt x="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7"/>
            <p:cNvSpPr/>
            <p:nvPr/>
          </p:nvSpPr>
          <p:spPr>
            <a:xfrm>
              <a:off x="8571905" y="3863922"/>
              <a:ext cx="18479" cy="7567"/>
            </a:xfrm>
            <a:custGeom>
              <a:avLst/>
              <a:gdLst/>
              <a:ahLst/>
              <a:cxnLst/>
              <a:rect l="l" t="t" r="r" b="b"/>
              <a:pathLst>
                <a:path w="97" h="40" extrusionOk="0">
                  <a:moveTo>
                    <a:pt x="77" y="1"/>
                  </a:moveTo>
                  <a:cubicBezTo>
                    <a:pt x="69" y="1"/>
                    <a:pt x="59" y="2"/>
                    <a:pt x="47" y="5"/>
                  </a:cubicBezTo>
                  <a:cubicBezTo>
                    <a:pt x="23" y="7"/>
                    <a:pt x="4" y="11"/>
                    <a:pt x="2" y="22"/>
                  </a:cubicBezTo>
                  <a:cubicBezTo>
                    <a:pt x="0" y="29"/>
                    <a:pt x="16" y="40"/>
                    <a:pt x="40" y="40"/>
                  </a:cubicBezTo>
                  <a:cubicBezTo>
                    <a:pt x="43" y="40"/>
                    <a:pt x="47" y="40"/>
                    <a:pt x="51" y="39"/>
                  </a:cubicBezTo>
                  <a:cubicBezTo>
                    <a:pt x="66" y="37"/>
                    <a:pt x="79" y="31"/>
                    <a:pt x="86" y="24"/>
                  </a:cubicBezTo>
                  <a:cubicBezTo>
                    <a:pt x="94" y="16"/>
                    <a:pt x="96" y="9"/>
                    <a:pt x="92" y="5"/>
                  </a:cubicBezTo>
                  <a:cubicBezTo>
                    <a:pt x="89" y="2"/>
                    <a:pt x="84" y="1"/>
                    <a:pt x="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7"/>
            <p:cNvSpPr/>
            <p:nvPr/>
          </p:nvSpPr>
          <p:spPr>
            <a:xfrm>
              <a:off x="8437223" y="3853138"/>
              <a:ext cx="16002" cy="8324"/>
            </a:xfrm>
            <a:custGeom>
              <a:avLst/>
              <a:gdLst/>
              <a:ahLst/>
              <a:cxnLst/>
              <a:rect l="l" t="t" r="r" b="b"/>
              <a:pathLst>
                <a:path w="84" h="44" extrusionOk="0">
                  <a:moveTo>
                    <a:pt x="19" y="0"/>
                  </a:moveTo>
                  <a:cubicBezTo>
                    <a:pt x="13" y="0"/>
                    <a:pt x="9" y="1"/>
                    <a:pt x="7" y="4"/>
                  </a:cubicBezTo>
                  <a:cubicBezTo>
                    <a:pt x="0" y="13"/>
                    <a:pt x="13" y="32"/>
                    <a:pt x="37" y="40"/>
                  </a:cubicBezTo>
                  <a:cubicBezTo>
                    <a:pt x="44" y="42"/>
                    <a:pt x="51" y="43"/>
                    <a:pt x="58" y="43"/>
                  </a:cubicBezTo>
                  <a:cubicBezTo>
                    <a:pt x="72" y="43"/>
                    <a:pt x="81" y="39"/>
                    <a:pt x="81" y="32"/>
                  </a:cubicBezTo>
                  <a:cubicBezTo>
                    <a:pt x="84" y="23"/>
                    <a:pt x="69" y="13"/>
                    <a:pt x="49" y="6"/>
                  </a:cubicBezTo>
                  <a:cubicBezTo>
                    <a:pt x="37" y="2"/>
                    <a:pt x="27" y="0"/>
                    <a:pt x="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7"/>
            <p:cNvSpPr/>
            <p:nvPr/>
          </p:nvSpPr>
          <p:spPr>
            <a:xfrm>
              <a:off x="8345402" y="3724302"/>
              <a:ext cx="354711" cy="318966"/>
            </a:xfrm>
            <a:custGeom>
              <a:avLst/>
              <a:gdLst/>
              <a:ahLst/>
              <a:cxnLst/>
              <a:rect l="l" t="t" r="r" b="b"/>
              <a:pathLst>
                <a:path w="1862" h="1686" extrusionOk="0">
                  <a:moveTo>
                    <a:pt x="999" y="1"/>
                  </a:moveTo>
                  <a:cubicBezTo>
                    <a:pt x="846" y="1"/>
                    <a:pt x="688" y="41"/>
                    <a:pt x="559" y="130"/>
                  </a:cubicBezTo>
                  <a:cubicBezTo>
                    <a:pt x="384" y="154"/>
                    <a:pt x="264" y="501"/>
                    <a:pt x="277" y="824"/>
                  </a:cubicBezTo>
                  <a:cubicBezTo>
                    <a:pt x="289" y="1148"/>
                    <a:pt x="0" y="1332"/>
                    <a:pt x="73" y="1516"/>
                  </a:cubicBezTo>
                  <a:cubicBezTo>
                    <a:pt x="144" y="1589"/>
                    <a:pt x="279" y="1645"/>
                    <a:pt x="279" y="1645"/>
                  </a:cubicBezTo>
                  <a:cubicBezTo>
                    <a:pt x="255" y="1415"/>
                    <a:pt x="435" y="1141"/>
                    <a:pt x="403" y="820"/>
                  </a:cubicBezTo>
                  <a:cubicBezTo>
                    <a:pt x="371" y="501"/>
                    <a:pt x="480" y="293"/>
                    <a:pt x="596" y="231"/>
                  </a:cubicBezTo>
                  <a:cubicBezTo>
                    <a:pt x="878" y="497"/>
                    <a:pt x="1377" y="505"/>
                    <a:pt x="1377" y="505"/>
                  </a:cubicBezTo>
                  <a:cubicBezTo>
                    <a:pt x="1439" y="910"/>
                    <a:pt x="1320" y="1492"/>
                    <a:pt x="1382" y="1685"/>
                  </a:cubicBezTo>
                  <a:cubicBezTo>
                    <a:pt x="1525" y="1619"/>
                    <a:pt x="1855" y="1527"/>
                    <a:pt x="1861" y="1428"/>
                  </a:cubicBezTo>
                  <a:cubicBezTo>
                    <a:pt x="1598" y="1171"/>
                    <a:pt x="1829" y="781"/>
                    <a:pt x="1562" y="267"/>
                  </a:cubicBezTo>
                  <a:cubicBezTo>
                    <a:pt x="1476" y="102"/>
                    <a:pt x="1243" y="1"/>
                    <a:pt x="999"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7"/>
            <p:cNvSpPr/>
            <p:nvPr/>
          </p:nvSpPr>
          <p:spPr>
            <a:xfrm>
              <a:off x="8557427" y="3817571"/>
              <a:ext cx="27241" cy="15892"/>
            </a:xfrm>
            <a:custGeom>
              <a:avLst/>
              <a:gdLst/>
              <a:ahLst/>
              <a:cxnLst/>
              <a:rect l="l" t="t" r="r" b="b"/>
              <a:pathLst>
                <a:path w="143" h="84" extrusionOk="0">
                  <a:moveTo>
                    <a:pt x="48" y="1"/>
                  </a:moveTo>
                  <a:cubicBezTo>
                    <a:pt x="40" y="1"/>
                    <a:pt x="32" y="2"/>
                    <a:pt x="27" y="4"/>
                  </a:cubicBezTo>
                  <a:cubicBezTo>
                    <a:pt x="9" y="8"/>
                    <a:pt x="1" y="14"/>
                    <a:pt x="3" y="19"/>
                  </a:cubicBezTo>
                  <a:cubicBezTo>
                    <a:pt x="3" y="29"/>
                    <a:pt x="42" y="27"/>
                    <a:pt x="76" y="42"/>
                  </a:cubicBezTo>
                  <a:cubicBezTo>
                    <a:pt x="106" y="56"/>
                    <a:pt x="127" y="83"/>
                    <a:pt x="136" y="83"/>
                  </a:cubicBezTo>
                  <a:cubicBezTo>
                    <a:pt x="137" y="83"/>
                    <a:pt x="137" y="83"/>
                    <a:pt x="138" y="83"/>
                  </a:cubicBezTo>
                  <a:cubicBezTo>
                    <a:pt x="142" y="81"/>
                    <a:pt x="142" y="70"/>
                    <a:pt x="136" y="55"/>
                  </a:cubicBezTo>
                  <a:cubicBezTo>
                    <a:pt x="129" y="40"/>
                    <a:pt x="114" y="21"/>
                    <a:pt x="91" y="10"/>
                  </a:cubicBezTo>
                  <a:cubicBezTo>
                    <a:pt x="75" y="3"/>
                    <a:pt x="60" y="1"/>
                    <a:pt x="48"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7"/>
            <p:cNvSpPr/>
            <p:nvPr/>
          </p:nvSpPr>
          <p:spPr>
            <a:xfrm>
              <a:off x="8436270" y="3817571"/>
              <a:ext cx="26860" cy="15892"/>
            </a:xfrm>
            <a:custGeom>
              <a:avLst/>
              <a:gdLst/>
              <a:ahLst/>
              <a:cxnLst/>
              <a:rect l="l" t="t" r="r" b="b"/>
              <a:pathLst>
                <a:path w="141" h="84" extrusionOk="0">
                  <a:moveTo>
                    <a:pt x="96" y="1"/>
                  </a:moveTo>
                  <a:cubicBezTo>
                    <a:pt x="83" y="1"/>
                    <a:pt x="68" y="3"/>
                    <a:pt x="52" y="10"/>
                  </a:cubicBezTo>
                  <a:cubicBezTo>
                    <a:pt x="29" y="21"/>
                    <a:pt x="14" y="40"/>
                    <a:pt x="7" y="55"/>
                  </a:cubicBezTo>
                  <a:cubicBezTo>
                    <a:pt x="1" y="70"/>
                    <a:pt x="1" y="81"/>
                    <a:pt x="5" y="83"/>
                  </a:cubicBezTo>
                  <a:cubicBezTo>
                    <a:pt x="6" y="83"/>
                    <a:pt x="6" y="83"/>
                    <a:pt x="7" y="83"/>
                  </a:cubicBezTo>
                  <a:cubicBezTo>
                    <a:pt x="17" y="83"/>
                    <a:pt x="37" y="56"/>
                    <a:pt x="67" y="42"/>
                  </a:cubicBezTo>
                  <a:cubicBezTo>
                    <a:pt x="101" y="27"/>
                    <a:pt x="138" y="29"/>
                    <a:pt x="140" y="19"/>
                  </a:cubicBezTo>
                  <a:cubicBezTo>
                    <a:pt x="140" y="14"/>
                    <a:pt x="134" y="8"/>
                    <a:pt x="116" y="4"/>
                  </a:cubicBezTo>
                  <a:cubicBezTo>
                    <a:pt x="111" y="2"/>
                    <a:pt x="104" y="1"/>
                    <a:pt x="96"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8" name="Google Shape;2868;p27"/>
          <p:cNvGrpSpPr/>
          <p:nvPr/>
        </p:nvGrpSpPr>
        <p:grpSpPr>
          <a:xfrm>
            <a:off x="265918" y="1392525"/>
            <a:ext cx="847346" cy="875453"/>
            <a:chOff x="265918" y="1392525"/>
            <a:chExt cx="847346" cy="875453"/>
          </a:xfrm>
        </p:grpSpPr>
        <p:sp>
          <p:nvSpPr>
            <p:cNvPr id="2869" name="Google Shape;2869;p27"/>
            <p:cNvSpPr/>
            <p:nvPr/>
          </p:nvSpPr>
          <p:spPr>
            <a:xfrm>
              <a:off x="598242" y="1872274"/>
              <a:ext cx="515022" cy="395704"/>
            </a:xfrm>
            <a:custGeom>
              <a:avLst/>
              <a:gdLst/>
              <a:ahLst/>
              <a:cxnLst/>
              <a:rect l="l" t="t" r="r" b="b"/>
              <a:pathLst>
                <a:path w="1869" h="1436" extrusionOk="0">
                  <a:moveTo>
                    <a:pt x="1405" y="1"/>
                  </a:moveTo>
                  <a:lnTo>
                    <a:pt x="0" y="665"/>
                  </a:lnTo>
                  <a:lnTo>
                    <a:pt x="1868" y="1436"/>
                  </a:lnTo>
                  <a:lnTo>
                    <a:pt x="1405"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7"/>
            <p:cNvSpPr/>
            <p:nvPr/>
          </p:nvSpPr>
          <p:spPr>
            <a:xfrm>
              <a:off x="265918" y="1392525"/>
              <a:ext cx="786448" cy="786448"/>
            </a:xfrm>
            <a:custGeom>
              <a:avLst/>
              <a:gdLst/>
              <a:ahLst/>
              <a:cxnLst/>
              <a:rect l="l" t="t" r="r" b="b"/>
              <a:pathLst>
                <a:path w="2854" h="2854" extrusionOk="0">
                  <a:moveTo>
                    <a:pt x="1427" y="0"/>
                  </a:moveTo>
                  <a:cubicBezTo>
                    <a:pt x="639" y="0"/>
                    <a:pt x="1" y="639"/>
                    <a:pt x="1" y="1427"/>
                  </a:cubicBezTo>
                  <a:cubicBezTo>
                    <a:pt x="1" y="2215"/>
                    <a:pt x="639" y="2853"/>
                    <a:pt x="1427" y="2853"/>
                  </a:cubicBezTo>
                  <a:cubicBezTo>
                    <a:pt x="2215" y="2853"/>
                    <a:pt x="2853" y="2215"/>
                    <a:pt x="2853" y="1427"/>
                  </a:cubicBezTo>
                  <a:cubicBezTo>
                    <a:pt x="2853" y="639"/>
                    <a:pt x="2215" y="0"/>
                    <a:pt x="142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1" name="Google Shape;2871;p27"/>
          <p:cNvGrpSpPr/>
          <p:nvPr/>
        </p:nvGrpSpPr>
        <p:grpSpPr>
          <a:xfrm>
            <a:off x="429393" y="1511432"/>
            <a:ext cx="459483" cy="548641"/>
            <a:chOff x="429393" y="1511432"/>
            <a:chExt cx="459483" cy="548641"/>
          </a:xfrm>
        </p:grpSpPr>
        <p:sp>
          <p:nvSpPr>
            <p:cNvPr id="2872" name="Google Shape;2872;p27"/>
            <p:cNvSpPr/>
            <p:nvPr/>
          </p:nvSpPr>
          <p:spPr>
            <a:xfrm>
              <a:off x="429393" y="1683452"/>
              <a:ext cx="459483" cy="235319"/>
            </a:xfrm>
            <a:custGeom>
              <a:avLst/>
              <a:gdLst/>
              <a:ahLst/>
              <a:cxnLst/>
              <a:rect l="l" t="t" r="r" b="b"/>
              <a:pathLst>
                <a:path w="2462" h="1264" extrusionOk="0">
                  <a:moveTo>
                    <a:pt x="985" y="0"/>
                  </a:moveTo>
                  <a:cubicBezTo>
                    <a:pt x="821" y="0"/>
                    <a:pt x="671" y="26"/>
                    <a:pt x="572" y="97"/>
                  </a:cubicBezTo>
                  <a:cubicBezTo>
                    <a:pt x="585" y="487"/>
                    <a:pt x="0" y="711"/>
                    <a:pt x="347" y="1178"/>
                  </a:cubicBezTo>
                  <a:cubicBezTo>
                    <a:pt x="519" y="1242"/>
                    <a:pt x="756" y="1263"/>
                    <a:pt x="998" y="1263"/>
                  </a:cubicBezTo>
                  <a:cubicBezTo>
                    <a:pt x="1510" y="1263"/>
                    <a:pt x="2048" y="1168"/>
                    <a:pt x="2056" y="1168"/>
                  </a:cubicBezTo>
                  <a:cubicBezTo>
                    <a:pt x="2461" y="831"/>
                    <a:pt x="1782" y="602"/>
                    <a:pt x="1819" y="155"/>
                  </a:cubicBezTo>
                  <a:cubicBezTo>
                    <a:pt x="1636" y="88"/>
                    <a:pt x="1286" y="0"/>
                    <a:pt x="98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7"/>
            <p:cNvSpPr/>
            <p:nvPr/>
          </p:nvSpPr>
          <p:spPr>
            <a:xfrm>
              <a:off x="588028" y="1761085"/>
              <a:ext cx="145385" cy="137952"/>
            </a:xfrm>
            <a:custGeom>
              <a:avLst/>
              <a:gdLst/>
              <a:ahLst/>
              <a:cxnLst/>
              <a:rect l="l" t="t" r="r" b="b"/>
              <a:pathLst>
                <a:path w="779" h="741" extrusionOk="0">
                  <a:moveTo>
                    <a:pt x="172" y="1"/>
                  </a:moveTo>
                  <a:cubicBezTo>
                    <a:pt x="166" y="279"/>
                    <a:pt x="189" y="414"/>
                    <a:pt x="1" y="455"/>
                  </a:cubicBezTo>
                  <a:cubicBezTo>
                    <a:pt x="115" y="646"/>
                    <a:pt x="213" y="741"/>
                    <a:pt x="334" y="741"/>
                  </a:cubicBezTo>
                  <a:cubicBezTo>
                    <a:pt x="450" y="741"/>
                    <a:pt x="587" y="654"/>
                    <a:pt x="778" y="483"/>
                  </a:cubicBezTo>
                  <a:cubicBezTo>
                    <a:pt x="513" y="442"/>
                    <a:pt x="530" y="284"/>
                    <a:pt x="558" y="63"/>
                  </a:cubicBezTo>
                  <a:lnTo>
                    <a:pt x="558" y="63"/>
                  </a:lnTo>
                  <a:cubicBezTo>
                    <a:pt x="557" y="63"/>
                    <a:pt x="502" y="81"/>
                    <a:pt x="425" y="81"/>
                  </a:cubicBezTo>
                  <a:cubicBezTo>
                    <a:pt x="352" y="81"/>
                    <a:pt x="258" y="65"/>
                    <a:pt x="172"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7"/>
            <p:cNvSpPr/>
            <p:nvPr/>
          </p:nvSpPr>
          <p:spPr>
            <a:xfrm>
              <a:off x="616769" y="1761085"/>
              <a:ext cx="75772" cy="67952"/>
            </a:xfrm>
            <a:custGeom>
              <a:avLst/>
              <a:gdLst/>
              <a:ahLst/>
              <a:cxnLst/>
              <a:rect l="l" t="t" r="r" b="b"/>
              <a:pathLst>
                <a:path w="406" h="365" extrusionOk="0">
                  <a:moveTo>
                    <a:pt x="18" y="1"/>
                  </a:moveTo>
                  <a:lnTo>
                    <a:pt x="18" y="1"/>
                  </a:lnTo>
                  <a:cubicBezTo>
                    <a:pt x="16" y="140"/>
                    <a:pt x="20" y="245"/>
                    <a:pt x="1" y="318"/>
                  </a:cubicBezTo>
                  <a:cubicBezTo>
                    <a:pt x="88" y="349"/>
                    <a:pt x="176" y="365"/>
                    <a:pt x="260" y="365"/>
                  </a:cubicBezTo>
                  <a:cubicBezTo>
                    <a:pt x="310" y="365"/>
                    <a:pt x="359" y="359"/>
                    <a:pt x="406" y="348"/>
                  </a:cubicBezTo>
                  <a:cubicBezTo>
                    <a:pt x="378" y="275"/>
                    <a:pt x="389" y="177"/>
                    <a:pt x="404" y="63"/>
                  </a:cubicBezTo>
                  <a:lnTo>
                    <a:pt x="404" y="63"/>
                  </a:lnTo>
                  <a:cubicBezTo>
                    <a:pt x="403" y="63"/>
                    <a:pt x="348" y="81"/>
                    <a:pt x="271" y="81"/>
                  </a:cubicBezTo>
                  <a:cubicBezTo>
                    <a:pt x="198" y="81"/>
                    <a:pt x="104" y="65"/>
                    <a:pt x="18" y="1"/>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7"/>
            <p:cNvSpPr/>
            <p:nvPr/>
          </p:nvSpPr>
          <p:spPr>
            <a:xfrm>
              <a:off x="534465" y="1551272"/>
              <a:ext cx="232914" cy="247978"/>
            </a:xfrm>
            <a:custGeom>
              <a:avLst/>
              <a:gdLst/>
              <a:ahLst/>
              <a:cxnLst/>
              <a:rect l="l" t="t" r="r" b="b"/>
              <a:pathLst>
                <a:path w="1248" h="1332" extrusionOk="0">
                  <a:moveTo>
                    <a:pt x="726" y="0"/>
                  </a:moveTo>
                  <a:cubicBezTo>
                    <a:pt x="482" y="0"/>
                    <a:pt x="234" y="110"/>
                    <a:pt x="202" y="211"/>
                  </a:cubicBezTo>
                  <a:cubicBezTo>
                    <a:pt x="140" y="404"/>
                    <a:pt x="1" y="907"/>
                    <a:pt x="256" y="1194"/>
                  </a:cubicBezTo>
                  <a:cubicBezTo>
                    <a:pt x="408" y="1285"/>
                    <a:pt x="566" y="1332"/>
                    <a:pt x="713" y="1332"/>
                  </a:cubicBezTo>
                  <a:cubicBezTo>
                    <a:pt x="877" y="1332"/>
                    <a:pt x="1028" y="1274"/>
                    <a:pt x="1142" y="1154"/>
                  </a:cubicBezTo>
                  <a:cubicBezTo>
                    <a:pt x="1247" y="1047"/>
                    <a:pt x="1217" y="751"/>
                    <a:pt x="1221" y="366"/>
                  </a:cubicBezTo>
                  <a:cubicBezTo>
                    <a:pt x="1168" y="92"/>
                    <a:pt x="948" y="0"/>
                    <a:pt x="726"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7"/>
            <p:cNvSpPr/>
            <p:nvPr/>
          </p:nvSpPr>
          <p:spPr>
            <a:xfrm>
              <a:off x="510204" y="1649197"/>
              <a:ext cx="52443" cy="71675"/>
            </a:xfrm>
            <a:custGeom>
              <a:avLst/>
              <a:gdLst/>
              <a:ahLst/>
              <a:cxnLst/>
              <a:rect l="l" t="t" r="r" b="b"/>
              <a:pathLst>
                <a:path w="281" h="385" extrusionOk="0">
                  <a:moveTo>
                    <a:pt x="126" y="1"/>
                  </a:moveTo>
                  <a:cubicBezTo>
                    <a:pt x="54" y="1"/>
                    <a:pt x="1" y="104"/>
                    <a:pt x="39" y="246"/>
                  </a:cubicBezTo>
                  <a:cubicBezTo>
                    <a:pt x="68" y="356"/>
                    <a:pt x="124" y="385"/>
                    <a:pt x="174" y="385"/>
                  </a:cubicBezTo>
                  <a:cubicBezTo>
                    <a:pt x="231" y="385"/>
                    <a:pt x="281" y="349"/>
                    <a:pt x="281" y="349"/>
                  </a:cubicBezTo>
                  <a:lnTo>
                    <a:pt x="266" y="141"/>
                  </a:lnTo>
                  <a:cubicBezTo>
                    <a:pt x="224" y="42"/>
                    <a:pt x="171" y="1"/>
                    <a:pt x="126"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7"/>
            <p:cNvSpPr/>
            <p:nvPr/>
          </p:nvSpPr>
          <p:spPr>
            <a:xfrm>
              <a:off x="756369" y="1654410"/>
              <a:ext cx="51137" cy="67766"/>
            </a:xfrm>
            <a:custGeom>
              <a:avLst/>
              <a:gdLst/>
              <a:ahLst/>
              <a:cxnLst/>
              <a:rect l="l" t="t" r="r" b="b"/>
              <a:pathLst>
                <a:path w="274" h="364" extrusionOk="0">
                  <a:moveTo>
                    <a:pt x="158" y="0"/>
                  </a:moveTo>
                  <a:cubicBezTo>
                    <a:pt x="110" y="0"/>
                    <a:pt x="51" y="46"/>
                    <a:pt x="7" y="152"/>
                  </a:cubicBezTo>
                  <a:lnTo>
                    <a:pt x="0" y="328"/>
                  </a:lnTo>
                  <a:cubicBezTo>
                    <a:pt x="0" y="328"/>
                    <a:pt x="48" y="363"/>
                    <a:pt x="103" y="363"/>
                  </a:cubicBezTo>
                  <a:cubicBezTo>
                    <a:pt x="152" y="363"/>
                    <a:pt x="206" y="334"/>
                    <a:pt x="236" y="225"/>
                  </a:cubicBezTo>
                  <a:cubicBezTo>
                    <a:pt x="273" y="89"/>
                    <a:pt x="226" y="0"/>
                    <a:pt x="158"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7"/>
            <p:cNvSpPr/>
            <p:nvPr/>
          </p:nvSpPr>
          <p:spPr>
            <a:xfrm>
              <a:off x="707658" y="1665580"/>
              <a:ext cx="32474" cy="28298"/>
            </a:xfrm>
            <a:custGeom>
              <a:avLst/>
              <a:gdLst/>
              <a:ahLst/>
              <a:cxnLst/>
              <a:rect l="l" t="t" r="r" b="b"/>
              <a:pathLst>
                <a:path w="174" h="152" extrusionOk="0">
                  <a:moveTo>
                    <a:pt x="101" y="1"/>
                  </a:moveTo>
                  <a:cubicBezTo>
                    <a:pt x="67" y="1"/>
                    <a:pt x="30" y="26"/>
                    <a:pt x="15" y="62"/>
                  </a:cubicBezTo>
                  <a:cubicBezTo>
                    <a:pt x="0" y="103"/>
                    <a:pt x="17" y="141"/>
                    <a:pt x="56" y="150"/>
                  </a:cubicBezTo>
                  <a:cubicBezTo>
                    <a:pt x="60" y="151"/>
                    <a:pt x="65" y="151"/>
                    <a:pt x="70" y="151"/>
                  </a:cubicBezTo>
                  <a:cubicBezTo>
                    <a:pt x="105" y="151"/>
                    <a:pt x="141" y="126"/>
                    <a:pt x="156" y="90"/>
                  </a:cubicBezTo>
                  <a:cubicBezTo>
                    <a:pt x="174" y="49"/>
                    <a:pt x="154" y="11"/>
                    <a:pt x="116" y="2"/>
                  </a:cubicBezTo>
                  <a:cubicBezTo>
                    <a:pt x="111" y="1"/>
                    <a:pt x="106" y="1"/>
                    <a:pt x="1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7"/>
            <p:cNvSpPr/>
            <p:nvPr/>
          </p:nvSpPr>
          <p:spPr>
            <a:xfrm>
              <a:off x="615276" y="1662788"/>
              <a:ext cx="32474" cy="28298"/>
            </a:xfrm>
            <a:custGeom>
              <a:avLst/>
              <a:gdLst/>
              <a:ahLst/>
              <a:cxnLst/>
              <a:rect l="l" t="t" r="r" b="b"/>
              <a:pathLst>
                <a:path w="174" h="152" extrusionOk="0">
                  <a:moveTo>
                    <a:pt x="102" y="1"/>
                  </a:moveTo>
                  <a:cubicBezTo>
                    <a:pt x="67" y="1"/>
                    <a:pt x="30" y="26"/>
                    <a:pt x="15" y="62"/>
                  </a:cubicBezTo>
                  <a:cubicBezTo>
                    <a:pt x="0" y="103"/>
                    <a:pt x="17" y="141"/>
                    <a:pt x="56" y="150"/>
                  </a:cubicBezTo>
                  <a:cubicBezTo>
                    <a:pt x="61" y="151"/>
                    <a:pt x="66" y="151"/>
                    <a:pt x="70" y="151"/>
                  </a:cubicBezTo>
                  <a:cubicBezTo>
                    <a:pt x="105" y="151"/>
                    <a:pt x="142" y="126"/>
                    <a:pt x="157" y="90"/>
                  </a:cubicBezTo>
                  <a:cubicBezTo>
                    <a:pt x="174" y="49"/>
                    <a:pt x="155" y="9"/>
                    <a:pt x="116" y="2"/>
                  </a:cubicBezTo>
                  <a:cubicBezTo>
                    <a:pt x="111" y="1"/>
                    <a:pt x="106" y="1"/>
                    <a:pt x="1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7"/>
            <p:cNvSpPr/>
            <p:nvPr/>
          </p:nvSpPr>
          <p:spPr>
            <a:xfrm>
              <a:off x="482582" y="1839276"/>
              <a:ext cx="362622" cy="220798"/>
            </a:xfrm>
            <a:custGeom>
              <a:avLst/>
              <a:gdLst/>
              <a:ahLst/>
              <a:cxnLst/>
              <a:rect l="l" t="t" r="r" b="b"/>
              <a:pathLst>
                <a:path w="1943" h="1186" extrusionOk="0">
                  <a:moveTo>
                    <a:pt x="647" y="1"/>
                  </a:moveTo>
                  <a:cubicBezTo>
                    <a:pt x="351" y="41"/>
                    <a:pt x="0" y="155"/>
                    <a:pt x="17" y="431"/>
                  </a:cubicBezTo>
                  <a:cubicBezTo>
                    <a:pt x="35" y="710"/>
                    <a:pt x="7" y="1168"/>
                    <a:pt x="7" y="1168"/>
                  </a:cubicBezTo>
                  <a:lnTo>
                    <a:pt x="876" y="1174"/>
                  </a:lnTo>
                  <a:lnTo>
                    <a:pt x="970" y="1174"/>
                  </a:lnTo>
                  <a:lnTo>
                    <a:pt x="1943" y="1185"/>
                  </a:lnTo>
                  <a:cubicBezTo>
                    <a:pt x="1943" y="1185"/>
                    <a:pt x="1872" y="703"/>
                    <a:pt x="1834" y="378"/>
                  </a:cubicBezTo>
                  <a:cubicBezTo>
                    <a:pt x="1799" y="101"/>
                    <a:pt x="1482" y="44"/>
                    <a:pt x="1187" y="5"/>
                  </a:cubicBezTo>
                  <a:cubicBezTo>
                    <a:pt x="1152" y="118"/>
                    <a:pt x="1040" y="172"/>
                    <a:pt x="925" y="172"/>
                  </a:cubicBezTo>
                  <a:cubicBezTo>
                    <a:pt x="806" y="172"/>
                    <a:pt x="684" y="113"/>
                    <a:pt x="647" y="1"/>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7"/>
            <p:cNvSpPr/>
            <p:nvPr/>
          </p:nvSpPr>
          <p:spPr>
            <a:xfrm>
              <a:off x="600533" y="1609543"/>
              <a:ext cx="30047" cy="17872"/>
            </a:xfrm>
            <a:custGeom>
              <a:avLst/>
              <a:gdLst/>
              <a:ahLst/>
              <a:cxnLst/>
              <a:rect l="l" t="t" r="r" b="b"/>
              <a:pathLst>
                <a:path w="161" h="96" extrusionOk="0">
                  <a:moveTo>
                    <a:pt x="123" y="1"/>
                  </a:moveTo>
                  <a:cubicBezTo>
                    <a:pt x="105" y="1"/>
                    <a:pt x="82" y="5"/>
                    <a:pt x="62" y="16"/>
                  </a:cubicBezTo>
                  <a:cubicBezTo>
                    <a:pt x="36" y="29"/>
                    <a:pt x="17" y="48"/>
                    <a:pt x="9" y="65"/>
                  </a:cubicBezTo>
                  <a:cubicBezTo>
                    <a:pt x="0" y="82"/>
                    <a:pt x="0" y="93"/>
                    <a:pt x="2" y="95"/>
                  </a:cubicBezTo>
                  <a:cubicBezTo>
                    <a:pt x="3" y="96"/>
                    <a:pt x="4" y="96"/>
                    <a:pt x="4" y="96"/>
                  </a:cubicBezTo>
                  <a:cubicBezTo>
                    <a:pt x="16" y="96"/>
                    <a:pt x="39" y="66"/>
                    <a:pt x="77" y="48"/>
                  </a:cubicBezTo>
                  <a:cubicBezTo>
                    <a:pt x="118" y="25"/>
                    <a:pt x="159" y="25"/>
                    <a:pt x="161" y="14"/>
                  </a:cubicBezTo>
                  <a:cubicBezTo>
                    <a:pt x="161" y="10"/>
                    <a:pt x="150" y="3"/>
                    <a:pt x="133" y="1"/>
                  </a:cubicBezTo>
                  <a:cubicBezTo>
                    <a:pt x="130" y="1"/>
                    <a:pt x="126" y="1"/>
                    <a:pt x="123"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7"/>
            <p:cNvSpPr/>
            <p:nvPr/>
          </p:nvSpPr>
          <p:spPr>
            <a:xfrm>
              <a:off x="719229" y="1612150"/>
              <a:ext cx="26501" cy="15452"/>
            </a:xfrm>
            <a:custGeom>
              <a:avLst/>
              <a:gdLst/>
              <a:ahLst/>
              <a:cxnLst/>
              <a:rect l="l" t="t" r="r" b="b"/>
              <a:pathLst>
                <a:path w="142" h="83" extrusionOk="0">
                  <a:moveTo>
                    <a:pt x="48" y="0"/>
                  </a:moveTo>
                  <a:cubicBezTo>
                    <a:pt x="40" y="0"/>
                    <a:pt x="32" y="1"/>
                    <a:pt x="26" y="2"/>
                  </a:cubicBezTo>
                  <a:cubicBezTo>
                    <a:pt x="9" y="6"/>
                    <a:pt x="0" y="13"/>
                    <a:pt x="2" y="17"/>
                  </a:cubicBezTo>
                  <a:cubicBezTo>
                    <a:pt x="2" y="28"/>
                    <a:pt x="41" y="26"/>
                    <a:pt x="75" y="41"/>
                  </a:cubicBezTo>
                  <a:cubicBezTo>
                    <a:pt x="104" y="54"/>
                    <a:pt x="125" y="82"/>
                    <a:pt x="135" y="82"/>
                  </a:cubicBezTo>
                  <a:cubicBezTo>
                    <a:pt x="136" y="82"/>
                    <a:pt x="136" y="82"/>
                    <a:pt x="137" y="81"/>
                  </a:cubicBezTo>
                  <a:cubicBezTo>
                    <a:pt x="142" y="79"/>
                    <a:pt x="142" y="68"/>
                    <a:pt x="135" y="54"/>
                  </a:cubicBezTo>
                  <a:cubicBezTo>
                    <a:pt x="129" y="41"/>
                    <a:pt x="114" y="21"/>
                    <a:pt x="88" y="9"/>
                  </a:cubicBezTo>
                  <a:cubicBezTo>
                    <a:pt x="74" y="2"/>
                    <a:pt x="60" y="0"/>
                    <a:pt x="48"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7"/>
            <p:cNvSpPr/>
            <p:nvPr/>
          </p:nvSpPr>
          <p:spPr>
            <a:xfrm>
              <a:off x="657268" y="1679729"/>
              <a:ext cx="27248" cy="19548"/>
            </a:xfrm>
            <a:custGeom>
              <a:avLst/>
              <a:gdLst/>
              <a:ahLst/>
              <a:cxnLst/>
              <a:rect l="l" t="t" r="r" b="b"/>
              <a:pathLst>
                <a:path w="146" h="105" extrusionOk="0">
                  <a:moveTo>
                    <a:pt x="84" y="0"/>
                  </a:moveTo>
                  <a:cubicBezTo>
                    <a:pt x="82" y="0"/>
                    <a:pt x="80" y="1"/>
                    <a:pt x="77" y="1"/>
                  </a:cubicBezTo>
                  <a:cubicBezTo>
                    <a:pt x="52" y="3"/>
                    <a:pt x="41" y="20"/>
                    <a:pt x="30" y="31"/>
                  </a:cubicBezTo>
                  <a:cubicBezTo>
                    <a:pt x="26" y="37"/>
                    <a:pt x="22" y="42"/>
                    <a:pt x="19" y="48"/>
                  </a:cubicBezTo>
                  <a:cubicBezTo>
                    <a:pt x="15" y="55"/>
                    <a:pt x="13" y="59"/>
                    <a:pt x="11" y="63"/>
                  </a:cubicBezTo>
                  <a:cubicBezTo>
                    <a:pt x="2" y="85"/>
                    <a:pt x="0" y="97"/>
                    <a:pt x="4" y="100"/>
                  </a:cubicBezTo>
                  <a:cubicBezTo>
                    <a:pt x="5" y="100"/>
                    <a:pt x="5" y="100"/>
                    <a:pt x="6" y="100"/>
                  </a:cubicBezTo>
                  <a:cubicBezTo>
                    <a:pt x="11" y="100"/>
                    <a:pt x="21" y="92"/>
                    <a:pt x="32" y="78"/>
                  </a:cubicBezTo>
                  <a:cubicBezTo>
                    <a:pt x="34" y="74"/>
                    <a:pt x="39" y="70"/>
                    <a:pt x="43" y="65"/>
                  </a:cubicBezTo>
                  <a:cubicBezTo>
                    <a:pt x="45" y="61"/>
                    <a:pt x="49" y="57"/>
                    <a:pt x="54" y="52"/>
                  </a:cubicBezTo>
                  <a:cubicBezTo>
                    <a:pt x="62" y="44"/>
                    <a:pt x="73" y="35"/>
                    <a:pt x="79" y="35"/>
                  </a:cubicBezTo>
                  <a:cubicBezTo>
                    <a:pt x="84" y="35"/>
                    <a:pt x="86" y="35"/>
                    <a:pt x="90" y="37"/>
                  </a:cubicBezTo>
                  <a:cubicBezTo>
                    <a:pt x="92" y="42"/>
                    <a:pt x="97" y="44"/>
                    <a:pt x="101" y="48"/>
                  </a:cubicBezTo>
                  <a:cubicBezTo>
                    <a:pt x="107" y="59"/>
                    <a:pt x="114" y="67"/>
                    <a:pt x="118" y="76"/>
                  </a:cubicBezTo>
                  <a:cubicBezTo>
                    <a:pt x="128" y="92"/>
                    <a:pt x="134" y="104"/>
                    <a:pt x="140" y="104"/>
                  </a:cubicBezTo>
                  <a:cubicBezTo>
                    <a:pt x="141" y="104"/>
                    <a:pt x="141" y="104"/>
                    <a:pt x="142" y="104"/>
                  </a:cubicBezTo>
                  <a:cubicBezTo>
                    <a:pt x="146" y="102"/>
                    <a:pt x="146" y="89"/>
                    <a:pt x="142" y="67"/>
                  </a:cubicBezTo>
                  <a:cubicBezTo>
                    <a:pt x="139" y="57"/>
                    <a:pt x="135" y="44"/>
                    <a:pt x="127" y="31"/>
                  </a:cubicBezTo>
                  <a:cubicBezTo>
                    <a:pt x="122" y="25"/>
                    <a:pt x="118" y="16"/>
                    <a:pt x="109" y="10"/>
                  </a:cubicBezTo>
                  <a:cubicBezTo>
                    <a:pt x="102" y="4"/>
                    <a:pt x="94" y="0"/>
                    <a:pt x="84"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7"/>
            <p:cNvSpPr/>
            <p:nvPr/>
          </p:nvSpPr>
          <p:spPr>
            <a:xfrm>
              <a:off x="638418" y="1714170"/>
              <a:ext cx="60095" cy="37420"/>
            </a:xfrm>
            <a:custGeom>
              <a:avLst/>
              <a:gdLst/>
              <a:ahLst/>
              <a:cxnLst/>
              <a:rect l="l" t="t" r="r" b="b"/>
              <a:pathLst>
                <a:path w="322" h="201" extrusionOk="0">
                  <a:moveTo>
                    <a:pt x="3" y="0"/>
                  </a:moveTo>
                  <a:cubicBezTo>
                    <a:pt x="1" y="0"/>
                    <a:pt x="1" y="9"/>
                    <a:pt x="3" y="20"/>
                  </a:cubicBezTo>
                  <a:cubicBezTo>
                    <a:pt x="3" y="32"/>
                    <a:pt x="7" y="50"/>
                    <a:pt x="16" y="71"/>
                  </a:cubicBezTo>
                  <a:cubicBezTo>
                    <a:pt x="18" y="75"/>
                    <a:pt x="20" y="82"/>
                    <a:pt x="24" y="88"/>
                  </a:cubicBezTo>
                  <a:cubicBezTo>
                    <a:pt x="26" y="92"/>
                    <a:pt x="31" y="99"/>
                    <a:pt x="33" y="105"/>
                  </a:cubicBezTo>
                  <a:cubicBezTo>
                    <a:pt x="37" y="109"/>
                    <a:pt x="39" y="116"/>
                    <a:pt x="43" y="122"/>
                  </a:cubicBezTo>
                  <a:cubicBezTo>
                    <a:pt x="48" y="127"/>
                    <a:pt x="52" y="133"/>
                    <a:pt x="58" y="139"/>
                  </a:cubicBezTo>
                  <a:cubicBezTo>
                    <a:pt x="78" y="163"/>
                    <a:pt x="105" y="187"/>
                    <a:pt x="142" y="195"/>
                  </a:cubicBezTo>
                  <a:cubicBezTo>
                    <a:pt x="155" y="199"/>
                    <a:pt x="169" y="201"/>
                    <a:pt x="182" y="201"/>
                  </a:cubicBezTo>
                  <a:cubicBezTo>
                    <a:pt x="205" y="201"/>
                    <a:pt x="227" y="195"/>
                    <a:pt x="245" y="184"/>
                  </a:cubicBezTo>
                  <a:cubicBezTo>
                    <a:pt x="273" y="169"/>
                    <a:pt x="292" y="146"/>
                    <a:pt x="303" y="127"/>
                  </a:cubicBezTo>
                  <a:cubicBezTo>
                    <a:pt x="313" y="105"/>
                    <a:pt x="320" y="88"/>
                    <a:pt x="322" y="75"/>
                  </a:cubicBezTo>
                  <a:cubicBezTo>
                    <a:pt x="322" y="62"/>
                    <a:pt x="322" y="56"/>
                    <a:pt x="320" y="56"/>
                  </a:cubicBezTo>
                  <a:cubicBezTo>
                    <a:pt x="319" y="56"/>
                    <a:pt x="319" y="56"/>
                    <a:pt x="319" y="56"/>
                  </a:cubicBezTo>
                  <a:cubicBezTo>
                    <a:pt x="315" y="56"/>
                    <a:pt x="306" y="81"/>
                    <a:pt x="281" y="112"/>
                  </a:cubicBezTo>
                  <a:cubicBezTo>
                    <a:pt x="270" y="129"/>
                    <a:pt x="251" y="144"/>
                    <a:pt x="230" y="154"/>
                  </a:cubicBezTo>
                  <a:cubicBezTo>
                    <a:pt x="216" y="162"/>
                    <a:pt x="200" y="166"/>
                    <a:pt x="184" y="166"/>
                  </a:cubicBezTo>
                  <a:cubicBezTo>
                    <a:pt x="173" y="166"/>
                    <a:pt x="162" y="164"/>
                    <a:pt x="150" y="161"/>
                  </a:cubicBezTo>
                  <a:cubicBezTo>
                    <a:pt x="123" y="154"/>
                    <a:pt x="101" y="135"/>
                    <a:pt x="82" y="118"/>
                  </a:cubicBezTo>
                  <a:cubicBezTo>
                    <a:pt x="78" y="112"/>
                    <a:pt x="73" y="107"/>
                    <a:pt x="69" y="103"/>
                  </a:cubicBezTo>
                  <a:cubicBezTo>
                    <a:pt x="65" y="99"/>
                    <a:pt x="63" y="92"/>
                    <a:pt x="58" y="88"/>
                  </a:cubicBezTo>
                  <a:cubicBezTo>
                    <a:pt x="54" y="84"/>
                    <a:pt x="50" y="77"/>
                    <a:pt x="48" y="73"/>
                  </a:cubicBezTo>
                  <a:cubicBezTo>
                    <a:pt x="45" y="69"/>
                    <a:pt x="41" y="64"/>
                    <a:pt x="39" y="60"/>
                  </a:cubicBezTo>
                  <a:cubicBezTo>
                    <a:pt x="28" y="43"/>
                    <a:pt x="22" y="26"/>
                    <a:pt x="16" y="15"/>
                  </a:cubicBezTo>
                  <a:cubicBezTo>
                    <a:pt x="9" y="5"/>
                    <a:pt x="5" y="0"/>
                    <a:pt x="3"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7"/>
            <p:cNvSpPr/>
            <p:nvPr/>
          </p:nvSpPr>
          <p:spPr>
            <a:xfrm>
              <a:off x="707658" y="1652362"/>
              <a:ext cx="33593" cy="10426"/>
            </a:xfrm>
            <a:custGeom>
              <a:avLst/>
              <a:gdLst/>
              <a:ahLst/>
              <a:cxnLst/>
              <a:rect l="l" t="t" r="r" b="b"/>
              <a:pathLst>
                <a:path w="180" h="56" extrusionOk="0">
                  <a:moveTo>
                    <a:pt x="95" y="0"/>
                  </a:moveTo>
                  <a:cubicBezTo>
                    <a:pt x="93" y="0"/>
                    <a:pt x="90" y="0"/>
                    <a:pt x="88" y="0"/>
                  </a:cubicBezTo>
                  <a:cubicBezTo>
                    <a:pt x="58" y="2"/>
                    <a:pt x="34" y="15"/>
                    <a:pt x="19" y="28"/>
                  </a:cubicBezTo>
                  <a:cubicBezTo>
                    <a:pt x="6" y="41"/>
                    <a:pt x="0" y="50"/>
                    <a:pt x="2" y="54"/>
                  </a:cubicBezTo>
                  <a:cubicBezTo>
                    <a:pt x="3" y="55"/>
                    <a:pt x="5" y="56"/>
                    <a:pt x="7" y="56"/>
                  </a:cubicBezTo>
                  <a:cubicBezTo>
                    <a:pt x="20" y="56"/>
                    <a:pt x="52" y="38"/>
                    <a:pt x="90" y="35"/>
                  </a:cubicBezTo>
                  <a:cubicBezTo>
                    <a:pt x="92" y="34"/>
                    <a:pt x="94" y="34"/>
                    <a:pt x="96" y="34"/>
                  </a:cubicBezTo>
                  <a:cubicBezTo>
                    <a:pt x="131" y="34"/>
                    <a:pt x="161" y="49"/>
                    <a:pt x="173" y="49"/>
                  </a:cubicBezTo>
                  <a:cubicBezTo>
                    <a:pt x="175" y="49"/>
                    <a:pt x="177" y="49"/>
                    <a:pt x="178" y="47"/>
                  </a:cubicBezTo>
                  <a:cubicBezTo>
                    <a:pt x="180" y="45"/>
                    <a:pt x="176" y="35"/>
                    <a:pt x="161" y="22"/>
                  </a:cubicBezTo>
                  <a:cubicBezTo>
                    <a:pt x="147" y="12"/>
                    <a:pt x="124"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7"/>
            <p:cNvSpPr/>
            <p:nvPr/>
          </p:nvSpPr>
          <p:spPr>
            <a:xfrm>
              <a:off x="609677" y="1649756"/>
              <a:ext cx="30607" cy="13963"/>
            </a:xfrm>
            <a:custGeom>
              <a:avLst/>
              <a:gdLst/>
              <a:ahLst/>
              <a:cxnLst/>
              <a:rect l="l" t="t" r="r" b="b"/>
              <a:pathLst>
                <a:path w="164" h="75" extrusionOk="0">
                  <a:moveTo>
                    <a:pt x="104" y="0"/>
                  </a:moveTo>
                  <a:cubicBezTo>
                    <a:pt x="93" y="0"/>
                    <a:pt x="82" y="2"/>
                    <a:pt x="71" y="6"/>
                  </a:cubicBezTo>
                  <a:cubicBezTo>
                    <a:pt x="43" y="12"/>
                    <a:pt x="22" y="29"/>
                    <a:pt x="11" y="44"/>
                  </a:cubicBezTo>
                  <a:cubicBezTo>
                    <a:pt x="0" y="59"/>
                    <a:pt x="0" y="74"/>
                    <a:pt x="5" y="74"/>
                  </a:cubicBezTo>
                  <a:cubicBezTo>
                    <a:pt x="5" y="75"/>
                    <a:pt x="6" y="75"/>
                    <a:pt x="7" y="75"/>
                  </a:cubicBezTo>
                  <a:cubicBezTo>
                    <a:pt x="13" y="75"/>
                    <a:pt x="19" y="69"/>
                    <a:pt x="30" y="61"/>
                  </a:cubicBezTo>
                  <a:cubicBezTo>
                    <a:pt x="41" y="53"/>
                    <a:pt x="60" y="44"/>
                    <a:pt x="82" y="38"/>
                  </a:cubicBezTo>
                  <a:cubicBezTo>
                    <a:pt x="95" y="34"/>
                    <a:pt x="107" y="32"/>
                    <a:pt x="117" y="32"/>
                  </a:cubicBezTo>
                  <a:cubicBezTo>
                    <a:pt x="123" y="32"/>
                    <a:pt x="128" y="33"/>
                    <a:pt x="133" y="34"/>
                  </a:cubicBezTo>
                  <a:cubicBezTo>
                    <a:pt x="143" y="35"/>
                    <a:pt x="151" y="38"/>
                    <a:pt x="156" y="38"/>
                  </a:cubicBezTo>
                  <a:cubicBezTo>
                    <a:pt x="157" y="38"/>
                    <a:pt x="158" y="38"/>
                    <a:pt x="159" y="38"/>
                  </a:cubicBezTo>
                  <a:cubicBezTo>
                    <a:pt x="163" y="36"/>
                    <a:pt x="161" y="21"/>
                    <a:pt x="144" y="10"/>
                  </a:cubicBezTo>
                  <a:cubicBezTo>
                    <a:pt x="134" y="4"/>
                    <a:pt x="119" y="0"/>
                    <a:pt x="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7"/>
            <p:cNvSpPr/>
            <p:nvPr/>
          </p:nvSpPr>
          <p:spPr>
            <a:xfrm>
              <a:off x="528120" y="1668373"/>
              <a:ext cx="24075" cy="34814"/>
            </a:xfrm>
            <a:custGeom>
              <a:avLst/>
              <a:gdLst/>
              <a:ahLst/>
              <a:cxnLst/>
              <a:rect l="l" t="t" r="r" b="b"/>
              <a:pathLst>
                <a:path w="129" h="187" extrusionOk="0">
                  <a:moveTo>
                    <a:pt x="24" y="1"/>
                  </a:moveTo>
                  <a:cubicBezTo>
                    <a:pt x="20" y="1"/>
                    <a:pt x="16" y="1"/>
                    <a:pt x="13" y="2"/>
                  </a:cubicBezTo>
                  <a:cubicBezTo>
                    <a:pt x="5" y="2"/>
                    <a:pt x="0" y="6"/>
                    <a:pt x="0" y="9"/>
                  </a:cubicBezTo>
                  <a:cubicBezTo>
                    <a:pt x="0" y="13"/>
                    <a:pt x="18" y="13"/>
                    <a:pt x="39" y="28"/>
                  </a:cubicBezTo>
                  <a:cubicBezTo>
                    <a:pt x="48" y="36"/>
                    <a:pt x="60" y="45"/>
                    <a:pt x="71" y="60"/>
                  </a:cubicBezTo>
                  <a:cubicBezTo>
                    <a:pt x="75" y="66"/>
                    <a:pt x="80" y="73"/>
                    <a:pt x="84" y="81"/>
                  </a:cubicBezTo>
                  <a:lnTo>
                    <a:pt x="80" y="83"/>
                  </a:lnTo>
                  <a:cubicBezTo>
                    <a:pt x="73" y="83"/>
                    <a:pt x="69" y="86"/>
                    <a:pt x="63" y="90"/>
                  </a:cubicBezTo>
                  <a:cubicBezTo>
                    <a:pt x="52" y="94"/>
                    <a:pt x="39" y="101"/>
                    <a:pt x="33" y="118"/>
                  </a:cubicBezTo>
                  <a:cubicBezTo>
                    <a:pt x="30" y="126"/>
                    <a:pt x="30" y="135"/>
                    <a:pt x="35" y="141"/>
                  </a:cubicBezTo>
                  <a:cubicBezTo>
                    <a:pt x="37" y="148"/>
                    <a:pt x="41" y="152"/>
                    <a:pt x="45" y="156"/>
                  </a:cubicBezTo>
                  <a:cubicBezTo>
                    <a:pt x="52" y="165"/>
                    <a:pt x="60" y="169"/>
                    <a:pt x="67" y="171"/>
                  </a:cubicBezTo>
                  <a:cubicBezTo>
                    <a:pt x="87" y="182"/>
                    <a:pt x="101" y="186"/>
                    <a:pt x="108" y="186"/>
                  </a:cubicBezTo>
                  <a:cubicBezTo>
                    <a:pt x="111" y="186"/>
                    <a:pt x="113" y="185"/>
                    <a:pt x="114" y="184"/>
                  </a:cubicBezTo>
                  <a:cubicBezTo>
                    <a:pt x="116" y="178"/>
                    <a:pt x="101" y="169"/>
                    <a:pt x="80" y="152"/>
                  </a:cubicBezTo>
                  <a:cubicBezTo>
                    <a:pt x="75" y="148"/>
                    <a:pt x="71" y="141"/>
                    <a:pt x="67" y="137"/>
                  </a:cubicBezTo>
                  <a:cubicBezTo>
                    <a:pt x="65" y="135"/>
                    <a:pt x="63" y="133"/>
                    <a:pt x="63" y="131"/>
                  </a:cubicBezTo>
                  <a:cubicBezTo>
                    <a:pt x="63" y="128"/>
                    <a:pt x="63" y="128"/>
                    <a:pt x="63" y="128"/>
                  </a:cubicBezTo>
                  <a:cubicBezTo>
                    <a:pt x="65" y="128"/>
                    <a:pt x="63" y="128"/>
                    <a:pt x="65" y="126"/>
                  </a:cubicBezTo>
                  <a:cubicBezTo>
                    <a:pt x="65" y="126"/>
                    <a:pt x="67" y="126"/>
                    <a:pt x="67" y="124"/>
                  </a:cubicBezTo>
                  <a:cubicBezTo>
                    <a:pt x="71" y="124"/>
                    <a:pt x="73" y="122"/>
                    <a:pt x="78" y="120"/>
                  </a:cubicBezTo>
                  <a:cubicBezTo>
                    <a:pt x="80" y="118"/>
                    <a:pt x="84" y="118"/>
                    <a:pt x="88" y="116"/>
                  </a:cubicBezTo>
                  <a:cubicBezTo>
                    <a:pt x="97" y="113"/>
                    <a:pt x="105" y="111"/>
                    <a:pt x="114" y="109"/>
                  </a:cubicBezTo>
                  <a:cubicBezTo>
                    <a:pt x="120" y="107"/>
                    <a:pt x="125" y="107"/>
                    <a:pt x="129" y="105"/>
                  </a:cubicBezTo>
                  <a:lnTo>
                    <a:pt x="125" y="90"/>
                  </a:lnTo>
                  <a:cubicBezTo>
                    <a:pt x="122" y="81"/>
                    <a:pt x="118" y="71"/>
                    <a:pt x="114" y="64"/>
                  </a:cubicBezTo>
                  <a:cubicBezTo>
                    <a:pt x="107" y="53"/>
                    <a:pt x="101" y="45"/>
                    <a:pt x="95" y="38"/>
                  </a:cubicBezTo>
                  <a:cubicBezTo>
                    <a:pt x="80" y="24"/>
                    <a:pt x="65" y="13"/>
                    <a:pt x="50" y="6"/>
                  </a:cubicBezTo>
                  <a:cubicBezTo>
                    <a:pt x="40" y="2"/>
                    <a:pt x="32" y="1"/>
                    <a:pt x="24"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7"/>
            <p:cNvSpPr/>
            <p:nvPr/>
          </p:nvSpPr>
          <p:spPr>
            <a:xfrm>
              <a:off x="772232" y="1673958"/>
              <a:ext cx="21836" cy="28112"/>
            </a:xfrm>
            <a:custGeom>
              <a:avLst/>
              <a:gdLst/>
              <a:ahLst/>
              <a:cxnLst/>
              <a:rect l="l" t="t" r="r" b="b"/>
              <a:pathLst>
                <a:path w="117" h="151" extrusionOk="0">
                  <a:moveTo>
                    <a:pt x="90" y="1"/>
                  </a:moveTo>
                  <a:cubicBezTo>
                    <a:pt x="85" y="1"/>
                    <a:pt x="78" y="2"/>
                    <a:pt x="72" y="4"/>
                  </a:cubicBezTo>
                  <a:cubicBezTo>
                    <a:pt x="57" y="11"/>
                    <a:pt x="44" y="19"/>
                    <a:pt x="31" y="34"/>
                  </a:cubicBezTo>
                  <a:cubicBezTo>
                    <a:pt x="27" y="38"/>
                    <a:pt x="16" y="56"/>
                    <a:pt x="10" y="68"/>
                  </a:cubicBezTo>
                  <a:lnTo>
                    <a:pt x="3" y="79"/>
                  </a:lnTo>
                  <a:lnTo>
                    <a:pt x="1" y="86"/>
                  </a:lnTo>
                  <a:cubicBezTo>
                    <a:pt x="1" y="86"/>
                    <a:pt x="5" y="86"/>
                    <a:pt x="7" y="88"/>
                  </a:cubicBezTo>
                  <a:cubicBezTo>
                    <a:pt x="14" y="90"/>
                    <a:pt x="22" y="90"/>
                    <a:pt x="31" y="92"/>
                  </a:cubicBezTo>
                  <a:cubicBezTo>
                    <a:pt x="50" y="94"/>
                    <a:pt x="52" y="96"/>
                    <a:pt x="57" y="98"/>
                  </a:cubicBezTo>
                  <a:cubicBezTo>
                    <a:pt x="59" y="101"/>
                    <a:pt x="59" y="98"/>
                    <a:pt x="59" y="103"/>
                  </a:cubicBezTo>
                  <a:cubicBezTo>
                    <a:pt x="55" y="109"/>
                    <a:pt x="44" y="120"/>
                    <a:pt x="35" y="124"/>
                  </a:cubicBezTo>
                  <a:cubicBezTo>
                    <a:pt x="18" y="133"/>
                    <a:pt x="1" y="135"/>
                    <a:pt x="1" y="141"/>
                  </a:cubicBezTo>
                  <a:cubicBezTo>
                    <a:pt x="1" y="144"/>
                    <a:pt x="9" y="150"/>
                    <a:pt x="25" y="150"/>
                  </a:cubicBezTo>
                  <a:cubicBezTo>
                    <a:pt x="30" y="150"/>
                    <a:pt x="37" y="149"/>
                    <a:pt x="44" y="148"/>
                  </a:cubicBezTo>
                  <a:cubicBezTo>
                    <a:pt x="57" y="143"/>
                    <a:pt x="76" y="137"/>
                    <a:pt x="87" y="116"/>
                  </a:cubicBezTo>
                  <a:cubicBezTo>
                    <a:pt x="91" y="109"/>
                    <a:pt x="91" y="103"/>
                    <a:pt x="91" y="94"/>
                  </a:cubicBezTo>
                  <a:cubicBezTo>
                    <a:pt x="89" y="86"/>
                    <a:pt x="85" y="77"/>
                    <a:pt x="78" y="73"/>
                  </a:cubicBezTo>
                  <a:cubicBezTo>
                    <a:pt x="67" y="64"/>
                    <a:pt x="55" y="60"/>
                    <a:pt x="55" y="60"/>
                  </a:cubicBezTo>
                  <a:lnTo>
                    <a:pt x="52" y="60"/>
                  </a:lnTo>
                  <a:cubicBezTo>
                    <a:pt x="52" y="60"/>
                    <a:pt x="52" y="60"/>
                    <a:pt x="52" y="60"/>
                  </a:cubicBezTo>
                  <a:cubicBezTo>
                    <a:pt x="52" y="60"/>
                    <a:pt x="52" y="59"/>
                    <a:pt x="57" y="53"/>
                  </a:cubicBezTo>
                  <a:cubicBezTo>
                    <a:pt x="65" y="43"/>
                    <a:pt x="74" y="32"/>
                    <a:pt x="82" y="28"/>
                  </a:cubicBezTo>
                  <a:cubicBezTo>
                    <a:pt x="97" y="15"/>
                    <a:pt x="112" y="17"/>
                    <a:pt x="115" y="13"/>
                  </a:cubicBezTo>
                  <a:cubicBezTo>
                    <a:pt x="117" y="11"/>
                    <a:pt x="112" y="6"/>
                    <a:pt x="106" y="4"/>
                  </a:cubicBezTo>
                  <a:cubicBezTo>
                    <a:pt x="102" y="2"/>
                    <a:pt x="96" y="1"/>
                    <a:pt x="90"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7"/>
            <p:cNvSpPr/>
            <p:nvPr/>
          </p:nvSpPr>
          <p:spPr>
            <a:xfrm>
              <a:off x="516736" y="1511432"/>
              <a:ext cx="284984" cy="167367"/>
            </a:xfrm>
            <a:custGeom>
              <a:avLst/>
              <a:gdLst/>
              <a:ahLst/>
              <a:cxnLst/>
              <a:rect l="l" t="t" r="r" b="b"/>
              <a:pathLst>
                <a:path w="1527" h="899" extrusionOk="0">
                  <a:moveTo>
                    <a:pt x="1154" y="0"/>
                  </a:moveTo>
                  <a:cubicBezTo>
                    <a:pt x="1146" y="0"/>
                    <a:pt x="1138" y="0"/>
                    <a:pt x="1130" y="1"/>
                  </a:cubicBezTo>
                  <a:cubicBezTo>
                    <a:pt x="987" y="14"/>
                    <a:pt x="453" y="51"/>
                    <a:pt x="237" y="213"/>
                  </a:cubicBezTo>
                  <a:cubicBezTo>
                    <a:pt x="224" y="212"/>
                    <a:pt x="211" y="211"/>
                    <a:pt x="199" y="211"/>
                  </a:cubicBezTo>
                  <a:cubicBezTo>
                    <a:pt x="0" y="211"/>
                    <a:pt x="12" y="429"/>
                    <a:pt x="111" y="747"/>
                  </a:cubicBezTo>
                  <a:cubicBezTo>
                    <a:pt x="111" y="747"/>
                    <a:pt x="171" y="787"/>
                    <a:pt x="198" y="837"/>
                  </a:cubicBezTo>
                  <a:cubicBezTo>
                    <a:pt x="218" y="859"/>
                    <a:pt x="237" y="869"/>
                    <a:pt x="253" y="869"/>
                  </a:cubicBezTo>
                  <a:cubicBezTo>
                    <a:pt x="349" y="869"/>
                    <a:pt x="391" y="544"/>
                    <a:pt x="353" y="376"/>
                  </a:cubicBezTo>
                  <a:cubicBezTo>
                    <a:pt x="461" y="372"/>
                    <a:pt x="971" y="315"/>
                    <a:pt x="1108" y="315"/>
                  </a:cubicBezTo>
                  <a:cubicBezTo>
                    <a:pt x="1117" y="315"/>
                    <a:pt x="1125" y="316"/>
                    <a:pt x="1130" y="316"/>
                  </a:cubicBezTo>
                  <a:cubicBezTo>
                    <a:pt x="1220" y="325"/>
                    <a:pt x="1310" y="522"/>
                    <a:pt x="1310" y="899"/>
                  </a:cubicBezTo>
                  <a:cubicBezTo>
                    <a:pt x="1310" y="899"/>
                    <a:pt x="1342" y="862"/>
                    <a:pt x="1351" y="837"/>
                  </a:cubicBezTo>
                  <a:cubicBezTo>
                    <a:pt x="1526" y="553"/>
                    <a:pt x="1457" y="0"/>
                    <a:pt x="1154"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7"/>
            <p:cNvSpPr/>
            <p:nvPr/>
          </p:nvSpPr>
          <p:spPr>
            <a:xfrm>
              <a:off x="735466" y="1653665"/>
              <a:ext cx="17916" cy="8750"/>
            </a:xfrm>
            <a:custGeom>
              <a:avLst/>
              <a:gdLst/>
              <a:ahLst/>
              <a:cxnLst/>
              <a:rect l="l" t="t" r="r" b="b"/>
              <a:pathLst>
                <a:path w="96" h="47" extrusionOk="0">
                  <a:moveTo>
                    <a:pt x="85" y="1"/>
                  </a:moveTo>
                  <a:cubicBezTo>
                    <a:pt x="75" y="1"/>
                    <a:pt x="60" y="7"/>
                    <a:pt x="46" y="10"/>
                  </a:cubicBezTo>
                  <a:cubicBezTo>
                    <a:pt x="29" y="15"/>
                    <a:pt x="5" y="15"/>
                    <a:pt x="3" y="25"/>
                  </a:cubicBezTo>
                  <a:cubicBezTo>
                    <a:pt x="1" y="30"/>
                    <a:pt x="5" y="36"/>
                    <a:pt x="14" y="40"/>
                  </a:cubicBezTo>
                  <a:cubicBezTo>
                    <a:pt x="21" y="43"/>
                    <a:pt x="31" y="46"/>
                    <a:pt x="42" y="46"/>
                  </a:cubicBezTo>
                  <a:cubicBezTo>
                    <a:pt x="47" y="46"/>
                    <a:pt x="52" y="46"/>
                    <a:pt x="57" y="45"/>
                  </a:cubicBezTo>
                  <a:cubicBezTo>
                    <a:pt x="72" y="40"/>
                    <a:pt x="82" y="30"/>
                    <a:pt x="89" y="21"/>
                  </a:cubicBezTo>
                  <a:cubicBezTo>
                    <a:pt x="95" y="15"/>
                    <a:pt x="95" y="6"/>
                    <a:pt x="93" y="4"/>
                  </a:cubicBezTo>
                  <a:cubicBezTo>
                    <a:pt x="91" y="2"/>
                    <a:pt x="88" y="1"/>
                    <a:pt x="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7"/>
            <p:cNvSpPr/>
            <p:nvPr/>
          </p:nvSpPr>
          <p:spPr>
            <a:xfrm>
              <a:off x="596053" y="1655341"/>
              <a:ext cx="16610" cy="8191"/>
            </a:xfrm>
            <a:custGeom>
              <a:avLst/>
              <a:gdLst/>
              <a:ahLst/>
              <a:cxnLst/>
              <a:rect l="l" t="t" r="r" b="b"/>
              <a:pathLst>
                <a:path w="89" h="44" extrusionOk="0">
                  <a:moveTo>
                    <a:pt x="16" y="0"/>
                  </a:moveTo>
                  <a:cubicBezTo>
                    <a:pt x="12" y="0"/>
                    <a:pt x="8" y="1"/>
                    <a:pt x="5" y="4"/>
                  </a:cubicBezTo>
                  <a:cubicBezTo>
                    <a:pt x="0" y="6"/>
                    <a:pt x="0" y="12"/>
                    <a:pt x="7" y="21"/>
                  </a:cubicBezTo>
                  <a:cubicBezTo>
                    <a:pt x="13" y="29"/>
                    <a:pt x="24" y="38"/>
                    <a:pt x="39" y="40"/>
                  </a:cubicBezTo>
                  <a:cubicBezTo>
                    <a:pt x="46" y="42"/>
                    <a:pt x="53" y="43"/>
                    <a:pt x="59" y="43"/>
                  </a:cubicBezTo>
                  <a:cubicBezTo>
                    <a:pt x="77" y="43"/>
                    <a:pt x="88" y="36"/>
                    <a:pt x="88" y="29"/>
                  </a:cubicBezTo>
                  <a:cubicBezTo>
                    <a:pt x="88" y="19"/>
                    <a:pt x="69" y="12"/>
                    <a:pt x="48" y="6"/>
                  </a:cubicBezTo>
                  <a:cubicBezTo>
                    <a:pt x="34" y="3"/>
                    <a:pt x="24" y="0"/>
                    <a:pt x="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2" name="Google Shape;2892;p27"/>
          <p:cNvGrpSpPr/>
          <p:nvPr/>
        </p:nvGrpSpPr>
        <p:grpSpPr>
          <a:xfrm>
            <a:off x="3502851" y="2103100"/>
            <a:ext cx="2138298" cy="1933025"/>
            <a:chOff x="3502851" y="2103100"/>
            <a:chExt cx="2138298" cy="1933025"/>
          </a:xfrm>
        </p:grpSpPr>
        <p:sp>
          <p:nvSpPr>
            <p:cNvPr id="2893" name="Google Shape;2893;p27"/>
            <p:cNvSpPr/>
            <p:nvPr/>
          </p:nvSpPr>
          <p:spPr>
            <a:xfrm>
              <a:off x="4106818" y="3530804"/>
              <a:ext cx="930011" cy="505321"/>
            </a:xfrm>
            <a:custGeom>
              <a:avLst/>
              <a:gdLst/>
              <a:ahLst/>
              <a:cxnLst/>
              <a:rect l="l" t="t" r="r" b="b"/>
              <a:pathLst>
                <a:path w="2687" h="1460" extrusionOk="0">
                  <a:moveTo>
                    <a:pt x="1003" y="1"/>
                  </a:moveTo>
                  <a:lnTo>
                    <a:pt x="1003" y="1117"/>
                  </a:lnTo>
                  <a:cubicBezTo>
                    <a:pt x="958" y="1284"/>
                    <a:pt x="828" y="1288"/>
                    <a:pt x="665" y="1288"/>
                  </a:cubicBezTo>
                  <a:lnTo>
                    <a:pt x="172" y="1288"/>
                  </a:lnTo>
                  <a:cubicBezTo>
                    <a:pt x="44" y="1288"/>
                    <a:pt x="1" y="1361"/>
                    <a:pt x="1" y="1459"/>
                  </a:cubicBezTo>
                  <a:lnTo>
                    <a:pt x="2687" y="1459"/>
                  </a:lnTo>
                  <a:cubicBezTo>
                    <a:pt x="2687" y="1361"/>
                    <a:pt x="2644" y="1288"/>
                    <a:pt x="2515" y="1288"/>
                  </a:cubicBezTo>
                  <a:lnTo>
                    <a:pt x="2023" y="1288"/>
                  </a:lnTo>
                  <a:cubicBezTo>
                    <a:pt x="1860" y="1288"/>
                    <a:pt x="1729" y="1284"/>
                    <a:pt x="1684" y="1117"/>
                  </a:cubicBezTo>
                  <a:lnTo>
                    <a:pt x="1684"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7"/>
            <p:cNvSpPr/>
            <p:nvPr/>
          </p:nvSpPr>
          <p:spPr>
            <a:xfrm>
              <a:off x="3520503" y="2113483"/>
              <a:ext cx="2102649" cy="1267455"/>
            </a:xfrm>
            <a:custGeom>
              <a:avLst/>
              <a:gdLst/>
              <a:ahLst/>
              <a:cxnLst/>
              <a:rect l="l" t="t" r="r" b="b"/>
              <a:pathLst>
                <a:path w="6075" h="3662" extrusionOk="0">
                  <a:moveTo>
                    <a:pt x="1" y="1"/>
                  </a:moveTo>
                  <a:lnTo>
                    <a:pt x="1" y="3661"/>
                  </a:lnTo>
                  <a:lnTo>
                    <a:pt x="6075" y="3661"/>
                  </a:lnTo>
                  <a:lnTo>
                    <a:pt x="6075" y="1"/>
                  </a:ln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7"/>
            <p:cNvSpPr/>
            <p:nvPr/>
          </p:nvSpPr>
          <p:spPr>
            <a:xfrm>
              <a:off x="3525694" y="2339839"/>
              <a:ext cx="581473" cy="757635"/>
            </a:xfrm>
            <a:custGeom>
              <a:avLst/>
              <a:gdLst/>
              <a:ahLst/>
              <a:cxnLst/>
              <a:rect l="l" t="t" r="r" b="b"/>
              <a:pathLst>
                <a:path w="1680" h="2189" extrusionOk="0">
                  <a:moveTo>
                    <a:pt x="1" y="0"/>
                  </a:moveTo>
                  <a:lnTo>
                    <a:pt x="1" y="2189"/>
                  </a:lnTo>
                  <a:lnTo>
                    <a:pt x="1680" y="2189"/>
                  </a:lnTo>
                  <a:lnTo>
                    <a:pt x="16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7"/>
            <p:cNvSpPr/>
            <p:nvPr/>
          </p:nvSpPr>
          <p:spPr>
            <a:xfrm>
              <a:off x="3502851" y="3388553"/>
              <a:ext cx="2138298" cy="239162"/>
            </a:xfrm>
            <a:custGeom>
              <a:avLst/>
              <a:gdLst/>
              <a:ahLst/>
              <a:cxnLst/>
              <a:rect l="l" t="t" r="r" b="b"/>
              <a:pathLst>
                <a:path w="6178" h="691" extrusionOk="0">
                  <a:moveTo>
                    <a:pt x="0" y="1"/>
                  </a:moveTo>
                  <a:lnTo>
                    <a:pt x="0" y="322"/>
                  </a:lnTo>
                  <a:cubicBezTo>
                    <a:pt x="0" y="523"/>
                    <a:pt x="167" y="690"/>
                    <a:pt x="369" y="690"/>
                  </a:cubicBezTo>
                  <a:lnTo>
                    <a:pt x="5809" y="690"/>
                  </a:lnTo>
                  <a:cubicBezTo>
                    <a:pt x="6012" y="690"/>
                    <a:pt x="6177" y="523"/>
                    <a:pt x="6177" y="322"/>
                  </a:cubicBezTo>
                  <a:lnTo>
                    <a:pt x="6177"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7"/>
            <p:cNvSpPr/>
            <p:nvPr/>
          </p:nvSpPr>
          <p:spPr>
            <a:xfrm>
              <a:off x="3522925" y="2448518"/>
              <a:ext cx="251626" cy="400103"/>
            </a:xfrm>
            <a:custGeom>
              <a:avLst/>
              <a:gdLst/>
              <a:ahLst/>
              <a:cxnLst/>
              <a:rect l="l" t="t" r="r" b="b"/>
              <a:pathLst>
                <a:path w="727" h="1156" fill="none" extrusionOk="0">
                  <a:moveTo>
                    <a:pt x="148" y="1"/>
                  </a:moveTo>
                  <a:cubicBezTo>
                    <a:pt x="97" y="1"/>
                    <a:pt x="47" y="7"/>
                    <a:pt x="0" y="20"/>
                  </a:cubicBezTo>
                  <a:lnTo>
                    <a:pt x="0" y="1136"/>
                  </a:lnTo>
                  <a:cubicBezTo>
                    <a:pt x="47" y="1149"/>
                    <a:pt x="97" y="1155"/>
                    <a:pt x="148" y="1155"/>
                  </a:cubicBezTo>
                  <a:cubicBezTo>
                    <a:pt x="467" y="1155"/>
                    <a:pt x="726" y="898"/>
                    <a:pt x="726" y="579"/>
                  </a:cubicBezTo>
                  <a:cubicBezTo>
                    <a:pt x="726" y="260"/>
                    <a:pt x="467" y="1"/>
                    <a:pt x="148" y="1"/>
                  </a:cubicBezTo>
                  <a:close/>
                </a:path>
              </a:pathLst>
            </a:custGeom>
            <a:noFill/>
            <a:ln w="1350" cap="flat" cmpd="sng">
              <a:solidFill>
                <a:srgbClr val="595959"/>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7"/>
            <p:cNvSpPr/>
            <p:nvPr/>
          </p:nvSpPr>
          <p:spPr>
            <a:xfrm>
              <a:off x="3648911" y="2448518"/>
              <a:ext cx="399763" cy="400103"/>
            </a:xfrm>
            <a:custGeom>
              <a:avLst/>
              <a:gdLst/>
              <a:ahLst/>
              <a:cxnLst/>
              <a:rect l="l" t="t" r="r" b="b"/>
              <a:pathLst>
                <a:path w="1155" h="1156" fill="none" extrusionOk="0">
                  <a:moveTo>
                    <a:pt x="1155" y="577"/>
                  </a:moveTo>
                  <a:cubicBezTo>
                    <a:pt x="1155" y="896"/>
                    <a:pt x="896" y="1155"/>
                    <a:pt x="579" y="1155"/>
                  </a:cubicBezTo>
                  <a:cubicBezTo>
                    <a:pt x="259" y="1155"/>
                    <a:pt x="0" y="896"/>
                    <a:pt x="0" y="577"/>
                  </a:cubicBezTo>
                  <a:cubicBezTo>
                    <a:pt x="0" y="260"/>
                    <a:pt x="259" y="1"/>
                    <a:pt x="579" y="1"/>
                  </a:cubicBezTo>
                  <a:cubicBezTo>
                    <a:pt x="896" y="1"/>
                    <a:pt x="1155" y="260"/>
                    <a:pt x="1155" y="577"/>
                  </a:cubicBezTo>
                  <a:close/>
                </a:path>
              </a:pathLst>
            </a:custGeom>
            <a:noFill/>
            <a:ln w="1350" cap="flat"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7"/>
            <p:cNvSpPr/>
            <p:nvPr/>
          </p:nvSpPr>
          <p:spPr>
            <a:xfrm>
              <a:off x="4241110" y="2287922"/>
              <a:ext cx="498406" cy="478324"/>
            </a:xfrm>
            <a:custGeom>
              <a:avLst/>
              <a:gdLst/>
              <a:ahLst/>
              <a:cxnLst/>
              <a:rect l="l" t="t" r="r" b="b"/>
              <a:pathLst>
                <a:path w="1440" h="1382" extrusionOk="0">
                  <a:moveTo>
                    <a:pt x="720" y="0"/>
                  </a:moveTo>
                  <a:cubicBezTo>
                    <a:pt x="324" y="0"/>
                    <a:pt x="1" y="309"/>
                    <a:pt x="1" y="692"/>
                  </a:cubicBezTo>
                  <a:cubicBezTo>
                    <a:pt x="1" y="1073"/>
                    <a:pt x="322" y="1382"/>
                    <a:pt x="720" y="1382"/>
                  </a:cubicBezTo>
                  <a:cubicBezTo>
                    <a:pt x="1116" y="1382"/>
                    <a:pt x="1440" y="1073"/>
                    <a:pt x="1440" y="692"/>
                  </a:cubicBezTo>
                  <a:cubicBezTo>
                    <a:pt x="1440" y="309"/>
                    <a:pt x="1116" y="0"/>
                    <a:pt x="7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7"/>
            <p:cNvSpPr/>
            <p:nvPr/>
          </p:nvSpPr>
          <p:spPr>
            <a:xfrm>
              <a:off x="4643640" y="2562042"/>
              <a:ext cx="181364" cy="134637"/>
            </a:xfrm>
            <a:custGeom>
              <a:avLst/>
              <a:gdLst/>
              <a:ahLst/>
              <a:cxnLst/>
              <a:rect l="l" t="t" r="r" b="b"/>
              <a:pathLst>
                <a:path w="524" h="389" extrusionOk="0">
                  <a:moveTo>
                    <a:pt x="234" y="1"/>
                  </a:moveTo>
                  <a:lnTo>
                    <a:pt x="0" y="345"/>
                  </a:lnTo>
                  <a:cubicBezTo>
                    <a:pt x="24" y="345"/>
                    <a:pt x="523" y="388"/>
                    <a:pt x="523" y="388"/>
                  </a:cubicBezTo>
                  <a:lnTo>
                    <a:pt x="2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7"/>
            <p:cNvSpPr/>
            <p:nvPr/>
          </p:nvSpPr>
          <p:spPr>
            <a:xfrm>
              <a:off x="4358097" y="2444364"/>
              <a:ext cx="264432" cy="346"/>
            </a:xfrm>
            <a:custGeom>
              <a:avLst/>
              <a:gdLst/>
              <a:ahLst/>
              <a:cxnLst/>
              <a:rect l="l" t="t" r="r" b="b"/>
              <a:pathLst>
                <a:path w="764" h="1" fill="none" extrusionOk="0">
                  <a:moveTo>
                    <a:pt x="1" y="0"/>
                  </a:moveTo>
                  <a:lnTo>
                    <a:pt x="763" y="0"/>
                  </a:lnTo>
                </a:path>
              </a:pathLst>
            </a:custGeom>
            <a:noFill/>
            <a:ln w="2025" cap="rnd"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7"/>
            <p:cNvSpPr/>
            <p:nvPr/>
          </p:nvSpPr>
          <p:spPr>
            <a:xfrm>
              <a:off x="4358097" y="2527085"/>
              <a:ext cx="264432" cy="346"/>
            </a:xfrm>
            <a:custGeom>
              <a:avLst/>
              <a:gdLst/>
              <a:ahLst/>
              <a:cxnLst/>
              <a:rect l="l" t="t" r="r" b="b"/>
              <a:pathLst>
                <a:path w="764" h="1" fill="none" extrusionOk="0">
                  <a:moveTo>
                    <a:pt x="1" y="1"/>
                  </a:moveTo>
                  <a:lnTo>
                    <a:pt x="763" y="1"/>
                  </a:lnTo>
                </a:path>
              </a:pathLst>
            </a:custGeom>
            <a:noFill/>
            <a:ln w="2025" cap="rnd"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7"/>
            <p:cNvSpPr/>
            <p:nvPr/>
          </p:nvSpPr>
          <p:spPr>
            <a:xfrm>
              <a:off x="4358097" y="2609459"/>
              <a:ext cx="264432" cy="346"/>
            </a:xfrm>
            <a:custGeom>
              <a:avLst/>
              <a:gdLst/>
              <a:ahLst/>
              <a:cxnLst/>
              <a:rect l="l" t="t" r="r" b="b"/>
              <a:pathLst>
                <a:path w="764" h="1" fill="none" extrusionOk="0">
                  <a:moveTo>
                    <a:pt x="1" y="1"/>
                  </a:moveTo>
                  <a:lnTo>
                    <a:pt x="763" y="1"/>
                  </a:lnTo>
                </a:path>
              </a:pathLst>
            </a:custGeom>
            <a:noFill/>
            <a:ln w="2025" cap="rnd"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7"/>
            <p:cNvSpPr/>
            <p:nvPr/>
          </p:nvSpPr>
          <p:spPr>
            <a:xfrm>
              <a:off x="3534693" y="2934802"/>
              <a:ext cx="445104" cy="346"/>
            </a:xfrm>
            <a:custGeom>
              <a:avLst/>
              <a:gdLst/>
              <a:ahLst/>
              <a:cxnLst/>
              <a:rect l="l" t="t" r="r" b="b"/>
              <a:pathLst>
                <a:path w="1286" h="1" fill="none" extrusionOk="0">
                  <a:moveTo>
                    <a:pt x="0" y="1"/>
                  </a:moveTo>
                  <a:lnTo>
                    <a:pt x="1285" y="1"/>
                  </a:lnTo>
                </a:path>
              </a:pathLst>
            </a:custGeom>
            <a:noFill/>
            <a:ln w="2025" cap="rnd"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7"/>
            <p:cNvSpPr/>
            <p:nvPr/>
          </p:nvSpPr>
          <p:spPr>
            <a:xfrm>
              <a:off x="3534693" y="3017177"/>
              <a:ext cx="445104" cy="346"/>
            </a:xfrm>
            <a:custGeom>
              <a:avLst/>
              <a:gdLst/>
              <a:ahLst/>
              <a:cxnLst/>
              <a:rect l="l" t="t" r="r" b="b"/>
              <a:pathLst>
                <a:path w="1286" h="1" fill="none" extrusionOk="0">
                  <a:moveTo>
                    <a:pt x="0" y="1"/>
                  </a:moveTo>
                  <a:lnTo>
                    <a:pt x="1285" y="1"/>
                  </a:lnTo>
                </a:path>
              </a:pathLst>
            </a:custGeom>
            <a:noFill/>
            <a:ln w="2025" cap="rnd"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7"/>
            <p:cNvSpPr/>
            <p:nvPr/>
          </p:nvSpPr>
          <p:spPr>
            <a:xfrm>
              <a:off x="3681445" y="2573809"/>
              <a:ext cx="60224" cy="53993"/>
            </a:xfrm>
            <a:custGeom>
              <a:avLst/>
              <a:gdLst/>
              <a:ahLst/>
              <a:cxnLst/>
              <a:rect l="l" t="t" r="r" b="b"/>
              <a:pathLst>
                <a:path w="174" h="156" fill="none" extrusionOk="0">
                  <a:moveTo>
                    <a:pt x="174" y="1"/>
                  </a:moveTo>
                  <a:lnTo>
                    <a:pt x="1" y="155"/>
                  </a:lnTo>
                </a:path>
              </a:pathLst>
            </a:custGeom>
            <a:noFill/>
            <a:ln w="1350" cap="rnd"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7"/>
            <p:cNvSpPr/>
            <p:nvPr/>
          </p:nvSpPr>
          <p:spPr>
            <a:xfrm>
              <a:off x="3681445" y="2620534"/>
              <a:ext cx="60224" cy="53647"/>
            </a:xfrm>
            <a:custGeom>
              <a:avLst/>
              <a:gdLst/>
              <a:ahLst/>
              <a:cxnLst/>
              <a:rect l="l" t="t" r="r" b="b"/>
              <a:pathLst>
                <a:path w="174" h="155" fill="none" extrusionOk="0">
                  <a:moveTo>
                    <a:pt x="174" y="1"/>
                  </a:moveTo>
                  <a:lnTo>
                    <a:pt x="1" y="155"/>
                  </a:lnTo>
                </a:path>
              </a:pathLst>
            </a:custGeom>
            <a:noFill/>
            <a:ln w="1350" cap="rnd"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7"/>
            <p:cNvSpPr/>
            <p:nvPr/>
          </p:nvSpPr>
          <p:spPr>
            <a:xfrm>
              <a:off x="3681445" y="2667259"/>
              <a:ext cx="60224" cy="53647"/>
            </a:xfrm>
            <a:custGeom>
              <a:avLst/>
              <a:gdLst/>
              <a:ahLst/>
              <a:cxnLst/>
              <a:rect l="l" t="t" r="r" b="b"/>
              <a:pathLst>
                <a:path w="174" h="155" fill="none" extrusionOk="0">
                  <a:moveTo>
                    <a:pt x="174" y="1"/>
                  </a:moveTo>
                  <a:lnTo>
                    <a:pt x="1" y="155"/>
                  </a:lnTo>
                </a:path>
              </a:pathLst>
            </a:custGeom>
            <a:noFill/>
            <a:ln w="1350" cap="rnd"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7"/>
            <p:cNvSpPr/>
            <p:nvPr/>
          </p:nvSpPr>
          <p:spPr>
            <a:xfrm>
              <a:off x="5005329" y="2782168"/>
              <a:ext cx="275508" cy="262351"/>
            </a:xfrm>
            <a:custGeom>
              <a:avLst/>
              <a:gdLst/>
              <a:ahLst/>
              <a:cxnLst/>
              <a:rect l="l" t="t" r="r" b="b"/>
              <a:pathLst>
                <a:path w="796" h="758" extrusionOk="0">
                  <a:moveTo>
                    <a:pt x="622" y="1"/>
                  </a:moveTo>
                  <a:cubicBezTo>
                    <a:pt x="535" y="65"/>
                    <a:pt x="439" y="82"/>
                    <a:pt x="363" y="82"/>
                  </a:cubicBezTo>
                  <a:cubicBezTo>
                    <a:pt x="283" y="82"/>
                    <a:pt x="226" y="63"/>
                    <a:pt x="226" y="63"/>
                  </a:cubicBezTo>
                  <a:lnTo>
                    <a:pt x="226" y="63"/>
                  </a:lnTo>
                  <a:cubicBezTo>
                    <a:pt x="256" y="290"/>
                    <a:pt x="273" y="453"/>
                    <a:pt x="1" y="493"/>
                  </a:cubicBezTo>
                  <a:cubicBezTo>
                    <a:pt x="196" y="669"/>
                    <a:pt x="336" y="757"/>
                    <a:pt x="455" y="757"/>
                  </a:cubicBezTo>
                  <a:cubicBezTo>
                    <a:pt x="579" y="757"/>
                    <a:pt x="679" y="660"/>
                    <a:pt x="795" y="465"/>
                  </a:cubicBezTo>
                  <a:cubicBezTo>
                    <a:pt x="602" y="425"/>
                    <a:pt x="626" y="286"/>
                    <a:pt x="622"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7"/>
            <p:cNvSpPr/>
            <p:nvPr/>
          </p:nvSpPr>
          <p:spPr>
            <a:xfrm>
              <a:off x="5082512" y="2782168"/>
              <a:ext cx="143984" cy="129099"/>
            </a:xfrm>
            <a:custGeom>
              <a:avLst/>
              <a:gdLst/>
              <a:ahLst/>
              <a:cxnLst/>
              <a:rect l="l" t="t" r="r" b="b"/>
              <a:pathLst>
                <a:path w="416" h="373" extrusionOk="0">
                  <a:moveTo>
                    <a:pt x="399" y="1"/>
                  </a:moveTo>
                  <a:cubicBezTo>
                    <a:pt x="310" y="66"/>
                    <a:pt x="213" y="83"/>
                    <a:pt x="137" y="83"/>
                  </a:cubicBezTo>
                  <a:cubicBezTo>
                    <a:pt x="58" y="83"/>
                    <a:pt x="3" y="65"/>
                    <a:pt x="3" y="65"/>
                  </a:cubicBezTo>
                  <a:lnTo>
                    <a:pt x="3" y="65"/>
                  </a:lnTo>
                  <a:cubicBezTo>
                    <a:pt x="18" y="181"/>
                    <a:pt x="30" y="281"/>
                    <a:pt x="0" y="354"/>
                  </a:cubicBezTo>
                  <a:cubicBezTo>
                    <a:pt x="50" y="366"/>
                    <a:pt x="101" y="372"/>
                    <a:pt x="154" y="372"/>
                  </a:cubicBezTo>
                  <a:cubicBezTo>
                    <a:pt x="239" y="372"/>
                    <a:pt x="327" y="357"/>
                    <a:pt x="416" y="326"/>
                  </a:cubicBezTo>
                  <a:cubicBezTo>
                    <a:pt x="397" y="249"/>
                    <a:pt x="401" y="144"/>
                    <a:pt x="399" y="1"/>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7"/>
            <p:cNvSpPr/>
            <p:nvPr/>
          </p:nvSpPr>
          <p:spPr>
            <a:xfrm>
              <a:off x="4937144" y="2384487"/>
              <a:ext cx="443027" cy="488707"/>
            </a:xfrm>
            <a:custGeom>
              <a:avLst/>
              <a:gdLst/>
              <a:ahLst/>
              <a:cxnLst/>
              <a:rect l="l" t="t" r="r" b="b"/>
              <a:pathLst>
                <a:path w="1280" h="1412" extrusionOk="0">
                  <a:moveTo>
                    <a:pt x="536" y="1"/>
                  </a:moveTo>
                  <a:cubicBezTo>
                    <a:pt x="308" y="1"/>
                    <a:pt x="82" y="94"/>
                    <a:pt x="26" y="374"/>
                  </a:cubicBezTo>
                  <a:cubicBezTo>
                    <a:pt x="33" y="768"/>
                    <a:pt x="1" y="1120"/>
                    <a:pt x="108" y="1229"/>
                  </a:cubicBezTo>
                  <a:cubicBezTo>
                    <a:pt x="225" y="1352"/>
                    <a:pt x="380" y="1412"/>
                    <a:pt x="548" y="1412"/>
                  </a:cubicBezTo>
                  <a:cubicBezTo>
                    <a:pt x="699" y="1412"/>
                    <a:pt x="861" y="1364"/>
                    <a:pt x="1018" y="1270"/>
                  </a:cubicBezTo>
                  <a:cubicBezTo>
                    <a:pt x="1279" y="978"/>
                    <a:pt x="1136" y="415"/>
                    <a:pt x="1071" y="216"/>
                  </a:cubicBezTo>
                  <a:cubicBezTo>
                    <a:pt x="1038" y="113"/>
                    <a:pt x="785" y="1"/>
                    <a:pt x="536"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7"/>
            <p:cNvSpPr/>
            <p:nvPr/>
          </p:nvSpPr>
          <p:spPr>
            <a:xfrm>
              <a:off x="5329291" y="2569310"/>
              <a:ext cx="100027" cy="136367"/>
            </a:xfrm>
            <a:custGeom>
              <a:avLst/>
              <a:gdLst/>
              <a:ahLst/>
              <a:cxnLst/>
              <a:rect l="l" t="t" r="r" b="b"/>
              <a:pathLst>
                <a:path w="289" h="394" extrusionOk="0">
                  <a:moveTo>
                    <a:pt x="160" y="1"/>
                  </a:moveTo>
                  <a:cubicBezTo>
                    <a:pt x="113" y="1"/>
                    <a:pt x="59" y="43"/>
                    <a:pt x="16" y="145"/>
                  </a:cubicBezTo>
                  <a:lnTo>
                    <a:pt x="1" y="357"/>
                  </a:lnTo>
                  <a:cubicBezTo>
                    <a:pt x="1" y="357"/>
                    <a:pt x="52" y="394"/>
                    <a:pt x="110" y="394"/>
                  </a:cubicBezTo>
                  <a:cubicBezTo>
                    <a:pt x="162" y="394"/>
                    <a:pt x="219" y="364"/>
                    <a:pt x="249" y="252"/>
                  </a:cubicBezTo>
                  <a:cubicBezTo>
                    <a:pt x="288" y="106"/>
                    <a:pt x="234" y="1"/>
                    <a:pt x="160"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7"/>
            <p:cNvSpPr/>
            <p:nvPr/>
          </p:nvSpPr>
          <p:spPr>
            <a:xfrm>
              <a:off x="4864114" y="2578655"/>
              <a:ext cx="97258" cy="129099"/>
            </a:xfrm>
            <a:custGeom>
              <a:avLst/>
              <a:gdLst/>
              <a:ahLst/>
              <a:cxnLst/>
              <a:rect l="l" t="t" r="r" b="b"/>
              <a:pathLst>
                <a:path w="281" h="373" extrusionOk="0">
                  <a:moveTo>
                    <a:pt x="119" y="0"/>
                  </a:moveTo>
                  <a:cubicBezTo>
                    <a:pt x="50" y="0"/>
                    <a:pt x="1" y="91"/>
                    <a:pt x="38" y="231"/>
                  </a:cubicBezTo>
                  <a:cubicBezTo>
                    <a:pt x="68" y="343"/>
                    <a:pt x="124" y="373"/>
                    <a:pt x="174" y="373"/>
                  </a:cubicBezTo>
                  <a:cubicBezTo>
                    <a:pt x="231" y="373"/>
                    <a:pt x="280" y="336"/>
                    <a:pt x="280" y="336"/>
                  </a:cubicBezTo>
                  <a:lnTo>
                    <a:pt x="274" y="156"/>
                  </a:lnTo>
                  <a:cubicBezTo>
                    <a:pt x="228" y="47"/>
                    <a:pt x="168" y="0"/>
                    <a:pt x="119"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7"/>
            <p:cNvSpPr/>
            <p:nvPr/>
          </p:nvSpPr>
          <p:spPr>
            <a:xfrm>
              <a:off x="5009828" y="2586962"/>
              <a:ext cx="52956" cy="58839"/>
            </a:xfrm>
            <a:custGeom>
              <a:avLst/>
              <a:gdLst/>
              <a:ahLst/>
              <a:cxnLst/>
              <a:rect l="l" t="t" r="r" b="b"/>
              <a:pathLst>
                <a:path w="153" h="170" extrusionOk="0">
                  <a:moveTo>
                    <a:pt x="68" y="0"/>
                  </a:moveTo>
                  <a:cubicBezTo>
                    <a:pt x="38" y="0"/>
                    <a:pt x="12" y="24"/>
                    <a:pt x="7" y="59"/>
                  </a:cubicBezTo>
                  <a:cubicBezTo>
                    <a:pt x="1" y="104"/>
                    <a:pt x="26" y="151"/>
                    <a:pt x="65" y="166"/>
                  </a:cubicBezTo>
                  <a:cubicBezTo>
                    <a:pt x="71" y="169"/>
                    <a:pt x="78" y="170"/>
                    <a:pt x="85" y="170"/>
                  </a:cubicBezTo>
                  <a:cubicBezTo>
                    <a:pt x="115" y="170"/>
                    <a:pt x="141" y="146"/>
                    <a:pt x="146" y="109"/>
                  </a:cubicBezTo>
                  <a:cubicBezTo>
                    <a:pt x="153" y="64"/>
                    <a:pt x="127" y="16"/>
                    <a:pt x="88" y="4"/>
                  </a:cubicBezTo>
                  <a:cubicBezTo>
                    <a:pt x="82" y="1"/>
                    <a:pt x="75" y="0"/>
                    <a:pt x="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7"/>
            <p:cNvSpPr/>
            <p:nvPr/>
          </p:nvSpPr>
          <p:spPr>
            <a:xfrm>
              <a:off x="4792469" y="2930649"/>
              <a:ext cx="691538" cy="424331"/>
            </a:xfrm>
            <a:custGeom>
              <a:avLst/>
              <a:gdLst/>
              <a:ahLst/>
              <a:cxnLst/>
              <a:rect l="l" t="t" r="r" b="b"/>
              <a:pathLst>
                <a:path w="1998" h="1226" extrusionOk="0">
                  <a:moveTo>
                    <a:pt x="763" y="0"/>
                  </a:moveTo>
                  <a:cubicBezTo>
                    <a:pt x="461" y="41"/>
                    <a:pt x="147" y="103"/>
                    <a:pt x="112" y="386"/>
                  </a:cubicBezTo>
                  <a:cubicBezTo>
                    <a:pt x="72" y="720"/>
                    <a:pt x="1" y="1214"/>
                    <a:pt x="1" y="1214"/>
                  </a:cubicBezTo>
                  <a:lnTo>
                    <a:pt x="1997" y="1225"/>
                  </a:lnTo>
                  <a:cubicBezTo>
                    <a:pt x="1997" y="1225"/>
                    <a:pt x="1954" y="726"/>
                    <a:pt x="1974" y="441"/>
                  </a:cubicBezTo>
                  <a:cubicBezTo>
                    <a:pt x="1991" y="159"/>
                    <a:pt x="1631" y="41"/>
                    <a:pt x="1329" y="0"/>
                  </a:cubicBezTo>
                  <a:cubicBezTo>
                    <a:pt x="1290" y="115"/>
                    <a:pt x="1164" y="175"/>
                    <a:pt x="1039" y="175"/>
                  </a:cubicBezTo>
                  <a:cubicBezTo>
                    <a:pt x="919" y="175"/>
                    <a:pt x="799" y="118"/>
                    <a:pt x="763"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7"/>
            <p:cNvSpPr/>
            <p:nvPr/>
          </p:nvSpPr>
          <p:spPr>
            <a:xfrm>
              <a:off x="4375402" y="2874925"/>
              <a:ext cx="301812" cy="284849"/>
            </a:xfrm>
            <a:custGeom>
              <a:avLst/>
              <a:gdLst/>
              <a:ahLst/>
              <a:cxnLst/>
              <a:rect l="l" t="t" r="r" b="b"/>
              <a:pathLst>
                <a:path w="872" h="823" extrusionOk="0">
                  <a:moveTo>
                    <a:pt x="469" y="0"/>
                  </a:moveTo>
                  <a:lnTo>
                    <a:pt x="469" y="0"/>
                  </a:lnTo>
                  <a:cubicBezTo>
                    <a:pt x="439" y="15"/>
                    <a:pt x="531" y="223"/>
                    <a:pt x="531" y="223"/>
                  </a:cubicBezTo>
                  <a:cubicBezTo>
                    <a:pt x="472" y="208"/>
                    <a:pt x="394" y="200"/>
                    <a:pt x="317" y="200"/>
                  </a:cubicBezTo>
                  <a:cubicBezTo>
                    <a:pt x="202" y="200"/>
                    <a:pt x="90" y="217"/>
                    <a:pt x="49" y="249"/>
                  </a:cubicBezTo>
                  <a:cubicBezTo>
                    <a:pt x="142" y="302"/>
                    <a:pt x="384" y="332"/>
                    <a:pt x="384" y="332"/>
                  </a:cubicBezTo>
                  <a:cubicBezTo>
                    <a:pt x="197" y="354"/>
                    <a:pt x="13" y="418"/>
                    <a:pt x="0" y="439"/>
                  </a:cubicBezTo>
                  <a:cubicBezTo>
                    <a:pt x="35" y="458"/>
                    <a:pt x="120" y="464"/>
                    <a:pt x="201" y="464"/>
                  </a:cubicBezTo>
                  <a:cubicBezTo>
                    <a:pt x="247" y="464"/>
                    <a:pt x="292" y="462"/>
                    <a:pt x="327" y="459"/>
                  </a:cubicBezTo>
                  <a:lnTo>
                    <a:pt x="327" y="459"/>
                  </a:lnTo>
                  <a:cubicBezTo>
                    <a:pt x="160" y="485"/>
                    <a:pt x="72" y="530"/>
                    <a:pt x="62" y="555"/>
                  </a:cubicBezTo>
                  <a:cubicBezTo>
                    <a:pt x="106" y="576"/>
                    <a:pt x="159" y="583"/>
                    <a:pt x="210" y="583"/>
                  </a:cubicBezTo>
                  <a:cubicBezTo>
                    <a:pt x="307" y="583"/>
                    <a:pt x="396" y="557"/>
                    <a:pt x="396" y="557"/>
                  </a:cubicBezTo>
                  <a:lnTo>
                    <a:pt x="396" y="557"/>
                  </a:lnTo>
                  <a:cubicBezTo>
                    <a:pt x="195" y="664"/>
                    <a:pt x="197" y="699"/>
                    <a:pt x="197" y="699"/>
                  </a:cubicBezTo>
                  <a:cubicBezTo>
                    <a:pt x="207" y="702"/>
                    <a:pt x="220" y="704"/>
                    <a:pt x="235" y="704"/>
                  </a:cubicBezTo>
                  <a:cubicBezTo>
                    <a:pt x="332" y="704"/>
                    <a:pt x="517" y="634"/>
                    <a:pt x="559" y="577"/>
                  </a:cubicBezTo>
                  <a:cubicBezTo>
                    <a:pt x="651" y="780"/>
                    <a:pt x="726" y="823"/>
                    <a:pt x="726" y="823"/>
                  </a:cubicBezTo>
                  <a:cubicBezTo>
                    <a:pt x="726" y="823"/>
                    <a:pt x="872" y="754"/>
                    <a:pt x="795" y="523"/>
                  </a:cubicBezTo>
                  <a:cubicBezTo>
                    <a:pt x="741" y="405"/>
                    <a:pt x="604" y="28"/>
                    <a:pt x="469"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7"/>
            <p:cNvSpPr/>
            <p:nvPr/>
          </p:nvSpPr>
          <p:spPr>
            <a:xfrm>
              <a:off x="4566457" y="2995025"/>
              <a:ext cx="94489" cy="128061"/>
            </a:xfrm>
            <a:custGeom>
              <a:avLst/>
              <a:gdLst/>
              <a:ahLst/>
              <a:cxnLst/>
              <a:rect l="l" t="t" r="r" b="b"/>
              <a:pathLst>
                <a:path w="273" h="370" extrusionOk="0">
                  <a:moveTo>
                    <a:pt x="189" y="0"/>
                  </a:moveTo>
                  <a:lnTo>
                    <a:pt x="189" y="0"/>
                  </a:lnTo>
                  <a:cubicBezTo>
                    <a:pt x="193" y="112"/>
                    <a:pt x="74" y="279"/>
                    <a:pt x="5" y="279"/>
                  </a:cubicBezTo>
                  <a:cubicBezTo>
                    <a:pt x="3" y="279"/>
                    <a:pt x="2" y="279"/>
                    <a:pt x="1" y="279"/>
                  </a:cubicBezTo>
                  <a:lnTo>
                    <a:pt x="1" y="279"/>
                  </a:lnTo>
                  <a:cubicBezTo>
                    <a:pt x="1" y="279"/>
                    <a:pt x="39" y="328"/>
                    <a:pt x="48" y="367"/>
                  </a:cubicBezTo>
                  <a:cubicBezTo>
                    <a:pt x="62" y="367"/>
                    <a:pt x="83" y="370"/>
                    <a:pt x="106" y="370"/>
                  </a:cubicBezTo>
                  <a:cubicBezTo>
                    <a:pt x="172" y="370"/>
                    <a:pt x="255" y="345"/>
                    <a:pt x="273" y="159"/>
                  </a:cubicBezTo>
                  <a:cubicBezTo>
                    <a:pt x="273" y="159"/>
                    <a:pt x="228" y="62"/>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7"/>
            <p:cNvSpPr/>
            <p:nvPr/>
          </p:nvSpPr>
          <p:spPr>
            <a:xfrm>
              <a:off x="4575456" y="3032059"/>
              <a:ext cx="297659" cy="319113"/>
            </a:xfrm>
            <a:custGeom>
              <a:avLst/>
              <a:gdLst/>
              <a:ahLst/>
              <a:cxnLst/>
              <a:rect l="l" t="t" r="r" b="b"/>
              <a:pathLst>
                <a:path w="860" h="922" extrusionOk="0">
                  <a:moveTo>
                    <a:pt x="225" y="0"/>
                  </a:moveTo>
                  <a:cubicBezTo>
                    <a:pt x="204" y="67"/>
                    <a:pt x="193" y="232"/>
                    <a:pt x="0" y="249"/>
                  </a:cubicBezTo>
                  <a:cubicBezTo>
                    <a:pt x="163" y="583"/>
                    <a:pt x="382" y="921"/>
                    <a:pt x="382" y="921"/>
                  </a:cubicBezTo>
                  <a:lnTo>
                    <a:pt x="859" y="911"/>
                  </a:lnTo>
                  <a:cubicBezTo>
                    <a:pt x="814" y="821"/>
                    <a:pt x="774" y="780"/>
                    <a:pt x="774" y="780"/>
                  </a:cubicBezTo>
                  <a:cubicBezTo>
                    <a:pt x="722" y="677"/>
                    <a:pt x="345" y="114"/>
                    <a:pt x="225"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7"/>
            <p:cNvSpPr/>
            <p:nvPr/>
          </p:nvSpPr>
          <p:spPr>
            <a:xfrm>
              <a:off x="5207805" y="2498011"/>
              <a:ext cx="49841" cy="29765"/>
            </a:xfrm>
            <a:custGeom>
              <a:avLst/>
              <a:gdLst/>
              <a:ahLst/>
              <a:cxnLst/>
              <a:rect l="l" t="t" r="r" b="b"/>
              <a:pathLst>
                <a:path w="144" h="86" extrusionOk="0">
                  <a:moveTo>
                    <a:pt x="46" y="1"/>
                  </a:moveTo>
                  <a:cubicBezTo>
                    <a:pt x="38" y="1"/>
                    <a:pt x="31" y="2"/>
                    <a:pt x="24" y="4"/>
                  </a:cubicBezTo>
                  <a:cubicBezTo>
                    <a:pt x="9" y="8"/>
                    <a:pt x="0" y="14"/>
                    <a:pt x="0" y="19"/>
                  </a:cubicBezTo>
                  <a:cubicBezTo>
                    <a:pt x="2" y="29"/>
                    <a:pt x="41" y="27"/>
                    <a:pt x="75" y="42"/>
                  </a:cubicBezTo>
                  <a:cubicBezTo>
                    <a:pt x="107" y="56"/>
                    <a:pt x="128" y="85"/>
                    <a:pt x="138" y="85"/>
                  </a:cubicBezTo>
                  <a:cubicBezTo>
                    <a:pt x="138" y="85"/>
                    <a:pt x="139" y="85"/>
                    <a:pt x="140" y="85"/>
                  </a:cubicBezTo>
                  <a:cubicBezTo>
                    <a:pt x="144" y="83"/>
                    <a:pt x="144" y="72"/>
                    <a:pt x="137" y="57"/>
                  </a:cubicBezTo>
                  <a:cubicBezTo>
                    <a:pt x="131" y="42"/>
                    <a:pt x="114" y="23"/>
                    <a:pt x="90" y="10"/>
                  </a:cubicBezTo>
                  <a:cubicBezTo>
                    <a:pt x="75" y="3"/>
                    <a:pt x="60" y="1"/>
                    <a:pt x="46"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7"/>
            <p:cNvSpPr/>
            <p:nvPr/>
          </p:nvSpPr>
          <p:spPr>
            <a:xfrm>
              <a:off x="4981793" y="2498011"/>
              <a:ext cx="49841" cy="29765"/>
            </a:xfrm>
            <a:custGeom>
              <a:avLst/>
              <a:gdLst/>
              <a:ahLst/>
              <a:cxnLst/>
              <a:rect l="l" t="t" r="r" b="b"/>
              <a:pathLst>
                <a:path w="144" h="86" extrusionOk="0">
                  <a:moveTo>
                    <a:pt x="97" y="1"/>
                  </a:moveTo>
                  <a:cubicBezTo>
                    <a:pt x="84" y="1"/>
                    <a:pt x="69" y="3"/>
                    <a:pt x="54" y="10"/>
                  </a:cubicBezTo>
                  <a:cubicBezTo>
                    <a:pt x="30" y="21"/>
                    <a:pt x="13" y="42"/>
                    <a:pt x="7" y="57"/>
                  </a:cubicBezTo>
                  <a:cubicBezTo>
                    <a:pt x="0" y="72"/>
                    <a:pt x="0" y="83"/>
                    <a:pt x="4" y="85"/>
                  </a:cubicBezTo>
                  <a:cubicBezTo>
                    <a:pt x="5" y="85"/>
                    <a:pt x="6" y="85"/>
                    <a:pt x="6" y="85"/>
                  </a:cubicBezTo>
                  <a:cubicBezTo>
                    <a:pt x="16" y="85"/>
                    <a:pt x="36" y="56"/>
                    <a:pt x="69" y="42"/>
                  </a:cubicBezTo>
                  <a:cubicBezTo>
                    <a:pt x="103" y="27"/>
                    <a:pt x="141" y="29"/>
                    <a:pt x="141" y="19"/>
                  </a:cubicBezTo>
                  <a:cubicBezTo>
                    <a:pt x="144" y="14"/>
                    <a:pt x="135" y="8"/>
                    <a:pt x="118" y="4"/>
                  </a:cubicBezTo>
                  <a:cubicBezTo>
                    <a:pt x="112" y="2"/>
                    <a:pt x="105" y="1"/>
                    <a:pt x="9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7"/>
            <p:cNvSpPr/>
            <p:nvPr/>
          </p:nvSpPr>
          <p:spPr>
            <a:xfrm>
              <a:off x="5097395" y="2627110"/>
              <a:ext cx="52263" cy="37034"/>
            </a:xfrm>
            <a:custGeom>
              <a:avLst/>
              <a:gdLst/>
              <a:ahLst/>
              <a:cxnLst/>
              <a:rect l="l" t="t" r="r" b="b"/>
              <a:pathLst>
                <a:path w="151" h="107" extrusionOk="0">
                  <a:moveTo>
                    <a:pt x="66" y="1"/>
                  </a:moveTo>
                  <a:cubicBezTo>
                    <a:pt x="56" y="1"/>
                    <a:pt x="46" y="4"/>
                    <a:pt x="39" y="10"/>
                  </a:cubicBezTo>
                  <a:cubicBezTo>
                    <a:pt x="30" y="16"/>
                    <a:pt x="24" y="25"/>
                    <a:pt x="20" y="31"/>
                  </a:cubicBezTo>
                  <a:cubicBezTo>
                    <a:pt x="13" y="44"/>
                    <a:pt x="9" y="57"/>
                    <a:pt x="7" y="67"/>
                  </a:cubicBezTo>
                  <a:cubicBezTo>
                    <a:pt x="0" y="91"/>
                    <a:pt x="2" y="104"/>
                    <a:pt x="7" y="106"/>
                  </a:cubicBezTo>
                  <a:cubicBezTo>
                    <a:pt x="11" y="106"/>
                    <a:pt x="20" y="95"/>
                    <a:pt x="28" y="78"/>
                  </a:cubicBezTo>
                  <a:cubicBezTo>
                    <a:pt x="34" y="70"/>
                    <a:pt x="41" y="59"/>
                    <a:pt x="47" y="50"/>
                  </a:cubicBezTo>
                  <a:cubicBezTo>
                    <a:pt x="52" y="46"/>
                    <a:pt x="56" y="42"/>
                    <a:pt x="58" y="37"/>
                  </a:cubicBezTo>
                  <a:cubicBezTo>
                    <a:pt x="62" y="35"/>
                    <a:pt x="67" y="35"/>
                    <a:pt x="69" y="35"/>
                  </a:cubicBezTo>
                  <a:cubicBezTo>
                    <a:pt x="75" y="35"/>
                    <a:pt x="86" y="44"/>
                    <a:pt x="94" y="52"/>
                  </a:cubicBezTo>
                  <a:cubicBezTo>
                    <a:pt x="99" y="57"/>
                    <a:pt x="103" y="61"/>
                    <a:pt x="107" y="65"/>
                  </a:cubicBezTo>
                  <a:cubicBezTo>
                    <a:pt x="112" y="70"/>
                    <a:pt x="116" y="74"/>
                    <a:pt x="118" y="78"/>
                  </a:cubicBezTo>
                  <a:cubicBezTo>
                    <a:pt x="130" y="92"/>
                    <a:pt x="140" y="102"/>
                    <a:pt x="145" y="102"/>
                  </a:cubicBezTo>
                  <a:cubicBezTo>
                    <a:pt x="145" y="102"/>
                    <a:pt x="145" y="102"/>
                    <a:pt x="146" y="102"/>
                  </a:cubicBezTo>
                  <a:cubicBezTo>
                    <a:pt x="150" y="100"/>
                    <a:pt x="148" y="87"/>
                    <a:pt x="139" y="65"/>
                  </a:cubicBezTo>
                  <a:cubicBezTo>
                    <a:pt x="137" y="61"/>
                    <a:pt x="135" y="55"/>
                    <a:pt x="131" y="48"/>
                  </a:cubicBezTo>
                  <a:cubicBezTo>
                    <a:pt x="129" y="44"/>
                    <a:pt x="124" y="37"/>
                    <a:pt x="120" y="31"/>
                  </a:cubicBezTo>
                  <a:cubicBezTo>
                    <a:pt x="109" y="20"/>
                    <a:pt x="99" y="3"/>
                    <a:pt x="73" y="1"/>
                  </a:cubicBezTo>
                  <a:cubicBezTo>
                    <a:pt x="71" y="1"/>
                    <a:pt x="68" y="1"/>
                    <a:pt x="66"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7"/>
            <p:cNvSpPr/>
            <p:nvPr/>
          </p:nvSpPr>
          <p:spPr>
            <a:xfrm>
              <a:off x="5185654" y="2586962"/>
              <a:ext cx="53648" cy="58839"/>
            </a:xfrm>
            <a:custGeom>
              <a:avLst/>
              <a:gdLst/>
              <a:ahLst/>
              <a:cxnLst/>
              <a:rect l="l" t="t" r="r" b="b"/>
              <a:pathLst>
                <a:path w="155" h="170" extrusionOk="0">
                  <a:moveTo>
                    <a:pt x="84" y="0"/>
                  </a:moveTo>
                  <a:cubicBezTo>
                    <a:pt x="78" y="0"/>
                    <a:pt x="71" y="1"/>
                    <a:pt x="64" y="4"/>
                  </a:cubicBezTo>
                  <a:cubicBezTo>
                    <a:pt x="26" y="16"/>
                    <a:pt x="0" y="64"/>
                    <a:pt x="7" y="109"/>
                  </a:cubicBezTo>
                  <a:cubicBezTo>
                    <a:pt x="14" y="146"/>
                    <a:pt x="40" y="170"/>
                    <a:pt x="70" y="170"/>
                  </a:cubicBezTo>
                  <a:cubicBezTo>
                    <a:pt x="77" y="170"/>
                    <a:pt x="83" y="169"/>
                    <a:pt x="90" y="166"/>
                  </a:cubicBezTo>
                  <a:cubicBezTo>
                    <a:pt x="129" y="151"/>
                    <a:pt x="154" y="104"/>
                    <a:pt x="148" y="59"/>
                  </a:cubicBezTo>
                  <a:cubicBezTo>
                    <a:pt x="141" y="24"/>
                    <a:pt x="115" y="0"/>
                    <a:pt x="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7"/>
            <p:cNvSpPr/>
            <p:nvPr/>
          </p:nvSpPr>
          <p:spPr>
            <a:xfrm>
              <a:off x="5349365" y="2604959"/>
              <a:ext cx="45687" cy="66453"/>
            </a:xfrm>
            <a:custGeom>
              <a:avLst/>
              <a:gdLst/>
              <a:ahLst/>
              <a:cxnLst/>
              <a:rect l="l" t="t" r="r" b="b"/>
              <a:pathLst>
                <a:path w="132" h="192" extrusionOk="0">
                  <a:moveTo>
                    <a:pt x="118" y="1"/>
                  </a:moveTo>
                  <a:cubicBezTo>
                    <a:pt x="110" y="1"/>
                    <a:pt x="97" y="1"/>
                    <a:pt x="82" y="7"/>
                  </a:cubicBezTo>
                  <a:cubicBezTo>
                    <a:pt x="67" y="14"/>
                    <a:pt x="50" y="24"/>
                    <a:pt x="35" y="39"/>
                  </a:cubicBezTo>
                  <a:cubicBezTo>
                    <a:pt x="28" y="48"/>
                    <a:pt x="22" y="57"/>
                    <a:pt x="15" y="67"/>
                  </a:cubicBezTo>
                  <a:cubicBezTo>
                    <a:pt x="13" y="69"/>
                    <a:pt x="11" y="76"/>
                    <a:pt x="9" y="80"/>
                  </a:cubicBezTo>
                  <a:lnTo>
                    <a:pt x="5" y="93"/>
                  </a:lnTo>
                  <a:lnTo>
                    <a:pt x="0" y="108"/>
                  </a:lnTo>
                  <a:cubicBezTo>
                    <a:pt x="5" y="110"/>
                    <a:pt x="9" y="112"/>
                    <a:pt x="15" y="112"/>
                  </a:cubicBezTo>
                  <a:cubicBezTo>
                    <a:pt x="86" y="131"/>
                    <a:pt x="71" y="131"/>
                    <a:pt x="50" y="157"/>
                  </a:cubicBezTo>
                  <a:cubicBezTo>
                    <a:pt x="28" y="174"/>
                    <a:pt x="13" y="183"/>
                    <a:pt x="15" y="189"/>
                  </a:cubicBezTo>
                  <a:cubicBezTo>
                    <a:pt x="16" y="191"/>
                    <a:pt x="18" y="191"/>
                    <a:pt x="21" y="191"/>
                  </a:cubicBezTo>
                  <a:cubicBezTo>
                    <a:pt x="29" y="191"/>
                    <a:pt x="44" y="187"/>
                    <a:pt x="63" y="176"/>
                  </a:cubicBezTo>
                  <a:cubicBezTo>
                    <a:pt x="71" y="172"/>
                    <a:pt x="78" y="168"/>
                    <a:pt x="86" y="161"/>
                  </a:cubicBezTo>
                  <a:cubicBezTo>
                    <a:pt x="88" y="157"/>
                    <a:pt x="93" y="153"/>
                    <a:pt x="97" y="146"/>
                  </a:cubicBezTo>
                  <a:cubicBezTo>
                    <a:pt x="99" y="140"/>
                    <a:pt x="101" y="129"/>
                    <a:pt x="99" y="121"/>
                  </a:cubicBezTo>
                  <a:cubicBezTo>
                    <a:pt x="90" y="104"/>
                    <a:pt x="78" y="97"/>
                    <a:pt x="67" y="91"/>
                  </a:cubicBezTo>
                  <a:cubicBezTo>
                    <a:pt x="63" y="89"/>
                    <a:pt x="56" y="86"/>
                    <a:pt x="50" y="86"/>
                  </a:cubicBezTo>
                  <a:lnTo>
                    <a:pt x="45" y="84"/>
                  </a:lnTo>
                  <a:cubicBezTo>
                    <a:pt x="45" y="84"/>
                    <a:pt x="45" y="84"/>
                    <a:pt x="45" y="82"/>
                  </a:cubicBezTo>
                  <a:cubicBezTo>
                    <a:pt x="50" y="76"/>
                    <a:pt x="54" y="67"/>
                    <a:pt x="60" y="61"/>
                  </a:cubicBezTo>
                  <a:cubicBezTo>
                    <a:pt x="71" y="48"/>
                    <a:pt x="82" y="37"/>
                    <a:pt x="93" y="29"/>
                  </a:cubicBezTo>
                  <a:cubicBezTo>
                    <a:pt x="114" y="14"/>
                    <a:pt x="131" y="14"/>
                    <a:pt x="131" y="9"/>
                  </a:cubicBezTo>
                  <a:cubicBezTo>
                    <a:pt x="131" y="7"/>
                    <a:pt x="127" y="3"/>
                    <a:pt x="118"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7"/>
            <p:cNvSpPr/>
            <p:nvPr/>
          </p:nvSpPr>
          <p:spPr>
            <a:xfrm>
              <a:off x="4890419" y="2615689"/>
              <a:ext cx="40495" cy="52955"/>
            </a:xfrm>
            <a:custGeom>
              <a:avLst/>
              <a:gdLst/>
              <a:ahLst/>
              <a:cxnLst/>
              <a:rect l="l" t="t" r="r" b="b"/>
              <a:pathLst>
                <a:path w="117" h="153" extrusionOk="0">
                  <a:moveTo>
                    <a:pt x="25" y="1"/>
                  </a:moveTo>
                  <a:cubicBezTo>
                    <a:pt x="19" y="1"/>
                    <a:pt x="14" y="2"/>
                    <a:pt x="9" y="4"/>
                  </a:cubicBezTo>
                  <a:cubicBezTo>
                    <a:pt x="3" y="6"/>
                    <a:pt x="1" y="11"/>
                    <a:pt x="1" y="13"/>
                  </a:cubicBezTo>
                  <a:cubicBezTo>
                    <a:pt x="3" y="17"/>
                    <a:pt x="18" y="15"/>
                    <a:pt x="35" y="28"/>
                  </a:cubicBezTo>
                  <a:cubicBezTo>
                    <a:pt x="44" y="32"/>
                    <a:pt x="52" y="43"/>
                    <a:pt x="61" y="53"/>
                  </a:cubicBezTo>
                  <a:cubicBezTo>
                    <a:pt x="65" y="62"/>
                    <a:pt x="65" y="62"/>
                    <a:pt x="65" y="62"/>
                  </a:cubicBezTo>
                  <a:lnTo>
                    <a:pt x="63" y="62"/>
                  </a:lnTo>
                  <a:cubicBezTo>
                    <a:pt x="61" y="62"/>
                    <a:pt x="56" y="64"/>
                    <a:pt x="54" y="64"/>
                  </a:cubicBezTo>
                  <a:cubicBezTo>
                    <a:pt x="48" y="66"/>
                    <a:pt x="41" y="70"/>
                    <a:pt x="37" y="75"/>
                  </a:cubicBezTo>
                  <a:cubicBezTo>
                    <a:pt x="31" y="79"/>
                    <a:pt x="26" y="88"/>
                    <a:pt x="24" y="96"/>
                  </a:cubicBezTo>
                  <a:cubicBezTo>
                    <a:pt x="24" y="105"/>
                    <a:pt x="26" y="111"/>
                    <a:pt x="29" y="118"/>
                  </a:cubicBezTo>
                  <a:cubicBezTo>
                    <a:pt x="41" y="139"/>
                    <a:pt x="59" y="145"/>
                    <a:pt x="71" y="150"/>
                  </a:cubicBezTo>
                  <a:cubicBezTo>
                    <a:pt x="80" y="152"/>
                    <a:pt x="88" y="152"/>
                    <a:pt x="95" y="152"/>
                  </a:cubicBezTo>
                  <a:cubicBezTo>
                    <a:pt x="109" y="152"/>
                    <a:pt x="116" y="148"/>
                    <a:pt x="116" y="145"/>
                  </a:cubicBezTo>
                  <a:cubicBezTo>
                    <a:pt x="116" y="139"/>
                    <a:pt x="101" y="137"/>
                    <a:pt x="80" y="126"/>
                  </a:cubicBezTo>
                  <a:cubicBezTo>
                    <a:pt x="71" y="122"/>
                    <a:pt x="61" y="113"/>
                    <a:pt x="59" y="105"/>
                  </a:cubicBezTo>
                  <a:cubicBezTo>
                    <a:pt x="59" y="100"/>
                    <a:pt x="59" y="103"/>
                    <a:pt x="61" y="100"/>
                  </a:cubicBezTo>
                  <a:cubicBezTo>
                    <a:pt x="61" y="100"/>
                    <a:pt x="63" y="98"/>
                    <a:pt x="67" y="98"/>
                  </a:cubicBezTo>
                  <a:cubicBezTo>
                    <a:pt x="67" y="96"/>
                    <a:pt x="69" y="96"/>
                    <a:pt x="71" y="96"/>
                  </a:cubicBezTo>
                  <a:cubicBezTo>
                    <a:pt x="76" y="94"/>
                    <a:pt x="80" y="94"/>
                    <a:pt x="84" y="94"/>
                  </a:cubicBezTo>
                  <a:cubicBezTo>
                    <a:pt x="95" y="92"/>
                    <a:pt x="101" y="90"/>
                    <a:pt x="110" y="90"/>
                  </a:cubicBezTo>
                  <a:cubicBezTo>
                    <a:pt x="112" y="88"/>
                    <a:pt x="114" y="88"/>
                    <a:pt x="116" y="88"/>
                  </a:cubicBezTo>
                  <a:lnTo>
                    <a:pt x="114" y="81"/>
                  </a:lnTo>
                  <a:lnTo>
                    <a:pt x="108" y="70"/>
                  </a:lnTo>
                  <a:cubicBezTo>
                    <a:pt x="101" y="55"/>
                    <a:pt x="91" y="38"/>
                    <a:pt x="86" y="34"/>
                  </a:cubicBezTo>
                  <a:cubicBezTo>
                    <a:pt x="74" y="21"/>
                    <a:pt x="59" y="11"/>
                    <a:pt x="46" y="4"/>
                  </a:cubicBezTo>
                  <a:cubicBezTo>
                    <a:pt x="38" y="2"/>
                    <a:pt x="31" y="1"/>
                    <a:pt x="25"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7"/>
            <p:cNvSpPr/>
            <p:nvPr/>
          </p:nvSpPr>
          <p:spPr>
            <a:xfrm>
              <a:off x="5049285" y="2686295"/>
              <a:ext cx="152983" cy="100718"/>
            </a:xfrm>
            <a:custGeom>
              <a:avLst/>
              <a:gdLst/>
              <a:ahLst/>
              <a:cxnLst/>
              <a:rect l="l" t="t" r="r" b="b"/>
              <a:pathLst>
                <a:path w="442" h="291" extrusionOk="0">
                  <a:moveTo>
                    <a:pt x="219" y="0"/>
                  </a:moveTo>
                  <a:cubicBezTo>
                    <a:pt x="135" y="0"/>
                    <a:pt x="63" y="31"/>
                    <a:pt x="13" y="91"/>
                  </a:cubicBezTo>
                  <a:cubicBezTo>
                    <a:pt x="0" y="206"/>
                    <a:pt x="95" y="290"/>
                    <a:pt x="201" y="290"/>
                  </a:cubicBezTo>
                  <a:cubicBezTo>
                    <a:pt x="294" y="290"/>
                    <a:pt x="395" y="226"/>
                    <a:pt x="441" y="61"/>
                  </a:cubicBezTo>
                  <a:cubicBezTo>
                    <a:pt x="363" y="20"/>
                    <a:pt x="287" y="0"/>
                    <a:pt x="219"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7"/>
            <p:cNvSpPr/>
            <p:nvPr/>
          </p:nvSpPr>
          <p:spPr>
            <a:xfrm>
              <a:off x="5066245" y="2727482"/>
              <a:ext cx="118025" cy="59531"/>
            </a:xfrm>
            <a:custGeom>
              <a:avLst/>
              <a:gdLst/>
              <a:ahLst/>
              <a:cxnLst/>
              <a:rect l="l" t="t" r="r" b="b"/>
              <a:pathLst>
                <a:path w="341" h="172" extrusionOk="0">
                  <a:moveTo>
                    <a:pt x="158" y="0"/>
                  </a:moveTo>
                  <a:cubicBezTo>
                    <a:pt x="93" y="0"/>
                    <a:pt x="34" y="29"/>
                    <a:pt x="0" y="101"/>
                  </a:cubicBezTo>
                  <a:cubicBezTo>
                    <a:pt x="37" y="145"/>
                    <a:pt x="93" y="171"/>
                    <a:pt x="153" y="171"/>
                  </a:cubicBezTo>
                  <a:cubicBezTo>
                    <a:pt x="219" y="171"/>
                    <a:pt x="289" y="139"/>
                    <a:pt x="341" y="60"/>
                  </a:cubicBezTo>
                  <a:cubicBezTo>
                    <a:pt x="283" y="24"/>
                    <a:pt x="218" y="0"/>
                    <a:pt x="158"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7"/>
            <p:cNvSpPr/>
            <p:nvPr/>
          </p:nvSpPr>
          <p:spPr>
            <a:xfrm>
              <a:off x="5111239" y="2986027"/>
              <a:ext cx="93797" cy="366530"/>
            </a:xfrm>
            <a:custGeom>
              <a:avLst/>
              <a:gdLst/>
              <a:ahLst/>
              <a:cxnLst/>
              <a:rect l="l" t="t" r="r" b="b"/>
              <a:pathLst>
                <a:path w="271" h="1059" extrusionOk="0">
                  <a:moveTo>
                    <a:pt x="125" y="1"/>
                  </a:moveTo>
                  <a:lnTo>
                    <a:pt x="20" y="71"/>
                  </a:lnTo>
                  <a:lnTo>
                    <a:pt x="93" y="191"/>
                  </a:lnTo>
                  <a:cubicBezTo>
                    <a:pt x="35" y="487"/>
                    <a:pt x="1" y="1059"/>
                    <a:pt x="1" y="1059"/>
                  </a:cubicBezTo>
                  <a:lnTo>
                    <a:pt x="271" y="1059"/>
                  </a:lnTo>
                  <a:cubicBezTo>
                    <a:pt x="232" y="881"/>
                    <a:pt x="144" y="191"/>
                    <a:pt x="144" y="191"/>
                  </a:cubicBezTo>
                  <a:lnTo>
                    <a:pt x="247" y="91"/>
                  </a:lnTo>
                  <a:lnTo>
                    <a:pt x="125"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7"/>
            <p:cNvSpPr/>
            <p:nvPr/>
          </p:nvSpPr>
          <p:spPr>
            <a:xfrm>
              <a:off x="5024019" y="2900884"/>
              <a:ext cx="131524" cy="175132"/>
            </a:xfrm>
            <a:custGeom>
              <a:avLst/>
              <a:gdLst/>
              <a:ahLst/>
              <a:cxnLst/>
              <a:rect l="l" t="t" r="r" b="b"/>
              <a:pathLst>
                <a:path w="380" h="506" extrusionOk="0">
                  <a:moveTo>
                    <a:pt x="167" y="0"/>
                  </a:moveTo>
                  <a:cubicBezTo>
                    <a:pt x="167" y="0"/>
                    <a:pt x="90" y="65"/>
                    <a:pt x="0" y="95"/>
                  </a:cubicBezTo>
                  <a:cubicBezTo>
                    <a:pt x="49" y="225"/>
                    <a:pt x="157" y="403"/>
                    <a:pt x="234" y="506"/>
                  </a:cubicBezTo>
                  <a:cubicBezTo>
                    <a:pt x="234" y="506"/>
                    <a:pt x="339" y="341"/>
                    <a:pt x="379" y="247"/>
                  </a:cubicBezTo>
                  <a:cubicBezTo>
                    <a:pt x="379" y="247"/>
                    <a:pt x="195" y="11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7"/>
            <p:cNvSpPr/>
            <p:nvPr/>
          </p:nvSpPr>
          <p:spPr>
            <a:xfrm>
              <a:off x="5156580" y="2900884"/>
              <a:ext cx="131524" cy="175132"/>
            </a:xfrm>
            <a:custGeom>
              <a:avLst/>
              <a:gdLst/>
              <a:ahLst/>
              <a:cxnLst/>
              <a:rect l="l" t="t" r="r" b="b"/>
              <a:pathLst>
                <a:path w="380" h="506" extrusionOk="0">
                  <a:moveTo>
                    <a:pt x="213" y="0"/>
                  </a:moveTo>
                  <a:cubicBezTo>
                    <a:pt x="185" y="110"/>
                    <a:pt x="1" y="247"/>
                    <a:pt x="1" y="247"/>
                  </a:cubicBezTo>
                  <a:cubicBezTo>
                    <a:pt x="43" y="341"/>
                    <a:pt x="148" y="506"/>
                    <a:pt x="148" y="506"/>
                  </a:cubicBezTo>
                  <a:cubicBezTo>
                    <a:pt x="223" y="403"/>
                    <a:pt x="330" y="225"/>
                    <a:pt x="380" y="95"/>
                  </a:cubicBezTo>
                  <a:cubicBezTo>
                    <a:pt x="290" y="65"/>
                    <a:pt x="213"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7"/>
            <p:cNvSpPr/>
            <p:nvPr/>
          </p:nvSpPr>
          <p:spPr>
            <a:xfrm>
              <a:off x="4896303" y="2418406"/>
              <a:ext cx="87913" cy="203513"/>
            </a:xfrm>
            <a:custGeom>
              <a:avLst/>
              <a:gdLst/>
              <a:ahLst/>
              <a:cxnLst/>
              <a:rect l="l" t="t" r="r" b="b"/>
              <a:pathLst>
                <a:path w="254" h="588" extrusionOk="0">
                  <a:moveTo>
                    <a:pt x="164" y="0"/>
                  </a:moveTo>
                  <a:cubicBezTo>
                    <a:pt x="1" y="118"/>
                    <a:pt x="50" y="364"/>
                    <a:pt x="93" y="518"/>
                  </a:cubicBezTo>
                  <a:cubicBezTo>
                    <a:pt x="112" y="563"/>
                    <a:pt x="125" y="588"/>
                    <a:pt x="135" y="588"/>
                  </a:cubicBezTo>
                  <a:cubicBezTo>
                    <a:pt x="146" y="588"/>
                    <a:pt x="151" y="551"/>
                    <a:pt x="155" y="469"/>
                  </a:cubicBezTo>
                  <a:cubicBezTo>
                    <a:pt x="176" y="300"/>
                    <a:pt x="155" y="154"/>
                    <a:pt x="254" y="47"/>
                  </a:cubicBezTo>
                  <a:cubicBezTo>
                    <a:pt x="254" y="47"/>
                    <a:pt x="168" y="22"/>
                    <a:pt x="164"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7"/>
            <p:cNvSpPr/>
            <p:nvPr/>
          </p:nvSpPr>
          <p:spPr>
            <a:xfrm>
              <a:off x="4895611" y="2273386"/>
              <a:ext cx="495291" cy="364800"/>
            </a:xfrm>
            <a:custGeom>
              <a:avLst/>
              <a:gdLst/>
              <a:ahLst/>
              <a:cxnLst/>
              <a:rect l="l" t="t" r="r" b="b"/>
              <a:pathLst>
                <a:path w="1431" h="1054" extrusionOk="0">
                  <a:moveTo>
                    <a:pt x="462" y="0"/>
                  </a:moveTo>
                  <a:cubicBezTo>
                    <a:pt x="424" y="0"/>
                    <a:pt x="396" y="3"/>
                    <a:pt x="382" y="8"/>
                  </a:cubicBezTo>
                  <a:cubicBezTo>
                    <a:pt x="388" y="72"/>
                    <a:pt x="440" y="113"/>
                    <a:pt x="440" y="113"/>
                  </a:cubicBezTo>
                  <a:cubicBezTo>
                    <a:pt x="410" y="102"/>
                    <a:pt x="379" y="97"/>
                    <a:pt x="348" y="97"/>
                  </a:cubicBezTo>
                  <a:cubicBezTo>
                    <a:pt x="195" y="97"/>
                    <a:pt x="33" y="204"/>
                    <a:pt x="1" y="211"/>
                  </a:cubicBezTo>
                  <a:cubicBezTo>
                    <a:pt x="86" y="413"/>
                    <a:pt x="183" y="480"/>
                    <a:pt x="359" y="480"/>
                  </a:cubicBezTo>
                  <a:cubicBezTo>
                    <a:pt x="418" y="480"/>
                    <a:pt x="486" y="472"/>
                    <a:pt x="566" y="460"/>
                  </a:cubicBezTo>
                  <a:cubicBezTo>
                    <a:pt x="630" y="450"/>
                    <a:pt x="691" y="446"/>
                    <a:pt x="746" y="446"/>
                  </a:cubicBezTo>
                  <a:cubicBezTo>
                    <a:pt x="944" y="446"/>
                    <a:pt x="1084" y="496"/>
                    <a:pt x="1155" y="496"/>
                  </a:cubicBezTo>
                  <a:cubicBezTo>
                    <a:pt x="1162" y="496"/>
                    <a:pt x="1169" y="495"/>
                    <a:pt x="1174" y="494"/>
                  </a:cubicBezTo>
                  <a:lnTo>
                    <a:pt x="1174" y="494"/>
                  </a:lnTo>
                  <a:cubicBezTo>
                    <a:pt x="1166" y="635"/>
                    <a:pt x="1211" y="1036"/>
                    <a:pt x="1251" y="1053"/>
                  </a:cubicBezTo>
                  <a:cubicBezTo>
                    <a:pt x="1288" y="982"/>
                    <a:pt x="1318" y="918"/>
                    <a:pt x="1318" y="918"/>
                  </a:cubicBezTo>
                  <a:cubicBezTo>
                    <a:pt x="1430" y="681"/>
                    <a:pt x="1387" y="393"/>
                    <a:pt x="1204" y="393"/>
                  </a:cubicBezTo>
                  <a:cubicBezTo>
                    <a:pt x="1195" y="393"/>
                    <a:pt x="1186" y="394"/>
                    <a:pt x="1176" y="396"/>
                  </a:cubicBezTo>
                  <a:cubicBezTo>
                    <a:pt x="1140" y="82"/>
                    <a:pt x="664" y="0"/>
                    <a:pt x="462"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7"/>
            <p:cNvSpPr/>
            <p:nvPr/>
          </p:nvSpPr>
          <p:spPr>
            <a:xfrm>
              <a:off x="3502851" y="2103100"/>
              <a:ext cx="2138298" cy="1288221"/>
            </a:xfrm>
            <a:custGeom>
              <a:avLst/>
              <a:gdLst/>
              <a:ahLst/>
              <a:cxnLst/>
              <a:rect l="l" t="t" r="r" b="b"/>
              <a:pathLst>
                <a:path w="6178" h="3722" extrusionOk="0">
                  <a:moveTo>
                    <a:pt x="6055" y="123"/>
                  </a:moveTo>
                  <a:lnTo>
                    <a:pt x="6055" y="3599"/>
                  </a:lnTo>
                  <a:lnTo>
                    <a:pt x="125" y="3599"/>
                  </a:lnTo>
                  <a:lnTo>
                    <a:pt x="125" y="123"/>
                  </a:lnTo>
                  <a:close/>
                  <a:moveTo>
                    <a:pt x="0" y="1"/>
                  </a:moveTo>
                  <a:lnTo>
                    <a:pt x="0" y="3721"/>
                  </a:lnTo>
                  <a:lnTo>
                    <a:pt x="6177" y="3721"/>
                  </a:lnTo>
                  <a:lnTo>
                    <a:pt x="6177"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7"/>
            <p:cNvSpPr/>
            <p:nvPr/>
          </p:nvSpPr>
          <p:spPr>
            <a:xfrm>
              <a:off x="3578996" y="3221035"/>
              <a:ext cx="1983585" cy="67838"/>
            </a:xfrm>
            <a:custGeom>
              <a:avLst/>
              <a:gdLst/>
              <a:ahLst/>
              <a:cxnLst/>
              <a:rect l="l" t="t" r="r" b="b"/>
              <a:pathLst>
                <a:path w="5731" h="196" extrusionOk="0">
                  <a:moveTo>
                    <a:pt x="1" y="1"/>
                  </a:moveTo>
                  <a:lnTo>
                    <a:pt x="1" y="195"/>
                  </a:lnTo>
                  <a:lnTo>
                    <a:pt x="5730" y="195"/>
                  </a:lnTo>
                  <a:lnTo>
                    <a:pt x="57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7"/>
            <p:cNvSpPr/>
            <p:nvPr/>
          </p:nvSpPr>
          <p:spPr>
            <a:xfrm>
              <a:off x="3630913" y="3155967"/>
              <a:ext cx="182056" cy="181708"/>
            </a:xfrm>
            <a:custGeom>
              <a:avLst/>
              <a:gdLst/>
              <a:ahLst/>
              <a:cxnLst/>
              <a:rect l="l" t="t" r="r" b="b"/>
              <a:pathLst>
                <a:path w="526" h="525" extrusionOk="0">
                  <a:moveTo>
                    <a:pt x="264" y="0"/>
                  </a:moveTo>
                  <a:cubicBezTo>
                    <a:pt x="119" y="0"/>
                    <a:pt x="1" y="116"/>
                    <a:pt x="1" y="261"/>
                  </a:cubicBezTo>
                  <a:cubicBezTo>
                    <a:pt x="1" y="407"/>
                    <a:pt x="119" y="525"/>
                    <a:pt x="264" y="525"/>
                  </a:cubicBezTo>
                  <a:cubicBezTo>
                    <a:pt x="408" y="525"/>
                    <a:pt x="526" y="407"/>
                    <a:pt x="526" y="261"/>
                  </a:cubicBezTo>
                  <a:cubicBezTo>
                    <a:pt x="526" y="116"/>
                    <a:pt x="408" y="0"/>
                    <a:pt x="26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7"/>
            <p:cNvSpPr/>
            <p:nvPr/>
          </p:nvSpPr>
          <p:spPr>
            <a:xfrm>
              <a:off x="3693905" y="3199577"/>
              <a:ext cx="82029" cy="94488"/>
            </a:xfrm>
            <a:custGeom>
              <a:avLst/>
              <a:gdLst/>
              <a:ahLst/>
              <a:cxnLst/>
              <a:rect l="l" t="t" r="r" b="b"/>
              <a:pathLst>
                <a:path w="237" h="273" extrusionOk="0">
                  <a:moveTo>
                    <a:pt x="1" y="0"/>
                  </a:moveTo>
                  <a:lnTo>
                    <a:pt x="1" y="272"/>
                  </a:lnTo>
                  <a:lnTo>
                    <a:pt x="237" y="135"/>
                  </a:lnTo>
                  <a:lnTo>
                    <a:pt x="1"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6" name="Google Shape;2936;p27"/>
          <p:cNvGrpSpPr/>
          <p:nvPr/>
        </p:nvGrpSpPr>
        <p:grpSpPr>
          <a:xfrm>
            <a:off x="1213963" y="1251650"/>
            <a:ext cx="1931125" cy="1508802"/>
            <a:chOff x="4094250" y="1169988"/>
            <a:chExt cx="1931125" cy="1508802"/>
          </a:xfrm>
        </p:grpSpPr>
        <p:sp>
          <p:nvSpPr>
            <p:cNvPr id="2937" name="Google Shape;2937;p27"/>
            <p:cNvSpPr txBox="1"/>
            <p:nvPr/>
          </p:nvSpPr>
          <p:spPr>
            <a:xfrm>
              <a:off x="4140775" y="1566561"/>
              <a:ext cx="1884600" cy="1112229"/>
            </a:xfrm>
            <a:prstGeom prst="rect">
              <a:avLst/>
            </a:prstGeom>
            <a:noFill/>
            <a:ln>
              <a:noFill/>
            </a:ln>
          </p:spPr>
          <p:txBody>
            <a:bodyPr spcFirstLastPara="1" wrap="square" lIns="91425" tIns="91425" rIns="91425" bIns="91425" anchor="t" anchorCtr="0">
              <a:noAutofit/>
            </a:bodyPr>
            <a:lstStyle/>
            <a:p>
              <a:pPr lvl="0"/>
              <a:r>
                <a:rPr lang="en-US">
                  <a:latin typeface="Roboto" panose="020B0604020202020204" charset="0"/>
                  <a:ea typeface="Roboto" panose="020B0604020202020204" charset="0"/>
                </a:rPr>
                <a:t>Values the unique characteristics, preferences, and perspectives of learners.</a:t>
              </a:r>
              <a:endParaRPr sz="1200">
                <a:latin typeface="Roboto" panose="020B0604020202020204" charset="0"/>
                <a:ea typeface="Roboto" panose="020B0604020202020204" charset="0"/>
                <a:cs typeface="Roboto"/>
                <a:sym typeface="Roboto"/>
              </a:endParaRPr>
            </a:p>
          </p:txBody>
        </p:sp>
        <p:sp>
          <p:nvSpPr>
            <p:cNvPr id="2938" name="Google Shape;2938;p27"/>
            <p:cNvSpPr txBox="1"/>
            <p:nvPr/>
          </p:nvSpPr>
          <p:spPr>
            <a:xfrm>
              <a:off x="4094250" y="1169988"/>
              <a:ext cx="1884600" cy="35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700">
                  <a:solidFill>
                    <a:schemeClr val="accent1"/>
                  </a:solidFill>
                  <a:latin typeface="Fira Sans Extra Condensed Medium"/>
                  <a:ea typeface="Fira Sans Extra Condensed Medium"/>
                  <a:cs typeface="Fira Sans Extra Condensed Medium"/>
                  <a:sym typeface="Fira Sans Extra Condensed Medium"/>
                </a:rPr>
                <a:t>Recognizes Diversity</a:t>
              </a:r>
              <a:endParaRPr sz="1700">
                <a:solidFill>
                  <a:schemeClr val="accent1"/>
                </a:solidFill>
                <a:latin typeface="Fira Sans Extra Condensed Medium"/>
                <a:ea typeface="Fira Sans Extra Condensed Medium"/>
                <a:cs typeface="Fira Sans Extra Condensed Medium"/>
                <a:sym typeface="Fira Sans Extra Condensed Medium"/>
              </a:endParaRPr>
            </a:p>
          </p:txBody>
        </p:sp>
      </p:grpSp>
      <p:grpSp>
        <p:nvGrpSpPr>
          <p:cNvPr id="2939" name="Google Shape;2939;p27"/>
          <p:cNvGrpSpPr/>
          <p:nvPr/>
        </p:nvGrpSpPr>
        <p:grpSpPr>
          <a:xfrm>
            <a:off x="1129616" y="3173880"/>
            <a:ext cx="2325039" cy="1355489"/>
            <a:chOff x="4009903" y="3360892"/>
            <a:chExt cx="2325039" cy="1355489"/>
          </a:xfrm>
        </p:grpSpPr>
        <p:sp>
          <p:nvSpPr>
            <p:cNvPr id="2940" name="Google Shape;2940;p27"/>
            <p:cNvSpPr txBox="1"/>
            <p:nvPr/>
          </p:nvSpPr>
          <p:spPr>
            <a:xfrm>
              <a:off x="4094250" y="3360892"/>
              <a:ext cx="2240692" cy="6129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chemeClr val="accent4"/>
                  </a:solidFill>
                  <a:latin typeface="Fira Sans Extra Condensed Medium"/>
                  <a:ea typeface="Fira Sans Extra Condensed Medium"/>
                  <a:cs typeface="Fira Sans Extra Condensed Medium"/>
                  <a:sym typeface="Fira Sans Extra Condensed Medium"/>
                </a:rPr>
                <a:t>Provides Equitable Access</a:t>
              </a:r>
              <a:endParaRPr sz="1700">
                <a:solidFill>
                  <a:schemeClr val="accent4"/>
                </a:solidFill>
                <a:latin typeface="Fira Sans Extra Condensed Medium"/>
                <a:ea typeface="Fira Sans Extra Condensed Medium"/>
                <a:cs typeface="Fira Sans Extra Condensed Medium"/>
                <a:sym typeface="Fira Sans Extra Condensed Medium"/>
              </a:endParaRPr>
            </a:p>
          </p:txBody>
        </p:sp>
        <p:sp>
          <p:nvSpPr>
            <p:cNvPr id="2941" name="Google Shape;2941;p27"/>
            <p:cNvSpPr txBox="1"/>
            <p:nvPr/>
          </p:nvSpPr>
          <p:spPr>
            <a:xfrm>
              <a:off x="4009903" y="3951381"/>
              <a:ext cx="2240691" cy="76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Offers choices allowing </a:t>
              </a:r>
              <a:r>
                <a:rPr lang="en-US">
                  <a:latin typeface="Roboto"/>
                  <a:ea typeface="Roboto"/>
                  <a:cs typeface="Roboto"/>
                  <a:sym typeface="Roboto"/>
                </a:rPr>
                <a:t>learners to participate in a way that works for them.</a:t>
              </a:r>
              <a:endParaRPr>
                <a:latin typeface="Roboto"/>
                <a:ea typeface="Roboto"/>
                <a:cs typeface="Roboto"/>
                <a:sym typeface="Roboto"/>
              </a:endParaRPr>
            </a:p>
          </p:txBody>
        </p:sp>
      </p:grpSp>
      <p:grpSp>
        <p:nvGrpSpPr>
          <p:cNvPr id="2942" name="Google Shape;2942;p27"/>
          <p:cNvGrpSpPr/>
          <p:nvPr/>
        </p:nvGrpSpPr>
        <p:grpSpPr>
          <a:xfrm>
            <a:off x="6113735" y="938078"/>
            <a:ext cx="2306556" cy="1810144"/>
            <a:chOff x="5937500" y="956669"/>
            <a:chExt cx="2306556" cy="1374747"/>
          </a:xfrm>
        </p:grpSpPr>
        <p:sp>
          <p:nvSpPr>
            <p:cNvPr id="2943" name="Google Shape;2943;p27"/>
            <p:cNvSpPr txBox="1"/>
            <p:nvPr/>
          </p:nvSpPr>
          <p:spPr>
            <a:xfrm>
              <a:off x="5937500" y="956669"/>
              <a:ext cx="2306556" cy="521808"/>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700">
                  <a:solidFill>
                    <a:schemeClr val="accent3"/>
                  </a:solidFill>
                  <a:latin typeface="Fira Sans Extra Condensed Medium"/>
                  <a:ea typeface="Fira Sans Extra Condensed Medium"/>
                  <a:cs typeface="Fira Sans Extra Condensed Medium"/>
                  <a:sym typeface="Fira Sans Extra Condensed Medium"/>
                </a:rPr>
                <a:t>Supports Goal Setting</a:t>
              </a:r>
            </a:p>
            <a:p>
              <a:pPr marL="0" lvl="0" indent="0" rtl="0">
                <a:spcBef>
                  <a:spcPts val="0"/>
                </a:spcBef>
                <a:spcAft>
                  <a:spcPts val="0"/>
                </a:spcAft>
                <a:buNone/>
              </a:pPr>
              <a:r>
                <a:rPr lang="en" sz="1700">
                  <a:solidFill>
                    <a:schemeClr val="accent3"/>
                  </a:solidFill>
                  <a:latin typeface="Fira Sans Extra Condensed Medium"/>
                  <a:ea typeface="Fira Sans Extra Condensed Medium"/>
                  <a:cs typeface="Fira Sans Extra Condensed Medium"/>
                  <a:sym typeface="Fira Sans Extra Condensed Medium"/>
                </a:rPr>
                <a:t> &amp; Reflection</a:t>
              </a:r>
              <a:endParaRPr sz="1700">
                <a:solidFill>
                  <a:schemeClr val="accent3"/>
                </a:solidFill>
                <a:latin typeface="Fira Sans Extra Condensed Medium"/>
                <a:ea typeface="Fira Sans Extra Condensed Medium"/>
                <a:cs typeface="Fira Sans Extra Condensed Medium"/>
                <a:sym typeface="Fira Sans Extra Condensed Medium"/>
              </a:endParaRPr>
            </a:p>
          </p:txBody>
        </p:sp>
        <p:sp>
          <p:nvSpPr>
            <p:cNvPr id="2944" name="Google Shape;2944;p27"/>
            <p:cNvSpPr txBox="1"/>
            <p:nvPr/>
          </p:nvSpPr>
          <p:spPr>
            <a:xfrm>
              <a:off x="6039100" y="1402608"/>
              <a:ext cx="1884600" cy="928808"/>
            </a:xfrm>
            <a:prstGeom prst="rect">
              <a:avLst/>
            </a:prstGeom>
            <a:noFill/>
            <a:ln>
              <a:noFill/>
            </a:ln>
          </p:spPr>
          <p:txBody>
            <a:bodyPr spcFirstLastPara="1" wrap="square" lIns="91425" tIns="91425" rIns="91425" bIns="91425" anchor="t" anchorCtr="0">
              <a:noAutofit/>
            </a:bodyPr>
            <a:lstStyle/>
            <a:p>
              <a:pPr lvl="0"/>
              <a:r>
                <a:rPr lang="en-US">
                  <a:latin typeface="Roboto" panose="020B0604020202020204" charset="0"/>
                  <a:ea typeface="Roboto" panose="020B0604020202020204" charset="0"/>
                </a:rPr>
                <a:t>Offers opportunity to see what was successful and what might need to be adjusted.</a:t>
              </a:r>
              <a:endParaRPr sz="1200">
                <a:latin typeface="Roboto" panose="020B0604020202020204" charset="0"/>
                <a:ea typeface="Roboto" panose="020B0604020202020204" charset="0"/>
                <a:cs typeface="Roboto"/>
                <a:sym typeface="Roboto"/>
              </a:endParaRPr>
            </a:p>
          </p:txBody>
        </p:sp>
      </p:grpSp>
      <p:grpSp>
        <p:nvGrpSpPr>
          <p:cNvPr id="2945" name="Google Shape;2945;p27"/>
          <p:cNvGrpSpPr/>
          <p:nvPr/>
        </p:nvGrpSpPr>
        <p:grpSpPr>
          <a:xfrm>
            <a:off x="6114592" y="2939940"/>
            <a:ext cx="2297750" cy="1269194"/>
            <a:chOff x="6185492" y="2858278"/>
            <a:chExt cx="2297750" cy="1269194"/>
          </a:xfrm>
        </p:grpSpPr>
        <p:sp>
          <p:nvSpPr>
            <p:cNvPr id="2946" name="Google Shape;2946;p27"/>
            <p:cNvSpPr txBox="1"/>
            <p:nvPr/>
          </p:nvSpPr>
          <p:spPr>
            <a:xfrm>
              <a:off x="6185492" y="2858278"/>
              <a:ext cx="2297750" cy="584759"/>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700">
                  <a:solidFill>
                    <a:schemeClr val="accent2"/>
                  </a:solidFill>
                  <a:latin typeface="Fira Sans Extra Condensed Medium"/>
                  <a:ea typeface="Fira Sans Extra Condensed Medium"/>
                  <a:cs typeface="Fira Sans Extra Condensed Medium"/>
                  <a:sym typeface="Fira Sans Extra Condensed Medium"/>
                </a:rPr>
                <a:t>Implements Lea</a:t>
              </a:r>
              <a:r>
                <a:rPr lang="en-US" sz="1700" err="1">
                  <a:solidFill>
                    <a:schemeClr val="accent2"/>
                  </a:solidFill>
                  <a:latin typeface="Fira Sans Extra Condensed Medium"/>
                  <a:ea typeface="Fira Sans Extra Condensed Medium"/>
                  <a:cs typeface="Fira Sans Extra Condensed Medium"/>
                  <a:sym typeface="Fira Sans Extra Condensed Medium"/>
                </a:rPr>
                <a:t>rner</a:t>
              </a:r>
              <a:r>
                <a:rPr lang="en-US" sz="1700">
                  <a:solidFill>
                    <a:schemeClr val="accent2"/>
                  </a:solidFill>
                  <a:latin typeface="Fira Sans Extra Condensed Medium"/>
                  <a:ea typeface="Fira Sans Extra Condensed Medium"/>
                  <a:cs typeface="Fira Sans Extra Condensed Medium"/>
                  <a:sym typeface="Fira Sans Extra Condensed Medium"/>
                </a:rPr>
                <a:t>-Centered Strategies</a:t>
              </a:r>
              <a:endParaRPr sz="1700">
                <a:solidFill>
                  <a:schemeClr val="accent2"/>
                </a:solidFill>
                <a:latin typeface="Fira Sans Extra Condensed Medium"/>
                <a:ea typeface="Fira Sans Extra Condensed Medium"/>
                <a:cs typeface="Fira Sans Extra Condensed Medium"/>
                <a:sym typeface="Fira Sans Extra Condensed Medium"/>
              </a:endParaRPr>
            </a:p>
          </p:txBody>
        </p:sp>
        <p:sp>
          <p:nvSpPr>
            <p:cNvPr id="2947" name="Google Shape;2947;p27"/>
            <p:cNvSpPr txBox="1"/>
            <p:nvPr/>
          </p:nvSpPr>
          <p:spPr>
            <a:xfrm>
              <a:off x="6266928" y="3362472"/>
              <a:ext cx="1884600" cy="765000"/>
            </a:xfrm>
            <a:prstGeom prst="rect">
              <a:avLst/>
            </a:prstGeom>
            <a:noFill/>
            <a:ln>
              <a:noFill/>
            </a:ln>
          </p:spPr>
          <p:txBody>
            <a:bodyPr spcFirstLastPara="1" wrap="square" lIns="91425" tIns="91425" rIns="91425" bIns="91425" anchor="t" anchorCtr="0">
              <a:noAutofit/>
            </a:bodyPr>
            <a:lstStyle/>
            <a:p>
              <a:r>
                <a:rPr lang="en-US">
                  <a:latin typeface="Roboto"/>
                  <a:ea typeface="Roboto"/>
                  <a:cs typeface="Roboto"/>
                  <a:sym typeface="Roboto"/>
                </a:rPr>
                <a:t>Encourages learners to engage with and explore the class materials themselves</a:t>
              </a:r>
              <a:r>
                <a:rPr lang="en-US" sz="1200">
                  <a:latin typeface="Roboto"/>
                  <a:ea typeface="Roboto"/>
                  <a:cs typeface="Roboto"/>
                  <a:sym typeface="Roboto"/>
                </a:rPr>
                <a:t>.</a:t>
              </a:r>
              <a:endParaRPr sz="1200">
                <a:latin typeface="Roboto"/>
                <a:ea typeface="Roboto"/>
                <a:cs typeface="Roboto"/>
                <a:sym typeface="Roboto"/>
              </a:endParaRPr>
            </a:p>
          </p:txBody>
        </p:sp>
      </p:grpSp>
      <p:cxnSp>
        <p:nvCxnSpPr>
          <p:cNvPr id="2948" name="Google Shape;2948;p27"/>
          <p:cNvCxnSpPr>
            <a:cxnSpLocks/>
            <a:stCxn id="2938" idx="3"/>
          </p:cNvCxnSpPr>
          <p:nvPr/>
        </p:nvCxnSpPr>
        <p:spPr>
          <a:xfrm>
            <a:off x="3098563" y="1428950"/>
            <a:ext cx="601198" cy="664570"/>
          </a:xfrm>
          <a:prstGeom prst="bentConnector2">
            <a:avLst/>
          </a:prstGeom>
          <a:noFill/>
          <a:ln w="9525" cap="flat" cmpd="sng">
            <a:solidFill>
              <a:schemeClr val="dk2"/>
            </a:solidFill>
            <a:prstDash val="solid"/>
            <a:round/>
            <a:headEnd type="oval" w="med" len="med"/>
            <a:tailEnd type="none" w="med" len="med"/>
          </a:ln>
        </p:spPr>
      </p:cxnSp>
      <p:cxnSp>
        <p:nvCxnSpPr>
          <p:cNvPr id="2949" name="Google Shape;2949;p27"/>
          <p:cNvCxnSpPr>
            <a:cxnSpLocks/>
          </p:cNvCxnSpPr>
          <p:nvPr/>
        </p:nvCxnSpPr>
        <p:spPr>
          <a:xfrm rot="5400000" flipH="1" flipV="1">
            <a:off x="2598808" y="2355142"/>
            <a:ext cx="554700" cy="1193854"/>
          </a:xfrm>
          <a:prstGeom prst="bentConnector2">
            <a:avLst/>
          </a:prstGeom>
          <a:noFill/>
          <a:ln w="9525" cap="flat" cmpd="sng">
            <a:solidFill>
              <a:schemeClr val="dk2"/>
            </a:solidFill>
            <a:prstDash val="solid"/>
            <a:round/>
            <a:headEnd type="oval" w="med" len="med"/>
            <a:tailEnd type="none" w="med" len="med"/>
          </a:ln>
        </p:spPr>
      </p:cxnSp>
      <p:cxnSp>
        <p:nvCxnSpPr>
          <p:cNvPr id="2950" name="Google Shape;2950;p27"/>
          <p:cNvCxnSpPr>
            <a:cxnSpLocks/>
          </p:cNvCxnSpPr>
          <p:nvPr/>
        </p:nvCxnSpPr>
        <p:spPr>
          <a:xfrm rot="10800000" flipV="1">
            <a:off x="4523754" y="1438469"/>
            <a:ext cx="1479130" cy="701882"/>
          </a:xfrm>
          <a:prstGeom prst="bentConnector3">
            <a:avLst>
              <a:gd name="adj1" fmla="val 101135"/>
            </a:avLst>
          </a:prstGeom>
          <a:noFill/>
          <a:ln w="9525" cap="flat" cmpd="sng">
            <a:solidFill>
              <a:schemeClr val="dk2"/>
            </a:solidFill>
            <a:prstDash val="solid"/>
            <a:round/>
            <a:headEnd type="oval" w="med" len="med"/>
            <a:tailEnd type="none" w="med" len="med"/>
          </a:ln>
        </p:spPr>
      </p:cxnSp>
      <p:cxnSp>
        <p:nvCxnSpPr>
          <p:cNvPr id="2951" name="Google Shape;2951;p27"/>
          <p:cNvCxnSpPr>
            <a:cxnSpLocks/>
            <a:stCxn id="2947" idx="1"/>
          </p:cNvCxnSpPr>
          <p:nvPr/>
        </p:nvCxnSpPr>
        <p:spPr>
          <a:xfrm rot="10800000">
            <a:off x="5712828" y="2584486"/>
            <a:ext cx="483200" cy="1242148"/>
          </a:xfrm>
          <a:prstGeom prst="bentConnector2">
            <a:avLst/>
          </a:prstGeom>
          <a:noFill/>
          <a:ln w="9525" cap="flat" cmpd="sng">
            <a:solidFill>
              <a:schemeClr val="dk2"/>
            </a:solidFill>
            <a:prstDash val="solid"/>
            <a:round/>
            <a:headEnd type="oval"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cxnSp>
        <p:nvCxnSpPr>
          <p:cNvPr id="53" name="Google Shape;53;p16"/>
          <p:cNvCxnSpPr/>
          <p:nvPr/>
        </p:nvCxnSpPr>
        <p:spPr>
          <a:xfrm rot="10800000" flipH="1">
            <a:off x="2820052" y="3242162"/>
            <a:ext cx="1181400" cy="763500"/>
          </a:xfrm>
          <a:prstGeom prst="straightConnector1">
            <a:avLst/>
          </a:prstGeom>
          <a:noFill/>
          <a:ln w="9525" cap="flat" cmpd="sng">
            <a:solidFill>
              <a:schemeClr val="dk2"/>
            </a:solidFill>
            <a:prstDash val="solid"/>
            <a:round/>
            <a:headEnd type="none" w="med" len="med"/>
            <a:tailEnd type="none" w="med" len="med"/>
          </a:ln>
        </p:spPr>
      </p:cxnSp>
      <p:cxnSp>
        <p:nvCxnSpPr>
          <p:cNvPr id="54" name="Google Shape;54;p16"/>
          <p:cNvCxnSpPr/>
          <p:nvPr/>
        </p:nvCxnSpPr>
        <p:spPr>
          <a:xfrm rot="10800000">
            <a:off x="4983808" y="3242162"/>
            <a:ext cx="1181400" cy="763500"/>
          </a:xfrm>
          <a:prstGeom prst="straightConnector1">
            <a:avLst/>
          </a:prstGeom>
          <a:noFill/>
          <a:ln w="9525" cap="flat" cmpd="sng">
            <a:solidFill>
              <a:schemeClr val="dk2"/>
            </a:solidFill>
            <a:prstDash val="solid"/>
            <a:round/>
            <a:headEnd type="none" w="med" len="med"/>
            <a:tailEnd type="none" w="med" len="med"/>
          </a:ln>
        </p:spPr>
      </p:cxnSp>
      <p:cxnSp>
        <p:nvCxnSpPr>
          <p:cNvPr id="55" name="Google Shape;55;p16"/>
          <p:cNvCxnSpPr/>
          <p:nvPr/>
        </p:nvCxnSpPr>
        <p:spPr>
          <a:xfrm>
            <a:off x="2873450" y="2918975"/>
            <a:ext cx="1074600" cy="0"/>
          </a:xfrm>
          <a:prstGeom prst="straightConnector1">
            <a:avLst/>
          </a:prstGeom>
          <a:noFill/>
          <a:ln w="9525" cap="flat" cmpd="sng">
            <a:solidFill>
              <a:schemeClr val="dk2"/>
            </a:solidFill>
            <a:prstDash val="solid"/>
            <a:round/>
            <a:headEnd type="none" w="med" len="med"/>
            <a:tailEnd type="none" w="med" len="med"/>
          </a:ln>
        </p:spPr>
      </p:cxnSp>
      <p:cxnSp>
        <p:nvCxnSpPr>
          <p:cNvPr id="56" name="Google Shape;56;p16"/>
          <p:cNvCxnSpPr/>
          <p:nvPr/>
        </p:nvCxnSpPr>
        <p:spPr>
          <a:xfrm>
            <a:off x="5037075" y="2918975"/>
            <a:ext cx="1074600" cy="0"/>
          </a:xfrm>
          <a:prstGeom prst="straightConnector1">
            <a:avLst/>
          </a:prstGeom>
          <a:noFill/>
          <a:ln w="9525" cap="flat" cmpd="sng">
            <a:solidFill>
              <a:schemeClr val="dk2"/>
            </a:solidFill>
            <a:prstDash val="solid"/>
            <a:round/>
            <a:headEnd type="none" w="med" len="med"/>
            <a:tailEnd type="none" w="med" len="med"/>
          </a:ln>
        </p:spPr>
      </p:cxnSp>
      <p:cxnSp>
        <p:nvCxnSpPr>
          <p:cNvPr id="57" name="Google Shape;57;p16"/>
          <p:cNvCxnSpPr/>
          <p:nvPr/>
        </p:nvCxnSpPr>
        <p:spPr>
          <a:xfrm flipH="1">
            <a:off x="5006577" y="1790316"/>
            <a:ext cx="1181400" cy="763500"/>
          </a:xfrm>
          <a:prstGeom prst="straightConnector1">
            <a:avLst/>
          </a:prstGeom>
          <a:noFill/>
          <a:ln w="9525" cap="flat" cmpd="sng">
            <a:solidFill>
              <a:schemeClr val="dk2"/>
            </a:solidFill>
            <a:prstDash val="solid"/>
            <a:round/>
            <a:headEnd type="none" w="med" len="med"/>
            <a:tailEnd type="none" w="med" len="med"/>
          </a:ln>
        </p:spPr>
      </p:cxnSp>
      <p:cxnSp>
        <p:nvCxnSpPr>
          <p:cNvPr id="58" name="Google Shape;58;p16"/>
          <p:cNvCxnSpPr/>
          <p:nvPr/>
        </p:nvCxnSpPr>
        <p:spPr>
          <a:xfrm rot="10800000">
            <a:off x="2800584" y="1790316"/>
            <a:ext cx="1181400" cy="763500"/>
          </a:xfrm>
          <a:prstGeom prst="straightConnector1">
            <a:avLst/>
          </a:prstGeom>
          <a:noFill/>
          <a:ln w="9525" cap="flat" cmpd="sng">
            <a:solidFill>
              <a:schemeClr val="dk2"/>
            </a:solidFill>
            <a:prstDash val="solid"/>
            <a:round/>
            <a:headEnd type="none" w="med" len="med"/>
            <a:tailEnd type="none" w="med" len="med"/>
          </a:ln>
        </p:spPr>
      </p:cxnSp>
      <p:sp>
        <p:nvSpPr>
          <p:cNvPr id="59" name="Google Shape;59;p16"/>
          <p:cNvSpPr txBox="1">
            <a:spLocks noGrp="1"/>
          </p:cNvSpPr>
          <p:nvPr>
            <p:ph type="title"/>
          </p:nvPr>
        </p:nvSpPr>
        <p:spPr>
          <a:xfrm>
            <a:off x="311700" y="291595"/>
            <a:ext cx="8520600" cy="572700"/>
          </a:xfrm>
          <a:prstGeom prst="rect">
            <a:avLst/>
          </a:prstGeom>
        </p:spPr>
        <p:txBody>
          <a:bodyPr spcFirstLastPara="1" wrap="square" lIns="91425" tIns="91425" rIns="91425" bIns="91425" anchor="ctr" anchorCtr="0">
            <a:noAutofit/>
          </a:bodyPr>
          <a:lstStyle/>
          <a:p>
            <a:r>
              <a:rPr lang="en-US"/>
              <a:t>"Let's just see where we are, shall we?"</a:t>
            </a:r>
            <a:br>
              <a:rPr lang="en-US"/>
            </a:br>
            <a:r>
              <a:rPr lang="en-US" sz="1800"/>
              <a:t>Assessments for Learning Agency</a:t>
            </a:r>
            <a:endParaRPr sz="1800"/>
          </a:p>
        </p:txBody>
      </p:sp>
      <p:grpSp>
        <p:nvGrpSpPr>
          <p:cNvPr id="60" name="Google Shape;60;p16"/>
          <p:cNvGrpSpPr/>
          <p:nvPr/>
        </p:nvGrpSpPr>
        <p:grpSpPr>
          <a:xfrm>
            <a:off x="2621892" y="2467092"/>
            <a:ext cx="731491" cy="731491"/>
            <a:chOff x="3355736" y="1751976"/>
            <a:chExt cx="853150" cy="853150"/>
          </a:xfrm>
        </p:grpSpPr>
        <p:sp>
          <p:nvSpPr>
            <p:cNvPr id="61" name="Google Shape;61;p16"/>
            <p:cNvSpPr/>
            <p:nvPr/>
          </p:nvSpPr>
          <p:spPr>
            <a:xfrm>
              <a:off x="3355736" y="1751976"/>
              <a:ext cx="853150" cy="853150"/>
            </a:xfrm>
            <a:custGeom>
              <a:avLst/>
              <a:gdLst/>
              <a:ahLst/>
              <a:cxnLst/>
              <a:rect l="l" t="t" r="r" b="b"/>
              <a:pathLst>
                <a:path w="9799" h="9799" extrusionOk="0">
                  <a:moveTo>
                    <a:pt x="4897" y="1"/>
                  </a:moveTo>
                  <a:cubicBezTo>
                    <a:pt x="2196" y="1"/>
                    <a:pt x="1" y="2196"/>
                    <a:pt x="1" y="4903"/>
                  </a:cubicBezTo>
                  <a:cubicBezTo>
                    <a:pt x="1" y="7603"/>
                    <a:pt x="2196" y="9799"/>
                    <a:pt x="4897" y="9799"/>
                  </a:cubicBezTo>
                  <a:cubicBezTo>
                    <a:pt x="5745" y="9799"/>
                    <a:pt x="6535" y="9585"/>
                    <a:pt x="7228" y="9209"/>
                  </a:cubicBezTo>
                  <a:cubicBezTo>
                    <a:pt x="7348" y="9329"/>
                    <a:pt x="7656" y="9582"/>
                    <a:pt x="8132" y="9582"/>
                  </a:cubicBezTo>
                  <a:cubicBezTo>
                    <a:pt x="8222" y="9582"/>
                    <a:pt x="8318" y="9573"/>
                    <a:pt x="8419" y="9552"/>
                  </a:cubicBezTo>
                  <a:cubicBezTo>
                    <a:pt x="8419" y="9552"/>
                    <a:pt x="8070" y="9300"/>
                    <a:pt x="7908" y="8762"/>
                  </a:cubicBezTo>
                  <a:cubicBezTo>
                    <a:pt x="9054" y="7869"/>
                    <a:pt x="9799" y="6470"/>
                    <a:pt x="9799" y="4903"/>
                  </a:cubicBezTo>
                  <a:cubicBezTo>
                    <a:pt x="9799" y="2196"/>
                    <a:pt x="7603" y="1"/>
                    <a:pt x="4897" y="1"/>
                  </a:cubicBezTo>
                  <a:close/>
                </a:path>
              </a:pathLst>
            </a:cu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6"/>
            <p:cNvSpPr/>
            <p:nvPr/>
          </p:nvSpPr>
          <p:spPr>
            <a:xfrm>
              <a:off x="3624160" y="2018136"/>
              <a:ext cx="331631" cy="325971"/>
            </a:xfrm>
            <a:custGeom>
              <a:avLst/>
              <a:gdLst/>
              <a:ahLst/>
              <a:cxnLst/>
              <a:rect l="l" t="t" r="r" b="b"/>
              <a:pathLst>
                <a:path w="3809" h="3744" extrusionOk="0">
                  <a:moveTo>
                    <a:pt x="0" y="0"/>
                  </a:moveTo>
                  <a:lnTo>
                    <a:pt x="0" y="3743"/>
                  </a:lnTo>
                  <a:lnTo>
                    <a:pt x="3808" y="3743"/>
                  </a:lnTo>
                  <a:lnTo>
                    <a:pt x="380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6"/>
            <p:cNvSpPr/>
            <p:nvPr/>
          </p:nvSpPr>
          <p:spPr>
            <a:xfrm>
              <a:off x="3621374" y="2205328"/>
              <a:ext cx="350698" cy="307862"/>
            </a:xfrm>
            <a:custGeom>
              <a:avLst/>
              <a:gdLst/>
              <a:ahLst/>
              <a:cxnLst/>
              <a:rect l="l" t="t" r="r" b="b"/>
              <a:pathLst>
                <a:path w="4028" h="3536" extrusionOk="0">
                  <a:moveTo>
                    <a:pt x="2014" y="0"/>
                  </a:moveTo>
                  <a:cubicBezTo>
                    <a:pt x="900" y="0"/>
                    <a:pt x="0" y="823"/>
                    <a:pt x="0" y="1833"/>
                  </a:cubicBezTo>
                  <a:lnTo>
                    <a:pt x="0" y="3160"/>
                  </a:lnTo>
                  <a:cubicBezTo>
                    <a:pt x="0" y="3160"/>
                    <a:pt x="512" y="3536"/>
                    <a:pt x="1956" y="3536"/>
                  </a:cubicBezTo>
                  <a:cubicBezTo>
                    <a:pt x="3393" y="3536"/>
                    <a:pt x="4028" y="3160"/>
                    <a:pt x="4028" y="3160"/>
                  </a:cubicBezTo>
                  <a:lnTo>
                    <a:pt x="4028" y="1833"/>
                  </a:lnTo>
                  <a:cubicBezTo>
                    <a:pt x="4028" y="823"/>
                    <a:pt x="3128" y="0"/>
                    <a:pt x="20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6"/>
            <p:cNvSpPr/>
            <p:nvPr/>
          </p:nvSpPr>
          <p:spPr>
            <a:xfrm>
              <a:off x="3643314" y="1908172"/>
              <a:ext cx="296108" cy="317526"/>
            </a:xfrm>
            <a:custGeom>
              <a:avLst/>
              <a:gdLst/>
              <a:ahLst/>
              <a:cxnLst/>
              <a:rect l="l" t="t" r="r" b="b"/>
              <a:pathLst>
                <a:path w="3401" h="3647" extrusionOk="0">
                  <a:moveTo>
                    <a:pt x="1723" y="1"/>
                  </a:moveTo>
                  <a:cubicBezTo>
                    <a:pt x="784" y="1"/>
                    <a:pt x="1" y="318"/>
                    <a:pt x="1" y="1742"/>
                  </a:cubicBezTo>
                  <a:cubicBezTo>
                    <a:pt x="1" y="3161"/>
                    <a:pt x="1335" y="3646"/>
                    <a:pt x="1736" y="3646"/>
                  </a:cubicBezTo>
                  <a:cubicBezTo>
                    <a:pt x="2138" y="3646"/>
                    <a:pt x="3400" y="3141"/>
                    <a:pt x="3400" y="1742"/>
                  </a:cubicBezTo>
                  <a:cubicBezTo>
                    <a:pt x="3400" y="337"/>
                    <a:pt x="2662"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6"/>
            <p:cNvSpPr/>
            <p:nvPr/>
          </p:nvSpPr>
          <p:spPr>
            <a:xfrm>
              <a:off x="3617978" y="1876915"/>
              <a:ext cx="422352" cy="238297"/>
            </a:xfrm>
            <a:custGeom>
              <a:avLst/>
              <a:gdLst/>
              <a:ahLst/>
              <a:cxnLst/>
              <a:rect l="l" t="t" r="r" b="b"/>
              <a:pathLst>
                <a:path w="4851" h="2737" extrusionOk="0">
                  <a:moveTo>
                    <a:pt x="1949" y="0"/>
                  </a:moveTo>
                  <a:cubicBezTo>
                    <a:pt x="1222" y="0"/>
                    <a:pt x="997" y="463"/>
                    <a:pt x="997" y="463"/>
                  </a:cubicBezTo>
                  <a:cubicBezTo>
                    <a:pt x="997" y="463"/>
                    <a:pt x="963" y="451"/>
                    <a:pt x="903" y="451"/>
                  </a:cubicBezTo>
                  <a:cubicBezTo>
                    <a:pt x="790" y="451"/>
                    <a:pt x="586" y="495"/>
                    <a:pt x="356" y="755"/>
                  </a:cubicBezTo>
                  <a:cubicBezTo>
                    <a:pt x="0" y="1156"/>
                    <a:pt x="39" y="1616"/>
                    <a:pt x="117" y="2037"/>
                  </a:cubicBezTo>
                  <a:cubicBezTo>
                    <a:pt x="149" y="2212"/>
                    <a:pt x="402" y="2723"/>
                    <a:pt x="402" y="2723"/>
                  </a:cubicBezTo>
                  <a:cubicBezTo>
                    <a:pt x="402" y="2723"/>
                    <a:pt x="389" y="2289"/>
                    <a:pt x="492" y="1888"/>
                  </a:cubicBezTo>
                  <a:cubicBezTo>
                    <a:pt x="564" y="1616"/>
                    <a:pt x="842" y="1098"/>
                    <a:pt x="842" y="1098"/>
                  </a:cubicBezTo>
                  <a:cubicBezTo>
                    <a:pt x="842" y="1098"/>
                    <a:pt x="1613" y="1558"/>
                    <a:pt x="2442" y="1674"/>
                  </a:cubicBezTo>
                  <a:cubicBezTo>
                    <a:pt x="2726" y="1712"/>
                    <a:pt x="2936" y="1717"/>
                    <a:pt x="3093" y="1717"/>
                  </a:cubicBezTo>
                  <a:cubicBezTo>
                    <a:pt x="3153" y="1717"/>
                    <a:pt x="3205" y="1716"/>
                    <a:pt x="3251" y="1716"/>
                  </a:cubicBezTo>
                  <a:cubicBezTo>
                    <a:pt x="3439" y="1716"/>
                    <a:pt x="3523" y="1729"/>
                    <a:pt x="3588" y="1855"/>
                  </a:cubicBezTo>
                  <a:cubicBezTo>
                    <a:pt x="3717" y="2095"/>
                    <a:pt x="3562" y="2736"/>
                    <a:pt x="3562" y="2736"/>
                  </a:cubicBezTo>
                  <a:cubicBezTo>
                    <a:pt x="3562" y="2736"/>
                    <a:pt x="4851" y="573"/>
                    <a:pt x="2383" y="49"/>
                  </a:cubicBezTo>
                  <a:cubicBezTo>
                    <a:pt x="2222" y="15"/>
                    <a:pt x="2078" y="0"/>
                    <a:pt x="19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6"/>
            <p:cNvSpPr/>
            <p:nvPr/>
          </p:nvSpPr>
          <p:spPr>
            <a:xfrm>
              <a:off x="3609533" y="2059754"/>
              <a:ext cx="364280" cy="79142"/>
            </a:xfrm>
            <a:custGeom>
              <a:avLst/>
              <a:gdLst/>
              <a:ahLst/>
              <a:cxnLst/>
              <a:rect l="l" t="t" r="r" b="b"/>
              <a:pathLst>
                <a:path w="4184" h="909" extrusionOk="0">
                  <a:moveTo>
                    <a:pt x="325" y="1"/>
                  </a:moveTo>
                  <a:cubicBezTo>
                    <a:pt x="77" y="1"/>
                    <a:pt x="0" y="162"/>
                    <a:pt x="0" y="371"/>
                  </a:cubicBezTo>
                  <a:cubicBezTo>
                    <a:pt x="0" y="610"/>
                    <a:pt x="175" y="908"/>
                    <a:pt x="453" y="908"/>
                  </a:cubicBezTo>
                  <a:cubicBezTo>
                    <a:pt x="699" y="908"/>
                    <a:pt x="894" y="720"/>
                    <a:pt x="894" y="481"/>
                  </a:cubicBezTo>
                  <a:cubicBezTo>
                    <a:pt x="894" y="241"/>
                    <a:pt x="790" y="66"/>
                    <a:pt x="421" y="8"/>
                  </a:cubicBezTo>
                  <a:cubicBezTo>
                    <a:pt x="386" y="3"/>
                    <a:pt x="354" y="1"/>
                    <a:pt x="325" y="1"/>
                  </a:cubicBezTo>
                  <a:close/>
                  <a:moveTo>
                    <a:pt x="3859" y="1"/>
                  </a:moveTo>
                  <a:cubicBezTo>
                    <a:pt x="3829" y="1"/>
                    <a:pt x="3797" y="3"/>
                    <a:pt x="3762" y="8"/>
                  </a:cubicBezTo>
                  <a:cubicBezTo>
                    <a:pt x="3387" y="66"/>
                    <a:pt x="3290" y="241"/>
                    <a:pt x="3290" y="481"/>
                  </a:cubicBezTo>
                  <a:cubicBezTo>
                    <a:pt x="3290" y="720"/>
                    <a:pt x="3490" y="908"/>
                    <a:pt x="3730" y="908"/>
                  </a:cubicBezTo>
                  <a:cubicBezTo>
                    <a:pt x="4009" y="908"/>
                    <a:pt x="4183" y="610"/>
                    <a:pt x="4183" y="371"/>
                  </a:cubicBezTo>
                  <a:cubicBezTo>
                    <a:pt x="4183" y="162"/>
                    <a:pt x="4106" y="1"/>
                    <a:pt x="38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6"/>
            <p:cNvSpPr/>
            <p:nvPr/>
          </p:nvSpPr>
          <p:spPr>
            <a:xfrm>
              <a:off x="3754933" y="2183910"/>
              <a:ext cx="72264" cy="89155"/>
            </a:xfrm>
            <a:custGeom>
              <a:avLst/>
              <a:gdLst/>
              <a:ahLst/>
              <a:cxnLst/>
              <a:rect l="l" t="t" r="r" b="b"/>
              <a:pathLst>
                <a:path w="830" h="1024" extrusionOk="0">
                  <a:moveTo>
                    <a:pt x="415" y="0"/>
                  </a:moveTo>
                  <a:cubicBezTo>
                    <a:pt x="189" y="0"/>
                    <a:pt x="1" y="169"/>
                    <a:pt x="1" y="376"/>
                  </a:cubicBezTo>
                  <a:lnTo>
                    <a:pt x="1" y="648"/>
                  </a:lnTo>
                  <a:cubicBezTo>
                    <a:pt x="1" y="855"/>
                    <a:pt x="189" y="1023"/>
                    <a:pt x="415" y="1023"/>
                  </a:cubicBezTo>
                  <a:cubicBezTo>
                    <a:pt x="648" y="1023"/>
                    <a:pt x="830" y="855"/>
                    <a:pt x="830" y="648"/>
                  </a:cubicBezTo>
                  <a:lnTo>
                    <a:pt x="830" y="376"/>
                  </a:lnTo>
                  <a:cubicBezTo>
                    <a:pt x="830" y="169"/>
                    <a:pt x="648" y="0"/>
                    <a:pt x="4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16"/>
          <p:cNvGrpSpPr/>
          <p:nvPr/>
        </p:nvGrpSpPr>
        <p:grpSpPr>
          <a:xfrm>
            <a:off x="306124" y="2380366"/>
            <a:ext cx="2169425" cy="972314"/>
            <a:chOff x="710299" y="1336349"/>
            <a:chExt cx="2169425" cy="972314"/>
          </a:xfrm>
        </p:grpSpPr>
        <p:sp>
          <p:nvSpPr>
            <p:cNvPr id="69" name="Google Shape;69;p16"/>
            <p:cNvSpPr txBox="1"/>
            <p:nvPr/>
          </p:nvSpPr>
          <p:spPr>
            <a:xfrm>
              <a:off x="710299" y="1553863"/>
              <a:ext cx="2169425" cy="75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solidFill>
                    <a:schemeClr val="dk1"/>
                  </a:solidFill>
                  <a:latin typeface="Roboto"/>
                  <a:ea typeface="Roboto"/>
                  <a:cs typeface="Roboto"/>
                  <a:sym typeface="Roboto"/>
                </a:rPr>
                <a:t>Offer quality examples for learners to visualize are articulate success criteria.</a:t>
              </a:r>
              <a:endParaRPr sz="1200">
                <a:solidFill>
                  <a:schemeClr val="dk1"/>
                </a:solidFill>
                <a:latin typeface="Roboto"/>
                <a:ea typeface="Roboto"/>
                <a:cs typeface="Roboto"/>
                <a:sym typeface="Roboto"/>
              </a:endParaRPr>
            </a:p>
          </p:txBody>
        </p:sp>
        <p:sp>
          <p:nvSpPr>
            <p:cNvPr id="70" name="Google Shape;70;p16"/>
            <p:cNvSpPr txBox="1"/>
            <p:nvPr/>
          </p:nvSpPr>
          <p:spPr>
            <a:xfrm>
              <a:off x="710300" y="1336349"/>
              <a:ext cx="1743000" cy="29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chemeClr val="accent5"/>
                  </a:solidFill>
                  <a:latin typeface="Fira Sans Extra Condensed Medium"/>
                  <a:ea typeface="Fira Sans Extra Condensed Medium"/>
                  <a:cs typeface="Fira Sans Extra Condensed Medium"/>
                  <a:sym typeface="Fira Sans Extra Condensed Medium"/>
                </a:rPr>
                <a:t>Exemplars</a:t>
              </a:r>
              <a:endParaRPr sz="1700">
                <a:solidFill>
                  <a:schemeClr val="accent5"/>
                </a:solidFill>
                <a:latin typeface="Fira Sans Extra Condensed Medium"/>
                <a:ea typeface="Fira Sans Extra Condensed Medium"/>
                <a:cs typeface="Fira Sans Extra Condensed Medium"/>
                <a:sym typeface="Fira Sans Extra Condensed Medium"/>
              </a:endParaRPr>
            </a:p>
          </p:txBody>
        </p:sp>
      </p:grpSp>
      <p:grpSp>
        <p:nvGrpSpPr>
          <p:cNvPr id="71" name="Google Shape;71;p16"/>
          <p:cNvGrpSpPr/>
          <p:nvPr/>
        </p:nvGrpSpPr>
        <p:grpSpPr>
          <a:xfrm>
            <a:off x="2632647" y="3981461"/>
            <a:ext cx="731548" cy="679256"/>
            <a:chOff x="3067113" y="2877389"/>
            <a:chExt cx="705923" cy="654642"/>
          </a:xfrm>
        </p:grpSpPr>
        <p:sp>
          <p:nvSpPr>
            <p:cNvPr id="72" name="Google Shape;72;p16"/>
            <p:cNvSpPr/>
            <p:nvPr/>
          </p:nvSpPr>
          <p:spPr>
            <a:xfrm>
              <a:off x="3067113" y="2877389"/>
              <a:ext cx="705923" cy="654642"/>
            </a:xfrm>
            <a:custGeom>
              <a:avLst/>
              <a:gdLst/>
              <a:ahLst/>
              <a:cxnLst/>
              <a:rect l="l" t="t" r="r" b="b"/>
              <a:pathLst>
                <a:path w="8108" h="7519" extrusionOk="0">
                  <a:moveTo>
                    <a:pt x="3756" y="0"/>
                  </a:moveTo>
                  <a:cubicBezTo>
                    <a:pt x="1684" y="0"/>
                    <a:pt x="0" y="1678"/>
                    <a:pt x="0" y="3756"/>
                  </a:cubicBezTo>
                  <a:cubicBezTo>
                    <a:pt x="0" y="5835"/>
                    <a:pt x="1684" y="7519"/>
                    <a:pt x="3756" y="7519"/>
                  </a:cubicBezTo>
                  <a:cubicBezTo>
                    <a:pt x="5615" y="7519"/>
                    <a:pt x="7156" y="6172"/>
                    <a:pt x="7460" y="4404"/>
                  </a:cubicBezTo>
                  <a:cubicBezTo>
                    <a:pt x="7648" y="4352"/>
                    <a:pt x="7933" y="4223"/>
                    <a:pt x="8108" y="3866"/>
                  </a:cubicBezTo>
                  <a:lnTo>
                    <a:pt x="8108" y="3866"/>
                  </a:lnTo>
                  <a:cubicBezTo>
                    <a:pt x="8108" y="3866"/>
                    <a:pt x="8014" y="3893"/>
                    <a:pt x="7863" y="3893"/>
                  </a:cubicBezTo>
                  <a:cubicBezTo>
                    <a:pt x="7768" y="3893"/>
                    <a:pt x="7650" y="3882"/>
                    <a:pt x="7519" y="3847"/>
                  </a:cubicBezTo>
                  <a:cubicBezTo>
                    <a:pt x="7519" y="3815"/>
                    <a:pt x="7519" y="3789"/>
                    <a:pt x="7519" y="3756"/>
                  </a:cubicBezTo>
                  <a:cubicBezTo>
                    <a:pt x="7519" y="1678"/>
                    <a:pt x="5835" y="0"/>
                    <a:pt x="3756" y="0"/>
                  </a:cubicBezTo>
                  <a:close/>
                </a:path>
              </a:pathLst>
            </a:cu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6"/>
            <p:cNvSpPr/>
            <p:nvPr/>
          </p:nvSpPr>
          <p:spPr>
            <a:xfrm>
              <a:off x="3266667" y="3237058"/>
              <a:ext cx="254926" cy="244217"/>
            </a:xfrm>
            <a:custGeom>
              <a:avLst/>
              <a:gdLst/>
              <a:ahLst/>
              <a:cxnLst/>
              <a:rect l="l" t="t" r="r" b="b"/>
              <a:pathLst>
                <a:path w="2928" h="2805" extrusionOk="0">
                  <a:moveTo>
                    <a:pt x="1464" y="1"/>
                  </a:moveTo>
                  <a:cubicBezTo>
                    <a:pt x="655" y="1"/>
                    <a:pt x="1" y="629"/>
                    <a:pt x="1" y="1406"/>
                  </a:cubicBezTo>
                  <a:lnTo>
                    <a:pt x="1" y="2423"/>
                  </a:lnTo>
                  <a:cubicBezTo>
                    <a:pt x="1" y="2423"/>
                    <a:pt x="454" y="2805"/>
                    <a:pt x="1387" y="2805"/>
                  </a:cubicBezTo>
                  <a:cubicBezTo>
                    <a:pt x="2313" y="2805"/>
                    <a:pt x="2928" y="2423"/>
                    <a:pt x="2928" y="2423"/>
                  </a:cubicBezTo>
                  <a:lnTo>
                    <a:pt x="2928" y="1406"/>
                  </a:lnTo>
                  <a:cubicBezTo>
                    <a:pt x="2928" y="629"/>
                    <a:pt x="2274" y="1"/>
                    <a:pt x="14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6"/>
            <p:cNvSpPr/>
            <p:nvPr/>
          </p:nvSpPr>
          <p:spPr>
            <a:xfrm>
              <a:off x="3282513" y="3008772"/>
              <a:ext cx="215399" cy="243608"/>
            </a:xfrm>
            <a:custGeom>
              <a:avLst/>
              <a:gdLst/>
              <a:ahLst/>
              <a:cxnLst/>
              <a:rect l="l" t="t" r="r" b="b"/>
              <a:pathLst>
                <a:path w="2474" h="2798" extrusionOk="0">
                  <a:moveTo>
                    <a:pt x="1256" y="0"/>
                  </a:moveTo>
                  <a:cubicBezTo>
                    <a:pt x="570" y="0"/>
                    <a:pt x="0" y="246"/>
                    <a:pt x="0" y="1334"/>
                  </a:cubicBezTo>
                  <a:cubicBezTo>
                    <a:pt x="0" y="2429"/>
                    <a:pt x="971" y="2798"/>
                    <a:pt x="1263" y="2798"/>
                  </a:cubicBezTo>
                  <a:cubicBezTo>
                    <a:pt x="1554" y="2798"/>
                    <a:pt x="2474" y="2416"/>
                    <a:pt x="2474" y="1334"/>
                  </a:cubicBezTo>
                  <a:cubicBezTo>
                    <a:pt x="2474" y="259"/>
                    <a:pt x="1936"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6"/>
            <p:cNvSpPr/>
            <p:nvPr/>
          </p:nvSpPr>
          <p:spPr>
            <a:xfrm>
              <a:off x="3257700" y="3125440"/>
              <a:ext cx="265026" cy="60423"/>
            </a:xfrm>
            <a:custGeom>
              <a:avLst/>
              <a:gdLst/>
              <a:ahLst/>
              <a:cxnLst/>
              <a:rect l="l" t="t" r="r" b="b"/>
              <a:pathLst>
                <a:path w="3044" h="694" extrusionOk="0">
                  <a:moveTo>
                    <a:pt x="232" y="0"/>
                  </a:moveTo>
                  <a:cubicBezTo>
                    <a:pt x="55" y="0"/>
                    <a:pt x="0" y="120"/>
                    <a:pt x="0" y="286"/>
                  </a:cubicBezTo>
                  <a:cubicBezTo>
                    <a:pt x="0" y="460"/>
                    <a:pt x="130" y="694"/>
                    <a:pt x="330" y="694"/>
                  </a:cubicBezTo>
                  <a:cubicBezTo>
                    <a:pt x="512" y="694"/>
                    <a:pt x="654" y="545"/>
                    <a:pt x="654" y="363"/>
                  </a:cubicBezTo>
                  <a:cubicBezTo>
                    <a:pt x="654" y="182"/>
                    <a:pt x="583" y="46"/>
                    <a:pt x="311" y="7"/>
                  </a:cubicBezTo>
                  <a:cubicBezTo>
                    <a:pt x="282" y="2"/>
                    <a:pt x="256" y="0"/>
                    <a:pt x="232" y="0"/>
                  </a:cubicBezTo>
                  <a:close/>
                  <a:moveTo>
                    <a:pt x="2812" y="0"/>
                  </a:moveTo>
                  <a:cubicBezTo>
                    <a:pt x="2788" y="0"/>
                    <a:pt x="2762" y="2"/>
                    <a:pt x="2733" y="7"/>
                  </a:cubicBezTo>
                  <a:cubicBezTo>
                    <a:pt x="2467" y="46"/>
                    <a:pt x="2396" y="182"/>
                    <a:pt x="2396" y="363"/>
                  </a:cubicBezTo>
                  <a:cubicBezTo>
                    <a:pt x="2396" y="545"/>
                    <a:pt x="2539" y="694"/>
                    <a:pt x="2713" y="694"/>
                  </a:cubicBezTo>
                  <a:cubicBezTo>
                    <a:pt x="2914" y="694"/>
                    <a:pt x="3044" y="460"/>
                    <a:pt x="3044" y="286"/>
                  </a:cubicBezTo>
                  <a:cubicBezTo>
                    <a:pt x="3044" y="120"/>
                    <a:pt x="2989" y="0"/>
                    <a:pt x="28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6"/>
            <p:cNvSpPr/>
            <p:nvPr/>
          </p:nvSpPr>
          <p:spPr>
            <a:xfrm>
              <a:off x="3263881" y="2984567"/>
              <a:ext cx="274690" cy="182140"/>
            </a:xfrm>
            <a:custGeom>
              <a:avLst/>
              <a:gdLst/>
              <a:ahLst/>
              <a:cxnLst/>
              <a:rect l="l" t="t" r="r" b="b"/>
              <a:pathLst>
                <a:path w="3155" h="2092" extrusionOk="0">
                  <a:moveTo>
                    <a:pt x="1414" y="1"/>
                  </a:moveTo>
                  <a:cubicBezTo>
                    <a:pt x="889" y="1"/>
                    <a:pt x="726" y="356"/>
                    <a:pt x="726" y="356"/>
                  </a:cubicBezTo>
                  <a:cubicBezTo>
                    <a:pt x="726" y="356"/>
                    <a:pt x="701" y="347"/>
                    <a:pt x="659" y="347"/>
                  </a:cubicBezTo>
                  <a:cubicBezTo>
                    <a:pt x="577" y="347"/>
                    <a:pt x="427" y="381"/>
                    <a:pt x="259" y="583"/>
                  </a:cubicBezTo>
                  <a:cubicBezTo>
                    <a:pt x="0" y="893"/>
                    <a:pt x="26" y="1243"/>
                    <a:pt x="85" y="1567"/>
                  </a:cubicBezTo>
                  <a:cubicBezTo>
                    <a:pt x="104" y="1703"/>
                    <a:pt x="292" y="2091"/>
                    <a:pt x="292" y="2091"/>
                  </a:cubicBezTo>
                  <a:cubicBezTo>
                    <a:pt x="292" y="2091"/>
                    <a:pt x="279" y="2001"/>
                    <a:pt x="298" y="1683"/>
                  </a:cubicBezTo>
                  <a:cubicBezTo>
                    <a:pt x="337" y="1165"/>
                    <a:pt x="758" y="1094"/>
                    <a:pt x="758" y="1094"/>
                  </a:cubicBezTo>
                  <a:cubicBezTo>
                    <a:pt x="758" y="1094"/>
                    <a:pt x="1270" y="1259"/>
                    <a:pt x="1764" y="1259"/>
                  </a:cubicBezTo>
                  <a:cubicBezTo>
                    <a:pt x="2089" y="1259"/>
                    <a:pt x="2406" y="1188"/>
                    <a:pt x="2565" y="952"/>
                  </a:cubicBezTo>
                  <a:cubicBezTo>
                    <a:pt x="2727" y="1282"/>
                    <a:pt x="2688" y="1619"/>
                    <a:pt x="2688" y="1619"/>
                  </a:cubicBezTo>
                  <a:cubicBezTo>
                    <a:pt x="2688" y="1619"/>
                    <a:pt x="3154" y="1075"/>
                    <a:pt x="2772" y="382"/>
                  </a:cubicBezTo>
                  <a:lnTo>
                    <a:pt x="2772" y="382"/>
                  </a:lnTo>
                  <a:cubicBezTo>
                    <a:pt x="2693" y="423"/>
                    <a:pt x="2620" y="440"/>
                    <a:pt x="2552" y="440"/>
                  </a:cubicBezTo>
                  <a:cubicBezTo>
                    <a:pt x="2255" y="440"/>
                    <a:pt x="2046" y="112"/>
                    <a:pt x="1729" y="39"/>
                  </a:cubicBezTo>
                  <a:cubicBezTo>
                    <a:pt x="1612" y="12"/>
                    <a:pt x="1508" y="1"/>
                    <a:pt x="1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p:nvPr/>
          </p:nvSpPr>
          <p:spPr>
            <a:xfrm>
              <a:off x="3363659" y="3220168"/>
              <a:ext cx="52500" cy="68868"/>
            </a:xfrm>
            <a:custGeom>
              <a:avLst/>
              <a:gdLst/>
              <a:ahLst/>
              <a:cxnLst/>
              <a:rect l="l" t="t" r="r" b="b"/>
              <a:pathLst>
                <a:path w="603" h="791" extrusionOk="0">
                  <a:moveTo>
                    <a:pt x="305" y="1"/>
                  </a:moveTo>
                  <a:cubicBezTo>
                    <a:pt x="137" y="1"/>
                    <a:pt x="1" y="130"/>
                    <a:pt x="1" y="292"/>
                  </a:cubicBezTo>
                  <a:lnTo>
                    <a:pt x="1" y="499"/>
                  </a:lnTo>
                  <a:cubicBezTo>
                    <a:pt x="1" y="661"/>
                    <a:pt x="137" y="791"/>
                    <a:pt x="305" y="791"/>
                  </a:cubicBezTo>
                  <a:cubicBezTo>
                    <a:pt x="467" y="791"/>
                    <a:pt x="603" y="661"/>
                    <a:pt x="603" y="499"/>
                  </a:cubicBezTo>
                  <a:lnTo>
                    <a:pt x="603" y="292"/>
                  </a:lnTo>
                  <a:cubicBezTo>
                    <a:pt x="603" y="130"/>
                    <a:pt x="467"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78;p16"/>
          <p:cNvGrpSpPr/>
          <p:nvPr/>
        </p:nvGrpSpPr>
        <p:grpSpPr>
          <a:xfrm>
            <a:off x="293812" y="3574286"/>
            <a:ext cx="3197054" cy="1163787"/>
            <a:chOff x="698000" y="3307649"/>
            <a:chExt cx="3197054" cy="1163787"/>
          </a:xfrm>
        </p:grpSpPr>
        <p:sp>
          <p:nvSpPr>
            <p:cNvPr id="79" name="Google Shape;79;p16"/>
            <p:cNvSpPr txBox="1"/>
            <p:nvPr/>
          </p:nvSpPr>
          <p:spPr>
            <a:xfrm>
              <a:off x="698000" y="3716636"/>
              <a:ext cx="2276569" cy="75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solidFill>
                    <a:schemeClr val="dk1"/>
                  </a:solidFill>
                  <a:latin typeface="Roboto"/>
                  <a:ea typeface="Roboto"/>
                  <a:cs typeface="Roboto"/>
                  <a:sym typeface="Roboto"/>
                </a:rPr>
                <a:t>Offer clarity of learning goals and how they connect over time. Allow success criteria to be demonstrated in multiple ways.</a:t>
              </a:r>
              <a:endParaRPr sz="1200">
                <a:solidFill>
                  <a:schemeClr val="dk1"/>
                </a:solidFill>
                <a:latin typeface="Roboto"/>
                <a:ea typeface="Roboto"/>
                <a:cs typeface="Roboto"/>
                <a:sym typeface="Roboto"/>
              </a:endParaRPr>
            </a:p>
          </p:txBody>
        </p:sp>
        <p:sp>
          <p:nvSpPr>
            <p:cNvPr id="80" name="Google Shape;80;p16"/>
            <p:cNvSpPr txBox="1"/>
            <p:nvPr/>
          </p:nvSpPr>
          <p:spPr>
            <a:xfrm>
              <a:off x="710300" y="3307649"/>
              <a:ext cx="3184754" cy="29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chemeClr val="accent2"/>
                  </a:solidFill>
                  <a:latin typeface="Fira Sans Extra Condensed Medium"/>
                  <a:ea typeface="Fira Sans Extra Condensed Medium"/>
                  <a:cs typeface="Fira Sans Extra Condensed Medium"/>
                  <a:sym typeface="Fira Sans Extra Condensed Medium"/>
                </a:rPr>
                <a:t>Learning Goals &amp; Success Criteria</a:t>
              </a:r>
              <a:endParaRPr sz="1700">
                <a:solidFill>
                  <a:schemeClr val="accent2"/>
                </a:solidFill>
                <a:latin typeface="Fira Sans Extra Condensed Medium"/>
                <a:ea typeface="Fira Sans Extra Condensed Medium"/>
                <a:cs typeface="Fira Sans Extra Condensed Medium"/>
                <a:sym typeface="Fira Sans Extra Condensed Medium"/>
              </a:endParaRPr>
            </a:p>
          </p:txBody>
        </p:sp>
      </p:grpSp>
      <p:grpSp>
        <p:nvGrpSpPr>
          <p:cNvPr id="81" name="Google Shape;81;p16"/>
          <p:cNvGrpSpPr/>
          <p:nvPr/>
        </p:nvGrpSpPr>
        <p:grpSpPr>
          <a:xfrm>
            <a:off x="5761224" y="2510677"/>
            <a:ext cx="731526" cy="731485"/>
            <a:chOff x="4858928" y="1838781"/>
            <a:chExt cx="726296" cy="726906"/>
          </a:xfrm>
        </p:grpSpPr>
        <p:sp>
          <p:nvSpPr>
            <p:cNvPr id="82" name="Google Shape;82;p16"/>
            <p:cNvSpPr/>
            <p:nvPr/>
          </p:nvSpPr>
          <p:spPr>
            <a:xfrm>
              <a:off x="4858928" y="1838781"/>
              <a:ext cx="726296" cy="726906"/>
            </a:xfrm>
            <a:custGeom>
              <a:avLst/>
              <a:gdLst/>
              <a:ahLst/>
              <a:cxnLst/>
              <a:rect l="l" t="t" r="r" b="b"/>
              <a:pathLst>
                <a:path w="8342" h="8349" extrusionOk="0">
                  <a:moveTo>
                    <a:pt x="4171" y="1"/>
                  </a:moveTo>
                  <a:cubicBezTo>
                    <a:pt x="1865" y="1"/>
                    <a:pt x="0" y="1872"/>
                    <a:pt x="0" y="4171"/>
                  </a:cubicBezTo>
                  <a:cubicBezTo>
                    <a:pt x="0" y="5512"/>
                    <a:pt x="628" y="6703"/>
                    <a:pt x="1606" y="7468"/>
                  </a:cubicBezTo>
                  <a:cubicBezTo>
                    <a:pt x="1470" y="7921"/>
                    <a:pt x="1172" y="8141"/>
                    <a:pt x="1172" y="8141"/>
                  </a:cubicBezTo>
                  <a:cubicBezTo>
                    <a:pt x="1259" y="8158"/>
                    <a:pt x="1340" y="8166"/>
                    <a:pt x="1416" y="8166"/>
                  </a:cubicBezTo>
                  <a:cubicBezTo>
                    <a:pt x="1825" y="8166"/>
                    <a:pt x="2085" y="7948"/>
                    <a:pt x="2189" y="7850"/>
                  </a:cubicBezTo>
                  <a:cubicBezTo>
                    <a:pt x="2778" y="8167"/>
                    <a:pt x="3452" y="8348"/>
                    <a:pt x="4171" y="8348"/>
                  </a:cubicBezTo>
                  <a:cubicBezTo>
                    <a:pt x="6476" y="8348"/>
                    <a:pt x="8341" y="6477"/>
                    <a:pt x="8341" y="4178"/>
                  </a:cubicBezTo>
                  <a:cubicBezTo>
                    <a:pt x="8341" y="1872"/>
                    <a:pt x="6476" y="1"/>
                    <a:pt x="4171" y="1"/>
                  </a:cubicBezTo>
                  <a:close/>
                </a:path>
              </a:pathLst>
            </a:custGeom>
            <a:solidFill>
              <a:schemeClr val="l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p:nvPr/>
          </p:nvSpPr>
          <p:spPr>
            <a:xfrm>
              <a:off x="5077115" y="2225005"/>
              <a:ext cx="298894" cy="263981"/>
            </a:xfrm>
            <a:custGeom>
              <a:avLst/>
              <a:gdLst/>
              <a:ahLst/>
              <a:cxnLst/>
              <a:rect l="l" t="t" r="r" b="b"/>
              <a:pathLst>
                <a:path w="3433" h="3032" extrusionOk="0">
                  <a:moveTo>
                    <a:pt x="1717" y="1"/>
                  </a:moveTo>
                  <a:cubicBezTo>
                    <a:pt x="765" y="1"/>
                    <a:pt x="0" y="700"/>
                    <a:pt x="0" y="1562"/>
                  </a:cubicBezTo>
                  <a:lnTo>
                    <a:pt x="0" y="2688"/>
                  </a:lnTo>
                  <a:cubicBezTo>
                    <a:pt x="0" y="2688"/>
                    <a:pt x="376" y="3032"/>
                    <a:pt x="1665" y="3032"/>
                  </a:cubicBezTo>
                  <a:cubicBezTo>
                    <a:pt x="2953" y="3032"/>
                    <a:pt x="3433" y="2688"/>
                    <a:pt x="3433" y="2688"/>
                  </a:cubicBezTo>
                  <a:lnTo>
                    <a:pt x="3433" y="1562"/>
                  </a:lnTo>
                  <a:cubicBezTo>
                    <a:pt x="3433" y="700"/>
                    <a:pt x="2662" y="1"/>
                    <a:pt x="1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p:nvPr/>
          </p:nvSpPr>
          <p:spPr>
            <a:xfrm>
              <a:off x="5095747" y="1971904"/>
              <a:ext cx="252663" cy="270163"/>
            </a:xfrm>
            <a:custGeom>
              <a:avLst/>
              <a:gdLst/>
              <a:ahLst/>
              <a:cxnLst/>
              <a:rect l="l" t="t" r="r" b="b"/>
              <a:pathLst>
                <a:path w="2902" h="3103" extrusionOk="0">
                  <a:moveTo>
                    <a:pt x="1470" y="0"/>
                  </a:moveTo>
                  <a:cubicBezTo>
                    <a:pt x="667" y="0"/>
                    <a:pt x="0" y="272"/>
                    <a:pt x="0" y="1483"/>
                  </a:cubicBezTo>
                  <a:cubicBezTo>
                    <a:pt x="0" y="2694"/>
                    <a:pt x="1133" y="3102"/>
                    <a:pt x="1477" y="3102"/>
                  </a:cubicBezTo>
                  <a:cubicBezTo>
                    <a:pt x="1820" y="3102"/>
                    <a:pt x="2901" y="2675"/>
                    <a:pt x="2901" y="1483"/>
                  </a:cubicBezTo>
                  <a:cubicBezTo>
                    <a:pt x="2901" y="285"/>
                    <a:pt x="2267" y="0"/>
                    <a:pt x="14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6"/>
            <p:cNvSpPr/>
            <p:nvPr/>
          </p:nvSpPr>
          <p:spPr>
            <a:xfrm>
              <a:off x="5066928" y="2101023"/>
              <a:ext cx="310213" cy="67737"/>
            </a:xfrm>
            <a:custGeom>
              <a:avLst/>
              <a:gdLst/>
              <a:ahLst/>
              <a:cxnLst/>
              <a:rect l="l" t="t" r="r" b="b"/>
              <a:pathLst>
                <a:path w="3563" h="778" extrusionOk="0">
                  <a:moveTo>
                    <a:pt x="276" y="1"/>
                  </a:moveTo>
                  <a:cubicBezTo>
                    <a:pt x="68" y="1"/>
                    <a:pt x="1" y="138"/>
                    <a:pt x="1" y="318"/>
                  </a:cubicBezTo>
                  <a:cubicBezTo>
                    <a:pt x="1" y="518"/>
                    <a:pt x="150" y="777"/>
                    <a:pt x="383" y="777"/>
                  </a:cubicBezTo>
                  <a:cubicBezTo>
                    <a:pt x="590" y="777"/>
                    <a:pt x="759" y="609"/>
                    <a:pt x="759" y="408"/>
                  </a:cubicBezTo>
                  <a:cubicBezTo>
                    <a:pt x="759" y="207"/>
                    <a:pt x="674" y="52"/>
                    <a:pt x="357" y="7"/>
                  </a:cubicBezTo>
                  <a:cubicBezTo>
                    <a:pt x="328" y="3"/>
                    <a:pt x="301" y="1"/>
                    <a:pt x="276" y="1"/>
                  </a:cubicBezTo>
                  <a:close/>
                  <a:moveTo>
                    <a:pt x="3288" y="1"/>
                  </a:moveTo>
                  <a:cubicBezTo>
                    <a:pt x="3263" y="1"/>
                    <a:pt x="3236" y="3"/>
                    <a:pt x="3206" y="7"/>
                  </a:cubicBezTo>
                  <a:cubicBezTo>
                    <a:pt x="2889" y="52"/>
                    <a:pt x="2805" y="207"/>
                    <a:pt x="2805" y="408"/>
                  </a:cubicBezTo>
                  <a:cubicBezTo>
                    <a:pt x="2805" y="609"/>
                    <a:pt x="2973" y="777"/>
                    <a:pt x="3181" y="777"/>
                  </a:cubicBezTo>
                  <a:cubicBezTo>
                    <a:pt x="3414" y="777"/>
                    <a:pt x="3563" y="518"/>
                    <a:pt x="3563" y="318"/>
                  </a:cubicBezTo>
                  <a:cubicBezTo>
                    <a:pt x="3563" y="138"/>
                    <a:pt x="3496" y="1"/>
                    <a:pt x="32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5074329" y="1945088"/>
              <a:ext cx="359230" cy="203384"/>
            </a:xfrm>
            <a:custGeom>
              <a:avLst/>
              <a:gdLst/>
              <a:ahLst/>
              <a:cxnLst/>
              <a:rect l="l" t="t" r="r" b="b"/>
              <a:pathLst>
                <a:path w="4126" h="2336" extrusionOk="0">
                  <a:moveTo>
                    <a:pt x="1655" y="1"/>
                  </a:moveTo>
                  <a:cubicBezTo>
                    <a:pt x="1038" y="1"/>
                    <a:pt x="842" y="392"/>
                    <a:pt x="842" y="392"/>
                  </a:cubicBezTo>
                  <a:cubicBezTo>
                    <a:pt x="842" y="392"/>
                    <a:pt x="815" y="383"/>
                    <a:pt x="767" y="383"/>
                  </a:cubicBezTo>
                  <a:cubicBezTo>
                    <a:pt x="672" y="383"/>
                    <a:pt x="497" y="421"/>
                    <a:pt x="298" y="645"/>
                  </a:cubicBezTo>
                  <a:cubicBezTo>
                    <a:pt x="0" y="988"/>
                    <a:pt x="32" y="1377"/>
                    <a:pt x="91" y="1739"/>
                  </a:cubicBezTo>
                  <a:cubicBezTo>
                    <a:pt x="123" y="1888"/>
                    <a:pt x="343" y="2322"/>
                    <a:pt x="343" y="2322"/>
                  </a:cubicBezTo>
                  <a:cubicBezTo>
                    <a:pt x="343" y="2322"/>
                    <a:pt x="233" y="988"/>
                    <a:pt x="790" y="988"/>
                  </a:cubicBezTo>
                  <a:cubicBezTo>
                    <a:pt x="1069" y="988"/>
                    <a:pt x="1354" y="1124"/>
                    <a:pt x="1651" y="1124"/>
                  </a:cubicBezTo>
                  <a:cubicBezTo>
                    <a:pt x="1657" y="1124"/>
                    <a:pt x="1664" y="1124"/>
                    <a:pt x="1671" y="1124"/>
                  </a:cubicBezTo>
                  <a:cubicBezTo>
                    <a:pt x="1956" y="1124"/>
                    <a:pt x="2247" y="975"/>
                    <a:pt x="2558" y="975"/>
                  </a:cubicBezTo>
                  <a:cubicBezTo>
                    <a:pt x="3212" y="975"/>
                    <a:pt x="3031" y="2335"/>
                    <a:pt x="3031" y="2335"/>
                  </a:cubicBezTo>
                  <a:cubicBezTo>
                    <a:pt x="3031" y="2335"/>
                    <a:pt x="4125" y="490"/>
                    <a:pt x="2027" y="43"/>
                  </a:cubicBezTo>
                  <a:cubicBezTo>
                    <a:pt x="1889" y="13"/>
                    <a:pt x="1765" y="1"/>
                    <a:pt x="16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6"/>
            <p:cNvSpPr/>
            <p:nvPr/>
          </p:nvSpPr>
          <p:spPr>
            <a:xfrm>
              <a:off x="5190997" y="2206460"/>
              <a:ext cx="61555" cy="76182"/>
            </a:xfrm>
            <a:custGeom>
              <a:avLst/>
              <a:gdLst/>
              <a:ahLst/>
              <a:cxnLst/>
              <a:rect l="l" t="t" r="r" b="b"/>
              <a:pathLst>
                <a:path w="707" h="875" extrusionOk="0">
                  <a:moveTo>
                    <a:pt x="350" y="0"/>
                  </a:moveTo>
                  <a:cubicBezTo>
                    <a:pt x="156" y="0"/>
                    <a:pt x="1" y="143"/>
                    <a:pt x="1" y="324"/>
                  </a:cubicBezTo>
                  <a:lnTo>
                    <a:pt x="1" y="557"/>
                  </a:lnTo>
                  <a:cubicBezTo>
                    <a:pt x="1" y="732"/>
                    <a:pt x="156" y="874"/>
                    <a:pt x="350" y="874"/>
                  </a:cubicBezTo>
                  <a:cubicBezTo>
                    <a:pt x="551" y="874"/>
                    <a:pt x="706" y="732"/>
                    <a:pt x="706" y="557"/>
                  </a:cubicBezTo>
                  <a:lnTo>
                    <a:pt x="706" y="324"/>
                  </a:lnTo>
                  <a:cubicBezTo>
                    <a:pt x="706" y="143"/>
                    <a:pt x="551" y="0"/>
                    <a:pt x="3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16"/>
          <p:cNvGrpSpPr/>
          <p:nvPr/>
        </p:nvGrpSpPr>
        <p:grpSpPr>
          <a:xfrm>
            <a:off x="6452479" y="2213053"/>
            <a:ext cx="2230246" cy="1241048"/>
            <a:chOff x="6200691" y="1169036"/>
            <a:chExt cx="2230246" cy="1241048"/>
          </a:xfrm>
        </p:grpSpPr>
        <p:sp>
          <p:nvSpPr>
            <p:cNvPr id="89" name="Google Shape;89;p16"/>
            <p:cNvSpPr txBox="1"/>
            <p:nvPr/>
          </p:nvSpPr>
          <p:spPr>
            <a:xfrm>
              <a:off x="6457914" y="1655284"/>
              <a:ext cx="1910945" cy="75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a:solidFill>
                    <a:schemeClr val="dk1"/>
                  </a:solidFill>
                  <a:latin typeface="Roboto"/>
                  <a:ea typeface="Roboto"/>
                  <a:cs typeface="Roboto"/>
                  <a:sym typeface="Roboto"/>
                </a:rPr>
                <a:t>Offer opportunities to pose questions, make choices, give  and receive feedback.</a:t>
              </a:r>
              <a:endParaRPr sz="1200">
                <a:solidFill>
                  <a:schemeClr val="dk1"/>
                </a:solidFill>
                <a:latin typeface="Roboto"/>
                <a:ea typeface="Roboto"/>
                <a:cs typeface="Roboto"/>
                <a:sym typeface="Roboto"/>
              </a:endParaRPr>
            </a:p>
          </p:txBody>
        </p:sp>
        <p:sp>
          <p:nvSpPr>
            <p:cNvPr id="90" name="Google Shape;90;p16"/>
            <p:cNvSpPr txBox="1"/>
            <p:nvPr/>
          </p:nvSpPr>
          <p:spPr>
            <a:xfrm>
              <a:off x="6200691" y="1169036"/>
              <a:ext cx="2230246" cy="485044"/>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700">
                  <a:solidFill>
                    <a:schemeClr val="accent1"/>
                  </a:solidFill>
                  <a:latin typeface="Fira Sans Extra Condensed Medium"/>
                  <a:ea typeface="Fira Sans Extra Condensed Medium"/>
                  <a:cs typeface="Fira Sans Extra Condensed Medium"/>
                  <a:sym typeface="Fira Sans Extra Condensed Medium"/>
                </a:rPr>
                <a:t>Questioning &amp; Feedback</a:t>
              </a:r>
              <a:endParaRPr sz="1700">
                <a:solidFill>
                  <a:schemeClr val="accent1"/>
                </a:solidFill>
                <a:latin typeface="Fira Sans Extra Condensed Medium"/>
                <a:ea typeface="Fira Sans Extra Condensed Medium"/>
                <a:cs typeface="Fira Sans Extra Condensed Medium"/>
                <a:sym typeface="Fira Sans Extra Condensed Medium"/>
              </a:endParaRPr>
            </a:p>
          </p:txBody>
        </p:sp>
      </p:grpSp>
      <p:grpSp>
        <p:nvGrpSpPr>
          <p:cNvPr id="91" name="Google Shape;91;p16"/>
          <p:cNvGrpSpPr/>
          <p:nvPr/>
        </p:nvGrpSpPr>
        <p:grpSpPr>
          <a:xfrm>
            <a:off x="5720926" y="4017352"/>
            <a:ext cx="731553" cy="674601"/>
            <a:chOff x="5254730" y="2780398"/>
            <a:chExt cx="822155" cy="762951"/>
          </a:xfrm>
        </p:grpSpPr>
        <p:sp>
          <p:nvSpPr>
            <p:cNvPr id="92" name="Google Shape;92;p16"/>
            <p:cNvSpPr/>
            <p:nvPr/>
          </p:nvSpPr>
          <p:spPr>
            <a:xfrm>
              <a:off x="5254730" y="2780398"/>
              <a:ext cx="822155" cy="762951"/>
            </a:xfrm>
            <a:custGeom>
              <a:avLst/>
              <a:gdLst/>
              <a:ahLst/>
              <a:cxnLst/>
              <a:rect l="l" t="t" r="r" b="b"/>
              <a:pathLst>
                <a:path w="9443" h="8763" extrusionOk="0">
                  <a:moveTo>
                    <a:pt x="5064" y="0"/>
                  </a:moveTo>
                  <a:cubicBezTo>
                    <a:pt x="2649" y="0"/>
                    <a:pt x="687" y="1963"/>
                    <a:pt x="687" y="4378"/>
                  </a:cubicBezTo>
                  <a:cubicBezTo>
                    <a:pt x="687" y="4417"/>
                    <a:pt x="687" y="4449"/>
                    <a:pt x="687" y="4482"/>
                  </a:cubicBezTo>
                  <a:cubicBezTo>
                    <a:pt x="531" y="4525"/>
                    <a:pt x="391" y="4538"/>
                    <a:pt x="278" y="4538"/>
                  </a:cubicBezTo>
                  <a:cubicBezTo>
                    <a:pt x="107" y="4538"/>
                    <a:pt x="0" y="4508"/>
                    <a:pt x="0" y="4508"/>
                  </a:cubicBezTo>
                  <a:lnTo>
                    <a:pt x="0" y="4508"/>
                  </a:lnTo>
                  <a:cubicBezTo>
                    <a:pt x="208" y="4916"/>
                    <a:pt x="531" y="5071"/>
                    <a:pt x="752" y="5129"/>
                  </a:cubicBezTo>
                  <a:cubicBezTo>
                    <a:pt x="1108" y="7189"/>
                    <a:pt x="2901" y="8762"/>
                    <a:pt x="5064" y="8762"/>
                  </a:cubicBezTo>
                  <a:cubicBezTo>
                    <a:pt x="7486" y="8762"/>
                    <a:pt x="9442" y="6800"/>
                    <a:pt x="9442" y="4378"/>
                  </a:cubicBezTo>
                  <a:cubicBezTo>
                    <a:pt x="9442" y="1963"/>
                    <a:pt x="7486" y="0"/>
                    <a:pt x="5064" y="0"/>
                  </a:cubicBezTo>
                  <a:close/>
                </a:path>
              </a:pathLst>
            </a:cu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6"/>
            <p:cNvSpPr/>
            <p:nvPr/>
          </p:nvSpPr>
          <p:spPr>
            <a:xfrm>
              <a:off x="5533253" y="2968112"/>
              <a:ext cx="299504" cy="227936"/>
            </a:xfrm>
            <a:custGeom>
              <a:avLst/>
              <a:gdLst/>
              <a:ahLst/>
              <a:cxnLst/>
              <a:rect l="l" t="t" r="r" b="b"/>
              <a:pathLst>
                <a:path w="3440" h="2618" extrusionOk="0">
                  <a:moveTo>
                    <a:pt x="234" y="1"/>
                  </a:moveTo>
                  <a:cubicBezTo>
                    <a:pt x="104" y="1"/>
                    <a:pt x="0" y="117"/>
                    <a:pt x="0" y="260"/>
                  </a:cubicBezTo>
                  <a:lnTo>
                    <a:pt x="0" y="2093"/>
                  </a:lnTo>
                  <a:cubicBezTo>
                    <a:pt x="273" y="2464"/>
                    <a:pt x="1021" y="2618"/>
                    <a:pt x="1751" y="2618"/>
                  </a:cubicBezTo>
                  <a:cubicBezTo>
                    <a:pt x="2599" y="2618"/>
                    <a:pt x="3422" y="2409"/>
                    <a:pt x="3439" y="2093"/>
                  </a:cubicBezTo>
                  <a:lnTo>
                    <a:pt x="3439" y="260"/>
                  </a:lnTo>
                  <a:cubicBezTo>
                    <a:pt x="3439" y="117"/>
                    <a:pt x="3329" y="1"/>
                    <a:pt x="31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5532121" y="3155304"/>
              <a:ext cx="314131" cy="276954"/>
            </a:xfrm>
            <a:custGeom>
              <a:avLst/>
              <a:gdLst/>
              <a:ahLst/>
              <a:cxnLst/>
              <a:rect l="l" t="t" r="r" b="b"/>
              <a:pathLst>
                <a:path w="3608" h="3181" extrusionOk="0">
                  <a:moveTo>
                    <a:pt x="1807" y="1"/>
                  </a:moveTo>
                  <a:cubicBezTo>
                    <a:pt x="810" y="1"/>
                    <a:pt x="0" y="733"/>
                    <a:pt x="0" y="1639"/>
                  </a:cubicBezTo>
                  <a:lnTo>
                    <a:pt x="0" y="2824"/>
                  </a:lnTo>
                  <a:cubicBezTo>
                    <a:pt x="0" y="2824"/>
                    <a:pt x="389" y="3180"/>
                    <a:pt x="1755" y="3180"/>
                  </a:cubicBezTo>
                  <a:cubicBezTo>
                    <a:pt x="3115" y="3180"/>
                    <a:pt x="3607" y="2824"/>
                    <a:pt x="3607" y="2824"/>
                  </a:cubicBezTo>
                  <a:lnTo>
                    <a:pt x="3607" y="1639"/>
                  </a:lnTo>
                  <a:cubicBezTo>
                    <a:pt x="3607" y="733"/>
                    <a:pt x="2798" y="1"/>
                    <a:pt x="18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5552408" y="2889230"/>
              <a:ext cx="264503" cy="284267"/>
            </a:xfrm>
            <a:custGeom>
              <a:avLst/>
              <a:gdLst/>
              <a:ahLst/>
              <a:cxnLst/>
              <a:rect l="l" t="t" r="r" b="b"/>
              <a:pathLst>
                <a:path w="3038" h="3265" extrusionOk="0">
                  <a:moveTo>
                    <a:pt x="1535" y="0"/>
                  </a:moveTo>
                  <a:cubicBezTo>
                    <a:pt x="700" y="0"/>
                    <a:pt x="1" y="285"/>
                    <a:pt x="1" y="1561"/>
                  </a:cubicBezTo>
                  <a:cubicBezTo>
                    <a:pt x="1" y="2830"/>
                    <a:pt x="1192" y="3264"/>
                    <a:pt x="1548" y="3264"/>
                  </a:cubicBezTo>
                  <a:cubicBezTo>
                    <a:pt x="1911" y="3264"/>
                    <a:pt x="3038" y="2811"/>
                    <a:pt x="3038" y="1561"/>
                  </a:cubicBezTo>
                  <a:cubicBezTo>
                    <a:pt x="3038" y="305"/>
                    <a:pt x="2377" y="0"/>
                    <a:pt x="15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5521935" y="3024966"/>
              <a:ext cx="325971" cy="70697"/>
            </a:xfrm>
            <a:custGeom>
              <a:avLst/>
              <a:gdLst/>
              <a:ahLst/>
              <a:cxnLst/>
              <a:rect l="l" t="t" r="r" b="b"/>
              <a:pathLst>
                <a:path w="3744" h="812" extrusionOk="0">
                  <a:moveTo>
                    <a:pt x="284" y="1"/>
                  </a:moveTo>
                  <a:cubicBezTo>
                    <a:pt x="67" y="1"/>
                    <a:pt x="1" y="149"/>
                    <a:pt x="1" y="332"/>
                  </a:cubicBezTo>
                  <a:cubicBezTo>
                    <a:pt x="1" y="546"/>
                    <a:pt x="156" y="811"/>
                    <a:pt x="402" y="811"/>
                  </a:cubicBezTo>
                  <a:cubicBezTo>
                    <a:pt x="623" y="811"/>
                    <a:pt x="797" y="643"/>
                    <a:pt x="797" y="429"/>
                  </a:cubicBezTo>
                  <a:cubicBezTo>
                    <a:pt x="797" y="222"/>
                    <a:pt x="707" y="60"/>
                    <a:pt x="376" y="8"/>
                  </a:cubicBezTo>
                  <a:cubicBezTo>
                    <a:pt x="343" y="3"/>
                    <a:pt x="312" y="1"/>
                    <a:pt x="284" y="1"/>
                  </a:cubicBezTo>
                  <a:close/>
                  <a:moveTo>
                    <a:pt x="3454" y="1"/>
                  </a:moveTo>
                  <a:cubicBezTo>
                    <a:pt x="3426" y="1"/>
                    <a:pt x="3395" y="3"/>
                    <a:pt x="3362" y="8"/>
                  </a:cubicBezTo>
                  <a:cubicBezTo>
                    <a:pt x="3032" y="60"/>
                    <a:pt x="2941" y="222"/>
                    <a:pt x="2941" y="429"/>
                  </a:cubicBezTo>
                  <a:cubicBezTo>
                    <a:pt x="2941" y="643"/>
                    <a:pt x="3116" y="811"/>
                    <a:pt x="3336" y="811"/>
                  </a:cubicBezTo>
                  <a:cubicBezTo>
                    <a:pt x="3582" y="811"/>
                    <a:pt x="3744" y="546"/>
                    <a:pt x="3744" y="332"/>
                  </a:cubicBezTo>
                  <a:cubicBezTo>
                    <a:pt x="3744" y="149"/>
                    <a:pt x="3673" y="1"/>
                    <a:pt x="34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5460466" y="2861543"/>
              <a:ext cx="377340" cy="212700"/>
            </a:xfrm>
            <a:custGeom>
              <a:avLst/>
              <a:gdLst/>
              <a:ahLst/>
              <a:cxnLst/>
              <a:rect l="l" t="t" r="r" b="b"/>
              <a:pathLst>
                <a:path w="4334" h="2443" extrusionOk="0">
                  <a:moveTo>
                    <a:pt x="2601" y="1"/>
                  </a:moveTo>
                  <a:cubicBezTo>
                    <a:pt x="2483" y="1"/>
                    <a:pt x="2351" y="14"/>
                    <a:pt x="2203" y="46"/>
                  </a:cubicBezTo>
                  <a:cubicBezTo>
                    <a:pt x="1" y="513"/>
                    <a:pt x="1147" y="2442"/>
                    <a:pt x="1147" y="2442"/>
                  </a:cubicBezTo>
                  <a:cubicBezTo>
                    <a:pt x="1147" y="2442"/>
                    <a:pt x="1011" y="1872"/>
                    <a:pt x="1121" y="1659"/>
                  </a:cubicBezTo>
                  <a:cubicBezTo>
                    <a:pt x="1184" y="1545"/>
                    <a:pt x="1260" y="1534"/>
                    <a:pt x="1432" y="1534"/>
                  </a:cubicBezTo>
                  <a:cubicBezTo>
                    <a:pt x="1472" y="1534"/>
                    <a:pt x="1517" y="1535"/>
                    <a:pt x="1568" y="1535"/>
                  </a:cubicBezTo>
                  <a:cubicBezTo>
                    <a:pt x="1709" y="1535"/>
                    <a:pt x="1896" y="1530"/>
                    <a:pt x="2151" y="1497"/>
                  </a:cubicBezTo>
                  <a:cubicBezTo>
                    <a:pt x="2889" y="1393"/>
                    <a:pt x="3582" y="985"/>
                    <a:pt x="3582" y="985"/>
                  </a:cubicBezTo>
                  <a:cubicBezTo>
                    <a:pt x="3582" y="985"/>
                    <a:pt x="3835" y="1445"/>
                    <a:pt x="3893" y="1691"/>
                  </a:cubicBezTo>
                  <a:cubicBezTo>
                    <a:pt x="3984" y="2047"/>
                    <a:pt x="3971" y="2436"/>
                    <a:pt x="3971" y="2436"/>
                  </a:cubicBezTo>
                  <a:cubicBezTo>
                    <a:pt x="3971" y="2436"/>
                    <a:pt x="4204" y="1976"/>
                    <a:pt x="4230" y="1821"/>
                  </a:cubicBezTo>
                  <a:cubicBezTo>
                    <a:pt x="4301" y="1445"/>
                    <a:pt x="4333" y="1037"/>
                    <a:pt x="4016" y="674"/>
                  </a:cubicBezTo>
                  <a:cubicBezTo>
                    <a:pt x="3810" y="438"/>
                    <a:pt x="3627" y="399"/>
                    <a:pt x="3527" y="399"/>
                  </a:cubicBezTo>
                  <a:cubicBezTo>
                    <a:pt x="3476" y="399"/>
                    <a:pt x="3446" y="409"/>
                    <a:pt x="3446" y="409"/>
                  </a:cubicBezTo>
                  <a:cubicBezTo>
                    <a:pt x="3446" y="409"/>
                    <a:pt x="3247" y="1"/>
                    <a:pt x="2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5652185" y="3135627"/>
              <a:ext cx="64341" cy="80709"/>
            </a:xfrm>
            <a:custGeom>
              <a:avLst/>
              <a:gdLst/>
              <a:ahLst/>
              <a:cxnLst/>
              <a:rect l="l" t="t" r="r" b="b"/>
              <a:pathLst>
                <a:path w="739" h="927" extrusionOk="0">
                  <a:moveTo>
                    <a:pt x="370" y="0"/>
                  </a:moveTo>
                  <a:cubicBezTo>
                    <a:pt x="163" y="0"/>
                    <a:pt x="1" y="156"/>
                    <a:pt x="1" y="343"/>
                  </a:cubicBezTo>
                  <a:lnTo>
                    <a:pt x="1" y="583"/>
                  </a:lnTo>
                  <a:cubicBezTo>
                    <a:pt x="1" y="771"/>
                    <a:pt x="163" y="926"/>
                    <a:pt x="370" y="926"/>
                  </a:cubicBezTo>
                  <a:cubicBezTo>
                    <a:pt x="577" y="926"/>
                    <a:pt x="739" y="771"/>
                    <a:pt x="739" y="583"/>
                  </a:cubicBezTo>
                  <a:lnTo>
                    <a:pt x="739" y="343"/>
                  </a:lnTo>
                  <a:cubicBezTo>
                    <a:pt x="739" y="156"/>
                    <a:pt x="577"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16"/>
          <p:cNvGrpSpPr/>
          <p:nvPr/>
        </p:nvGrpSpPr>
        <p:grpSpPr>
          <a:xfrm>
            <a:off x="6431902" y="3574286"/>
            <a:ext cx="2427349" cy="1172338"/>
            <a:chOff x="6180114" y="3307649"/>
            <a:chExt cx="2427349" cy="1172338"/>
          </a:xfrm>
        </p:grpSpPr>
        <p:sp>
          <p:nvSpPr>
            <p:cNvPr id="100" name="Google Shape;100;p16"/>
            <p:cNvSpPr txBox="1"/>
            <p:nvPr/>
          </p:nvSpPr>
          <p:spPr>
            <a:xfrm>
              <a:off x="6447513" y="3725187"/>
              <a:ext cx="2159950" cy="75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a:solidFill>
                    <a:schemeClr val="dk1"/>
                  </a:solidFill>
                  <a:latin typeface="Roboto"/>
                  <a:ea typeface="Roboto"/>
                  <a:cs typeface="Roboto"/>
                  <a:sym typeface="Roboto"/>
                </a:rPr>
                <a:t>Offer opportunities for learners to see themselves as becoming an expert and belonging to a community of practice.</a:t>
              </a:r>
              <a:endParaRPr sz="1200">
                <a:solidFill>
                  <a:schemeClr val="dk1"/>
                </a:solidFill>
                <a:latin typeface="Roboto"/>
                <a:ea typeface="Roboto"/>
                <a:cs typeface="Roboto"/>
                <a:sym typeface="Roboto"/>
              </a:endParaRPr>
            </a:p>
          </p:txBody>
        </p:sp>
        <p:sp>
          <p:nvSpPr>
            <p:cNvPr id="101" name="Google Shape;101;p16"/>
            <p:cNvSpPr txBox="1"/>
            <p:nvPr/>
          </p:nvSpPr>
          <p:spPr>
            <a:xfrm>
              <a:off x="6180114" y="3307649"/>
              <a:ext cx="2253536" cy="291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700">
                  <a:solidFill>
                    <a:schemeClr val="accent4"/>
                  </a:solidFill>
                  <a:latin typeface="Fira Sans Extra Condensed Medium"/>
                  <a:ea typeface="Fira Sans Extra Condensed Medium"/>
                  <a:cs typeface="Fira Sans Extra Condensed Medium"/>
                  <a:sym typeface="Fira Sans Extra Condensed Medium"/>
                </a:rPr>
                <a:t>Authentic Assessment</a:t>
              </a:r>
              <a:endParaRPr sz="1700">
                <a:solidFill>
                  <a:schemeClr val="accent4"/>
                </a:solidFill>
                <a:latin typeface="Fira Sans Extra Condensed Medium"/>
                <a:ea typeface="Fira Sans Extra Condensed Medium"/>
                <a:cs typeface="Fira Sans Extra Condensed Medium"/>
                <a:sym typeface="Fira Sans Extra Condensed Medium"/>
              </a:endParaRPr>
            </a:p>
          </p:txBody>
        </p:sp>
      </p:grpSp>
      <p:grpSp>
        <p:nvGrpSpPr>
          <p:cNvPr id="102" name="Google Shape;102;p16"/>
          <p:cNvGrpSpPr/>
          <p:nvPr/>
        </p:nvGrpSpPr>
        <p:grpSpPr>
          <a:xfrm>
            <a:off x="5705624" y="1402711"/>
            <a:ext cx="731553" cy="674601"/>
            <a:chOff x="5254730" y="2780398"/>
            <a:chExt cx="822155" cy="762951"/>
          </a:xfrm>
        </p:grpSpPr>
        <p:sp>
          <p:nvSpPr>
            <p:cNvPr id="103" name="Google Shape;103;p16"/>
            <p:cNvSpPr/>
            <p:nvPr/>
          </p:nvSpPr>
          <p:spPr>
            <a:xfrm>
              <a:off x="5254730" y="2780398"/>
              <a:ext cx="822155" cy="762951"/>
            </a:xfrm>
            <a:custGeom>
              <a:avLst/>
              <a:gdLst/>
              <a:ahLst/>
              <a:cxnLst/>
              <a:rect l="l" t="t" r="r" b="b"/>
              <a:pathLst>
                <a:path w="9443" h="8763" extrusionOk="0">
                  <a:moveTo>
                    <a:pt x="5064" y="0"/>
                  </a:moveTo>
                  <a:cubicBezTo>
                    <a:pt x="2649" y="0"/>
                    <a:pt x="687" y="1963"/>
                    <a:pt x="687" y="4378"/>
                  </a:cubicBezTo>
                  <a:cubicBezTo>
                    <a:pt x="687" y="4417"/>
                    <a:pt x="687" y="4449"/>
                    <a:pt x="687" y="4482"/>
                  </a:cubicBezTo>
                  <a:cubicBezTo>
                    <a:pt x="531" y="4525"/>
                    <a:pt x="391" y="4538"/>
                    <a:pt x="278" y="4538"/>
                  </a:cubicBezTo>
                  <a:cubicBezTo>
                    <a:pt x="107" y="4538"/>
                    <a:pt x="0" y="4508"/>
                    <a:pt x="0" y="4508"/>
                  </a:cubicBezTo>
                  <a:lnTo>
                    <a:pt x="0" y="4508"/>
                  </a:lnTo>
                  <a:cubicBezTo>
                    <a:pt x="208" y="4916"/>
                    <a:pt x="531" y="5071"/>
                    <a:pt x="752" y="5129"/>
                  </a:cubicBezTo>
                  <a:cubicBezTo>
                    <a:pt x="1108" y="7189"/>
                    <a:pt x="2901" y="8762"/>
                    <a:pt x="5064" y="8762"/>
                  </a:cubicBezTo>
                  <a:cubicBezTo>
                    <a:pt x="7486" y="8762"/>
                    <a:pt x="9442" y="6800"/>
                    <a:pt x="9442" y="4378"/>
                  </a:cubicBezTo>
                  <a:cubicBezTo>
                    <a:pt x="9442" y="1963"/>
                    <a:pt x="7486" y="0"/>
                    <a:pt x="5064" y="0"/>
                  </a:cubicBezTo>
                  <a:close/>
                </a:path>
              </a:pathLst>
            </a:cu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6"/>
            <p:cNvSpPr/>
            <p:nvPr/>
          </p:nvSpPr>
          <p:spPr>
            <a:xfrm>
              <a:off x="5533253" y="2968112"/>
              <a:ext cx="299504" cy="227936"/>
            </a:xfrm>
            <a:custGeom>
              <a:avLst/>
              <a:gdLst/>
              <a:ahLst/>
              <a:cxnLst/>
              <a:rect l="l" t="t" r="r" b="b"/>
              <a:pathLst>
                <a:path w="3440" h="2618" extrusionOk="0">
                  <a:moveTo>
                    <a:pt x="234" y="1"/>
                  </a:moveTo>
                  <a:cubicBezTo>
                    <a:pt x="104" y="1"/>
                    <a:pt x="0" y="117"/>
                    <a:pt x="0" y="260"/>
                  </a:cubicBezTo>
                  <a:lnTo>
                    <a:pt x="0" y="2093"/>
                  </a:lnTo>
                  <a:cubicBezTo>
                    <a:pt x="273" y="2464"/>
                    <a:pt x="1021" y="2618"/>
                    <a:pt x="1751" y="2618"/>
                  </a:cubicBezTo>
                  <a:cubicBezTo>
                    <a:pt x="2599" y="2618"/>
                    <a:pt x="3422" y="2409"/>
                    <a:pt x="3439" y="2093"/>
                  </a:cubicBezTo>
                  <a:lnTo>
                    <a:pt x="3439" y="260"/>
                  </a:lnTo>
                  <a:cubicBezTo>
                    <a:pt x="3439" y="117"/>
                    <a:pt x="3329" y="1"/>
                    <a:pt x="3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6"/>
            <p:cNvSpPr/>
            <p:nvPr/>
          </p:nvSpPr>
          <p:spPr>
            <a:xfrm>
              <a:off x="5532121" y="3155304"/>
              <a:ext cx="314131" cy="276954"/>
            </a:xfrm>
            <a:custGeom>
              <a:avLst/>
              <a:gdLst/>
              <a:ahLst/>
              <a:cxnLst/>
              <a:rect l="l" t="t" r="r" b="b"/>
              <a:pathLst>
                <a:path w="3608" h="3181" extrusionOk="0">
                  <a:moveTo>
                    <a:pt x="1807" y="1"/>
                  </a:moveTo>
                  <a:cubicBezTo>
                    <a:pt x="810" y="1"/>
                    <a:pt x="0" y="733"/>
                    <a:pt x="0" y="1639"/>
                  </a:cubicBezTo>
                  <a:lnTo>
                    <a:pt x="0" y="2824"/>
                  </a:lnTo>
                  <a:cubicBezTo>
                    <a:pt x="0" y="2824"/>
                    <a:pt x="389" y="3180"/>
                    <a:pt x="1755" y="3180"/>
                  </a:cubicBezTo>
                  <a:cubicBezTo>
                    <a:pt x="3115" y="3180"/>
                    <a:pt x="3607" y="2824"/>
                    <a:pt x="3607" y="2824"/>
                  </a:cubicBezTo>
                  <a:lnTo>
                    <a:pt x="3607" y="1639"/>
                  </a:lnTo>
                  <a:cubicBezTo>
                    <a:pt x="3607" y="733"/>
                    <a:pt x="2798" y="1"/>
                    <a:pt x="1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6"/>
            <p:cNvSpPr/>
            <p:nvPr/>
          </p:nvSpPr>
          <p:spPr>
            <a:xfrm>
              <a:off x="5552408" y="2889230"/>
              <a:ext cx="264503" cy="284267"/>
            </a:xfrm>
            <a:custGeom>
              <a:avLst/>
              <a:gdLst/>
              <a:ahLst/>
              <a:cxnLst/>
              <a:rect l="l" t="t" r="r" b="b"/>
              <a:pathLst>
                <a:path w="3038" h="3265" extrusionOk="0">
                  <a:moveTo>
                    <a:pt x="1535" y="0"/>
                  </a:moveTo>
                  <a:cubicBezTo>
                    <a:pt x="700" y="0"/>
                    <a:pt x="1" y="285"/>
                    <a:pt x="1" y="1561"/>
                  </a:cubicBezTo>
                  <a:cubicBezTo>
                    <a:pt x="1" y="2830"/>
                    <a:pt x="1192" y="3264"/>
                    <a:pt x="1548" y="3264"/>
                  </a:cubicBezTo>
                  <a:cubicBezTo>
                    <a:pt x="1911" y="3264"/>
                    <a:pt x="3038" y="2811"/>
                    <a:pt x="3038" y="1561"/>
                  </a:cubicBezTo>
                  <a:cubicBezTo>
                    <a:pt x="3038" y="305"/>
                    <a:pt x="2377" y="0"/>
                    <a:pt x="15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6"/>
            <p:cNvSpPr/>
            <p:nvPr/>
          </p:nvSpPr>
          <p:spPr>
            <a:xfrm>
              <a:off x="5521935" y="3024966"/>
              <a:ext cx="325971" cy="70697"/>
            </a:xfrm>
            <a:custGeom>
              <a:avLst/>
              <a:gdLst/>
              <a:ahLst/>
              <a:cxnLst/>
              <a:rect l="l" t="t" r="r" b="b"/>
              <a:pathLst>
                <a:path w="3744" h="812" extrusionOk="0">
                  <a:moveTo>
                    <a:pt x="284" y="1"/>
                  </a:moveTo>
                  <a:cubicBezTo>
                    <a:pt x="67" y="1"/>
                    <a:pt x="1" y="149"/>
                    <a:pt x="1" y="332"/>
                  </a:cubicBezTo>
                  <a:cubicBezTo>
                    <a:pt x="1" y="546"/>
                    <a:pt x="156" y="811"/>
                    <a:pt x="402" y="811"/>
                  </a:cubicBezTo>
                  <a:cubicBezTo>
                    <a:pt x="623" y="811"/>
                    <a:pt x="797" y="643"/>
                    <a:pt x="797" y="429"/>
                  </a:cubicBezTo>
                  <a:cubicBezTo>
                    <a:pt x="797" y="222"/>
                    <a:pt x="707" y="60"/>
                    <a:pt x="376" y="8"/>
                  </a:cubicBezTo>
                  <a:cubicBezTo>
                    <a:pt x="343" y="3"/>
                    <a:pt x="312" y="1"/>
                    <a:pt x="284" y="1"/>
                  </a:cubicBezTo>
                  <a:close/>
                  <a:moveTo>
                    <a:pt x="3454" y="1"/>
                  </a:moveTo>
                  <a:cubicBezTo>
                    <a:pt x="3426" y="1"/>
                    <a:pt x="3395" y="3"/>
                    <a:pt x="3362" y="8"/>
                  </a:cubicBezTo>
                  <a:cubicBezTo>
                    <a:pt x="3032" y="60"/>
                    <a:pt x="2941" y="222"/>
                    <a:pt x="2941" y="429"/>
                  </a:cubicBezTo>
                  <a:cubicBezTo>
                    <a:pt x="2941" y="643"/>
                    <a:pt x="3116" y="811"/>
                    <a:pt x="3336" y="811"/>
                  </a:cubicBezTo>
                  <a:cubicBezTo>
                    <a:pt x="3582" y="811"/>
                    <a:pt x="3744" y="546"/>
                    <a:pt x="3744" y="332"/>
                  </a:cubicBezTo>
                  <a:cubicBezTo>
                    <a:pt x="3744" y="149"/>
                    <a:pt x="3673" y="1"/>
                    <a:pt x="34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6"/>
            <p:cNvSpPr/>
            <p:nvPr/>
          </p:nvSpPr>
          <p:spPr>
            <a:xfrm>
              <a:off x="5460466" y="2861543"/>
              <a:ext cx="377340" cy="212700"/>
            </a:xfrm>
            <a:custGeom>
              <a:avLst/>
              <a:gdLst/>
              <a:ahLst/>
              <a:cxnLst/>
              <a:rect l="l" t="t" r="r" b="b"/>
              <a:pathLst>
                <a:path w="4334" h="2443" extrusionOk="0">
                  <a:moveTo>
                    <a:pt x="2601" y="1"/>
                  </a:moveTo>
                  <a:cubicBezTo>
                    <a:pt x="2483" y="1"/>
                    <a:pt x="2351" y="14"/>
                    <a:pt x="2203" y="46"/>
                  </a:cubicBezTo>
                  <a:cubicBezTo>
                    <a:pt x="1" y="513"/>
                    <a:pt x="1147" y="2442"/>
                    <a:pt x="1147" y="2442"/>
                  </a:cubicBezTo>
                  <a:cubicBezTo>
                    <a:pt x="1147" y="2442"/>
                    <a:pt x="1011" y="1872"/>
                    <a:pt x="1121" y="1659"/>
                  </a:cubicBezTo>
                  <a:cubicBezTo>
                    <a:pt x="1184" y="1545"/>
                    <a:pt x="1260" y="1534"/>
                    <a:pt x="1432" y="1534"/>
                  </a:cubicBezTo>
                  <a:cubicBezTo>
                    <a:pt x="1472" y="1534"/>
                    <a:pt x="1517" y="1535"/>
                    <a:pt x="1568" y="1535"/>
                  </a:cubicBezTo>
                  <a:cubicBezTo>
                    <a:pt x="1709" y="1535"/>
                    <a:pt x="1896" y="1530"/>
                    <a:pt x="2151" y="1497"/>
                  </a:cubicBezTo>
                  <a:cubicBezTo>
                    <a:pt x="2889" y="1393"/>
                    <a:pt x="3582" y="985"/>
                    <a:pt x="3582" y="985"/>
                  </a:cubicBezTo>
                  <a:cubicBezTo>
                    <a:pt x="3582" y="985"/>
                    <a:pt x="3835" y="1445"/>
                    <a:pt x="3893" y="1691"/>
                  </a:cubicBezTo>
                  <a:cubicBezTo>
                    <a:pt x="3984" y="2047"/>
                    <a:pt x="3971" y="2436"/>
                    <a:pt x="3971" y="2436"/>
                  </a:cubicBezTo>
                  <a:cubicBezTo>
                    <a:pt x="3971" y="2436"/>
                    <a:pt x="4204" y="1976"/>
                    <a:pt x="4230" y="1821"/>
                  </a:cubicBezTo>
                  <a:cubicBezTo>
                    <a:pt x="4301" y="1445"/>
                    <a:pt x="4333" y="1037"/>
                    <a:pt x="4016" y="674"/>
                  </a:cubicBezTo>
                  <a:cubicBezTo>
                    <a:pt x="3810" y="438"/>
                    <a:pt x="3627" y="399"/>
                    <a:pt x="3527" y="399"/>
                  </a:cubicBezTo>
                  <a:cubicBezTo>
                    <a:pt x="3476" y="399"/>
                    <a:pt x="3446" y="409"/>
                    <a:pt x="3446" y="409"/>
                  </a:cubicBezTo>
                  <a:cubicBezTo>
                    <a:pt x="3446" y="409"/>
                    <a:pt x="3247" y="1"/>
                    <a:pt x="2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6"/>
            <p:cNvSpPr/>
            <p:nvPr/>
          </p:nvSpPr>
          <p:spPr>
            <a:xfrm>
              <a:off x="5652185" y="3135627"/>
              <a:ext cx="64341" cy="80709"/>
            </a:xfrm>
            <a:custGeom>
              <a:avLst/>
              <a:gdLst/>
              <a:ahLst/>
              <a:cxnLst/>
              <a:rect l="l" t="t" r="r" b="b"/>
              <a:pathLst>
                <a:path w="739" h="927" extrusionOk="0">
                  <a:moveTo>
                    <a:pt x="370" y="0"/>
                  </a:moveTo>
                  <a:cubicBezTo>
                    <a:pt x="163" y="0"/>
                    <a:pt x="1" y="156"/>
                    <a:pt x="1" y="343"/>
                  </a:cubicBezTo>
                  <a:lnTo>
                    <a:pt x="1" y="583"/>
                  </a:lnTo>
                  <a:cubicBezTo>
                    <a:pt x="1" y="771"/>
                    <a:pt x="163" y="926"/>
                    <a:pt x="370" y="926"/>
                  </a:cubicBezTo>
                  <a:cubicBezTo>
                    <a:pt x="577" y="926"/>
                    <a:pt x="739" y="771"/>
                    <a:pt x="739" y="583"/>
                  </a:cubicBezTo>
                  <a:lnTo>
                    <a:pt x="739" y="343"/>
                  </a:lnTo>
                  <a:cubicBezTo>
                    <a:pt x="739" y="156"/>
                    <a:pt x="577"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16"/>
          <p:cNvGrpSpPr/>
          <p:nvPr/>
        </p:nvGrpSpPr>
        <p:grpSpPr>
          <a:xfrm>
            <a:off x="6056566" y="1017783"/>
            <a:ext cx="2626160" cy="1141154"/>
            <a:chOff x="5804778" y="3138821"/>
            <a:chExt cx="2626160" cy="1141154"/>
          </a:xfrm>
        </p:grpSpPr>
        <p:sp>
          <p:nvSpPr>
            <p:cNvPr id="111" name="Google Shape;111;p16"/>
            <p:cNvSpPr txBox="1"/>
            <p:nvPr/>
          </p:nvSpPr>
          <p:spPr>
            <a:xfrm>
              <a:off x="6288806" y="3525175"/>
              <a:ext cx="2142132" cy="75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200">
                  <a:solidFill>
                    <a:schemeClr val="dk1"/>
                  </a:solidFill>
                  <a:latin typeface="Roboto"/>
                  <a:ea typeface="Roboto"/>
                  <a:cs typeface="Roboto"/>
                  <a:sym typeface="Roboto"/>
                </a:rPr>
                <a:t>Offer opportunities for learners to evaluate each others work, and then re-assess their own work.</a:t>
              </a:r>
              <a:endParaRPr sz="1200">
                <a:solidFill>
                  <a:schemeClr val="dk1"/>
                </a:solidFill>
                <a:latin typeface="Roboto"/>
                <a:ea typeface="Roboto"/>
                <a:cs typeface="Roboto"/>
                <a:sym typeface="Roboto"/>
              </a:endParaRPr>
            </a:p>
          </p:txBody>
        </p:sp>
        <p:sp>
          <p:nvSpPr>
            <p:cNvPr id="112" name="Google Shape;112;p16"/>
            <p:cNvSpPr txBox="1"/>
            <p:nvPr/>
          </p:nvSpPr>
          <p:spPr>
            <a:xfrm>
              <a:off x="5804778" y="3138821"/>
              <a:ext cx="2626159" cy="291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700">
                  <a:solidFill>
                    <a:schemeClr val="accent6"/>
                  </a:solidFill>
                  <a:latin typeface="Fira Sans Extra Condensed Medium"/>
                  <a:ea typeface="Fira Sans Extra Condensed Medium"/>
                  <a:cs typeface="Fira Sans Extra Condensed Medium"/>
                  <a:sym typeface="Fira Sans Extra Condensed Medium"/>
                </a:rPr>
                <a:t>Peer then Self-Assessment</a:t>
              </a:r>
              <a:endParaRPr sz="1700">
                <a:solidFill>
                  <a:schemeClr val="accent6"/>
                </a:solidFill>
                <a:latin typeface="Fira Sans Extra Condensed Medium"/>
                <a:ea typeface="Fira Sans Extra Condensed Medium"/>
                <a:cs typeface="Fira Sans Extra Condensed Medium"/>
                <a:sym typeface="Fira Sans Extra Condensed Medium"/>
              </a:endParaRPr>
            </a:p>
          </p:txBody>
        </p:sp>
      </p:grpSp>
      <p:grpSp>
        <p:nvGrpSpPr>
          <p:cNvPr id="113" name="Google Shape;113;p16"/>
          <p:cNvGrpSpPr/>
          <p:nvPr/>
        </p:nvGrpSpPr>
        <p:grpSpPr>
          <a:xfrm>
            <a:off x="2583358" y="1412644"/>
            <a:ext cx="731548" cy="679256"/>
            <a:chOff x="3067113" y="2877389"/>
            <a:chExt cx="705923" cy="654642"/>
          </a:xfrm>
        </p:grpSpPr>
        <p:sp>
          <p:nvSpPr>
            <p:cNvPr id="114" name="Google Shape;114;p16"/>
            <p:cNvSpPr/>
            <p:nvPr/>
          </p:nvSpPr>
          <p:spPr>
            <a:xfrm>
              <a:off x="3067113" y="2877389"/>
              <a:ext cx="705923" cy="654642"/>
            </a:xfrm>
            <a:custGeom>
              <a:avLst/>
              <a:gdLst/>
              <a:ahLst/>
              <a:cxnLst/>
              <a:rect l="l" t="t" r="r" b="b"/>
              <a:pathLst>
                <a:path w="8108" h="7519" extrusionOk="0">
                  <a:moveTo>
                    <a:pt x="3756" y="0"/>
                  </a:moveTo>
                  <a:cubicBezTo>
                    <a:pt x="1684" y="0"/>
                    <a:pt x="0" y="1678"/>
                    <a:pt x="0" y="3756"/>
                  </a:cubicBezTo>
                  <a:cubicBezTo>
                    <a:pt x="0" y="5835"/>
                    <a:pt x="1684" y="7519"/>
                    <a:pt x="3756" y="7519"/>
                  </a:cubicBezTo>
                  <a:cubicBezTo>
                    <a:pt x="5615" y="7519"/>
                    <a:pt x="7156" y="6172"/>
                    <a:pt x="7460" y="4404"/>
                  </a:cubicBezTo>
                  <a:cubicBezTo>
                    <a:pt x="7648" y="4352"/>
                    <a:pt x="7933" y="4223"/>
                    <a:pt x="8108" y="3866"/>
                  </a:cubicBezTo>
                  <a:lnTo>
                    <a:pt x="8108" y="3866"/>
                  </a:lnTo>
                  <a:cubicBezTo>
                    <a:pt x="8108" y="3866"/>
                    <a:pt x="8014" y="3893"/>
                    <a:pt x="7863" y="3893"/>
                  </a:cubicBezTo>
                  <a:cubicBezTo>
                    <a:pt x="7768" y="3893"/>
                    <a:pt x="7650" y="3882"/>
                    <a:pt x="7519" y="3847"/>
                  </a:cubicBezTo>
                  <a:cubicBezTo>
                    <a:pt x="7519" y="3815"/>
                    <a:pt x="7519" y="3789"/>
                    <a:pt x="7519" y="3756"/>
                  </a:cubicBezTo>
                  <a:cubicBezTo>
                    <a:pt x="7519" y="1678"/>
                    <a:pt x="5835" y="0"/>
                    <a:pt x="3756" y="0"/>
                  </a:cubicBezTo>
                  <a:close/>
                </a:path>
              </a:pathLst>
            </a:custGeom>
            <a:solidFill>
              <a:schemeClr val="lt1"/>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6"/>
            <p:cNvSpPr/>
            <p:nvPr/>
          </p:nvSpPr>
          <p:spPr>
            <a:xfrm>
              <a:off x="3266667" y="3237058"/>
              <a:ext cx="254926" cy="244217"/>
            </a:xfrm>
            <a:custGeom>
              <a:avLst/>
              <a:gdLst/>
              <a:ahLst/>
              <a:cxnLst/>
              <a:rect l="l" t="t" r="r" b="b"/>
              <a:pathLst>
                <a:path w="2928" h="2805" extrusionOk="0">
                  <a:moveTo>
                    <a:pt x="1464" y="1"/>
                  </a:moveTo>
                  <a:cubicBezTo>
                    <a:pt x="655" y="1"/>
                    <a:pt x="1" y="629"/>
                    <a:pt x="1" y="1406"/>
                  </a:cubicBezTo>
                  <a:lnTo>
                    <a:pt x="1" y="2423"/>
                  </a:lnTo>
                  <a:cubicBezTo>
                    <a:pt x="1" y="2423"/>
                    <a:pt x="454" y="2805"/>
                    <a:pt x="1387" y="2805"/>
                  </a:cubicBezTo>
                  <a:cubicBezTo>
                    <a:pt x="2313" y="2805"/>
                    <a:pt x="2928" y="2423"/>
                    <a:pt x="2928" y="2423"/>
                  </a:cubicBezTo>
                  <a:lnTo>
                    <a:pt x="2928" y="1406"/>
                  </a:lnTo>
                  <a:cubicBezTo>
                    <a:pt x="2928" y="629"/>
                    <a:pt x="2274" y="1"/>
                    <a:pt x="1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6"/>
            <p:cNvSpPr/>
            <p:nvPr/>
          </p:nvSpPr>
          <p:spPr>
            <a:xfrm>
              <a:off x="3282513" y="3008772"/>
              <a:ext cx="215399" cy="243608"/>
            </a:xfrm>
            <a:custGeom>
              <a:avLst/>
              <a:gdLst/>
              <a:ahLst/>
              <a:cxnLst/>
              <a:rect l="l" t="t" r="r" b="b"/>
              <a:pathLst>
                <a:path w="2474" h="2798" extrusionOk="0">
                  <a:moveTo>
                    <a:pt x="1256" y="0"/>
                  </a:moveTo>
                  <a:cubicBezTo>
                    <a:pt x="570" y="0"/>
                    <a:pt x="0" y="246"/>
                    <a:pt x="0" y="1334"/>
                  </a:cubicBezTo>
                  <a:cubicBezTo>
                    <a:pt x="0" y="2429"/>
                    <a:pt x="971" y="2798"/>
                    <a:pt x="1263" y="2798"/>
                  </a:cubicBezTo>
                  <a:cubicBezTo>
                    <a:pt x="1554" y="2798"/>
                    <a:pt x="2474" y="2416"/>
                    <a:pt x="2474" y="1334"/>
                  </a:cubicBezTo>
                  <a:cubicBezTo>
                    <a:pt x="2474" y="259"/>
                    <a:pt x="1936" y="0"/>
                    <a:pt x="125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6"/>
            <p:cNvSpPr/>
            <p:nvPr/>
          </p:nvSpPr>
          <p:spPr>
            <a:xfrm>
              <a:off x="3257700" y="3125440"/>
              <a:ext cx="265026" cy="60423"/>
            </a:xfrm>
            <a:custGeom>
              <a:avLst/>
              <a:gdLst/>
              <a:ahLst/>
              <a:cxnLst/>
              <a:rect l="l" t="t" r="r" b="b"/>
              <a:pathLst>
                <a:path w="3044" h="694" extrusionOk="0">
                  <a:moveTo>
                    <a:pt x="232" y="0"/>
                  </a:moveTo>
                  <a:cubicBezTo>
                    <a:pt x="55" y="0"/>
                    <a:pt x="0" y="120"/>
                    <a:pt x="0" y="286"/>
                  </a:cubicBezTo>
                  <a:cubicBezTo>
                    <a:pt x="0" y="460"/>
                    <a:pt x="130" y="694"/>
                    <a:pt x="330" y="694"/>
                  </a:cubicBezTo>
                  <a:cubicBezTo>
                    <a:pt x="512" y="694"/>
                    <a:pt x="654" y="545"/>
                    <a:pt x="654" y="363"/>
                  </a:cubicBezTo>
                  <a:cubicBezTo>
                    <a:pt x="654" y="182"/>
                    <a:pt x="583" y="46"/>
                    <a:pt x="311" y="7"/>
                  </a:cubicBezTo>
                  <a:cubicBezTo>
                    <a:pt x="282" y="2"/>
                    <a:pt x="256" y="0"/>
                    <a:pt x="232" y="0"/>
                  </a:cubicBezTo>
                  <a:close/>
                  <a:moveTo>
                    <a:pt x="2812" y="0"/>
                  </a:moveTo>
                  <a:cubicBezTo>
                    <a:pt x="2788" y="0"/>
                    <a:pt x="2762" y="2"/>
                    <a:pt x="2733" y="7"/>
                  </a:cubicBezTo>
                  <a:cubicBezTo>
                    <a:pt x="2467" y="46"/>
                    <a:pt x="2396" y="182"/>
                    <a:pt x="2396" y="363"/>
                  </a:cubicBezTo>
                  <a:cubicBezTo>
                    <a:pt x="2396" y="545"/>
                    <a:pt x="2539" y="694"/>
                    <a:pt x="2713" y="694"/>
                  </a:cubicBezTo>
                  <a:cubicBezTo>
                    <a:pt x="2914" y="694"/>
                    <a:pt x="3044" y="460"/>
                    <a:pt x="3044" y="286"/>
                  </a:cubicBezTo>
                  <a:cubicBezTo>
                    <a:pt x="3044" y="120"/>
                    <a:pt x="2989" y="0"/>
                    <a:pt x="28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6"/>
            <p:cNvSpPr/>
            <p:nvPr/>
          </p:nvSpPr>
          <p:spPr>
            <a:xfrm>
              <a:off x="3263881" y="2984567"/>
              <a:ext cx="274690" cy="182140"/>
            </a:xfrm>
            <a:custGeom>
              <a:avLst/>
              <a:gdLst/>
              <a:ahLst/>
              <a:cxnLst/>
              <a:rect l="l" t="t" r="r" b="b"/>
              <a:pathLst>
                <a:path w="3155" h="2092" extrusionOk="0">
                  <a:moveTo>
                    <a:pt x="1414" y="1"/>
                  </a:moveTo>
                  <a:cubicBezTo>
                    <a:pt x="889" y="1"/>
                    <a:pt x="726" y="356"/>
                    <a:pt x="726" y="356"/>
                  </a:cubicBezTo>
                  <a:cubicBezTo>
                    <a:pt x="726" y="356"/>
                    <a:pt x="701" y="347"/>
                    <a:pt x="659" y="347"/>
                  </a:cubicBezTo>
                  <a:cubicBezTo>
                    <a:pt x="577" y="347"/>
                    <a:pt x="427" y="381"/>
                    <a:pt x="259" y="583"/>
                  </a:cubicBezTo>
                  <a:cubicBezTo>
                    <a:pt x="0" y="893"/>
                    <a:pt x="26" y="1243"/>
                    <a:pt x="85" y="1567"/>
                  </a:cubicBezTo>
                  <a:cubicBezTo>
                    <a:pt x="104" y="1703"/>
                    <a:pt x="292" y="2091"/>
                    <a:pt x="292" y="2091"/>
                  </a:cubicBezTo>
                  <a:cubicBezTo>
                    <a:pt x="292" y="2091"/>
                    <a:pt x="279" y="2001"/>
                    <a:pt x="298" y="1683"/>
                  </a:cubicBezTo>
                  <a:cubicBezTo>
                    <a:pt x="337" y="1165"/>
                    <a:pt x="758" y="1094"/>
                    <a:pt x="758" y="1094"/>
                  </a:cubicBezTo>
                  <a:cubicBezTo>
                    <a:pt x="758" y="1094"/>
                    <a:pt x="1270" y="1259"/>
                    <a:pt x="1764" y="1259"/>
                  </a:cubicBezTo>
                  <a:cubicBezTo>
                    <a:pt x="2089" y="1259"/>
                    <a:pt x="2406" y="1188"/>
                    <a:pt x="2565" y="952"/>
                  </a:cubicBezTo>
                  <a:cubicBezTo>
                    <a:pt x="2727" y="1282"/>
                    <a:pt x="2688" y="1619"/>
                    <a:pt x="2688" y="1619"/>
                  </a:cubicBezTo>
                  <a:cubicBezTo>
                    <a:pt x="2688" y="1619"/>
                    <a:pt x="3154" y="1075"/>
                    <a:pt x="2772" y="382"/>
                  </a:cubicBezTo>
                  <a:lnTo>
                    <a:pt x="2772" y="382"/>
                  </a:lnTo>
                  <a:cubicBezTo>
                    <a:pt x="2693" y="423"/>
                    <a:pt x="2620" y="440"/>
                    <a:pt x="2552" y="440"/>
                  </a:cubicBezTo>
                  <a:cubicBezTo>
                    <a:pt x="2255" y="440"/>
                    <a:pt x="2046" y="112"/>
                    <a:pt x="1729" y="39"/>
                  </a:cubicBezTo>
                  <a:cubicBezTo>
                    <a:pt x="1612" y="12"/>
                    <a:pt x="1508" y="1"/>
                    <a:pt x="1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p:nvPr/>
          </p:nvSpPr>
          <p:spPr>
            <a:xfrm>
              <a:off x="3363659" y="3220168"/>
              <a:ext cx="52500" cy="68868"/>
            </a:xfrm>
            <a:custGeom>
              <a:avLst/>
              <a:gdLst/>
              <a:ahLst/>
              <a:cxnLst/>
              <a:rect l="l" t="t" r="r" b="b"/>
              <a:pathLst>
                <a:path w="603" h="791" extrusionOk="0">
                  <a:moveTo>
                    <a:pt x="305" y="1"/>
                  </a:moveTo>
                  <a:cubicBezTo>
                    <a:pt x="137" y="1"/>
                    <a:pt x="1" y="130"/>
                    <a:pt x="1" y="292"/>
                  </a:cubicBezTo>
                  <a:lnTo>
                    <a:pt x="1" y="499"/>
                  </a:lnTo>
                  <a:cubicBezTo>
                    <a:pt x="1" y="661"/>
                    <a:pt x="137" y="791"/>
                    <a:pt x="305" y="791"/>
                  </a:cubicBezTo>
                  <a:cubicBezTo>
                    <a:pt x="467" y="791"/>
                    <a:pt x="603" y="661"/>
                    <a:pt x="603" y="499"/>
                  </a:cubicBezTo>
                  <a:lnTo>
                    <a:pt x="603" y="292"/>
                  </a:lnTo>
                  <a:cubicBezTo>
                    <a:pt x="603" y="130"/>
                    <a:pt x="467" y="1"/>
                    <a:pt x="30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16"/>
          <p:cNvGrpSpPr/>
          <p:nvPr/>
        </p:nvGrpSpPr>
        <p:grpSpPr>
          <a:xfrm>
            <a:off x="271146" y="1017454"/>
            <a:ext cx="3549021" cy="1245821"/>
            <a:chOff x="675334" y="3138492"/>
            <a:chExt cx="3549021" cy="1245821"/>
          </a:xfrm>
        </p:grpSpPr>
        <p:sp>
          <p:nvSpPr>
            <p:cNvPr id="121" name="Google Shape;121;p16"/>
            <p:cNvSpPr txBox="1"/>
            <p:nvPr/>
          </p:nvSpPr>
          <p:spPr>
            <a:xfrm>
              <a:off x="710300" y="3525174"/>
              <a:ext cx="2173824" cy="85913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a:solidFill>
                    <a:schemeClr val="dk1"/>
                  </a:solidFill>
                  <a:latin typeface="Roboto"/>
                  <a:ea typeface="Roboto"/>
                  <a:cs typeface="Roboto"/>
                  <a:sym typeface="Roboto"/>
                </a:rPr>
                <a:t>Offer collaborative spaces that allow for learners to contribute ideas, try out options, and make decisions.</a:t>
              </a:r>
              <a:endParaRPr sz="1200">
                <a:solidFill>
                  <a:schemeClr val="dk1"/>
                </a:solidFill>
                <a:latin typeface="Roboto"/>
                <a:ea typeface="Roboto"/>
                <a:cs typeface="Roboto"/>
                <a:sym typeface="Roboto"/>
              </a:endParaRPr>
            </a:p>
          </p:txBody>
        </p:sp>
        <p:sp>
          <p:nvSpPr>
            <p:cNvPr id="122" name="Google Shape;122;p16"/>
            <p:cNvSpPr txBox="1"/>
            <p:nvPr/>
          </p:nvSpPr>
          <p:spPr>
            <a:xfrm>
              <a:off x="675334" y="3138492"/>
              <a:ext cx="3549021" cy="291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chemeClr val="accent3"/>
                  </a:solidFill>
                  <a:latin typeface="Fira Sans Extra Condensed Medium"/>
                  <a:ea typeface="Fira Sans Extra Condensed Medium"/>
                  <a:cs typeface="Fira Sans Extra Condensed Medium"/>
                  <a:sym typeface="Fira Sans Extra Condensed Medium"/>
                </a:rPr>
                <a:t>Safe &amp; </a:t>
              </a:r>
              <a:r>
                <a:rPr lang="en-US" sz="1700">
                  <a:solidFill>
                    <a:schemeClr val="accent3"/>
                  </a:solidFill>
                  <a:latin typeface="Fira Sans Extra Condensed Medium"/>
                  <a:ea typeface="Fira Sans Extra Condensed Medium"/>
                  <a:cs typeface="Fira Sans Extra Condensed Medium"/>
                  <a:sym typeface="Fira Sans Extra Condensed Medium"/>
                </a:rPr>
                <a:t>Supportive Social Relationships</a:t>
              </a:r>
              <a:endParaRPr sz="1700">
                <a:solidFill>
                  <a:schemeClr val="accent3"/>
                </a:solidFill>
                <a:latin typeface="Fira Sans Extra Condensed Medium"/>
                <a:ea typeface="Fira Sans Extra Condensed Medium"/>
                <a:cs typeface="Fira Sans Extra Condensed Medium"/>
                <a:sym typeface="Fira Sans Extra Condensed Medium"/>
              </a:endParaRPr>
            </a:p>
          </p:txBody>
        </p:sp>
      </p:grpSp>
      <p:grpSp>
        <p:nvGrpSpPr>
          <p:cNvPr id="123" name="Google Shape;123;p16"/>
          <p:cNvGrpSpPr/>
          <p:nvPr/>
        </p:nvGrpSpPr>
        <p:grpSpPr>
          <a:xfrm>
            <a:off x="3258792" y="2434553"/>
            <a:ext cx="2261391" cy="1571106"/>
            <a:chOff x="2925422" y="2621416"/>
            <a:chExt cx="2916795" cy="2026449"/>
          </a:xfrm>
        </p:grpSpPr>
        <p:sp>
          <p:nvSpPr>
            <p:cNvPr id="124" name="Google Shape;124;p16"/>
            <p:cNvSpPr/>
            <p:nvPr/>
          </p:nvSpPr>
          <p:spPr>
            <a:xfrm>
              <a:off x="2925422" y="3862174"/>
              <a:ext cx="674928" cy="740923"/>
            </a:xfrm>
            <a:custGeom>
              <a:avLst/>
              <a:gdLst/>
              <a:ahLst/>
              <a:cxnLst/>
              <a:rect l="l" t="t" r="r" b="b"/>
              <a:pathLst>
                <a:path w="7752" h="8510" extrusionOk="0">
                  <a:moveTo>
                    <a:pt x="2704" y="1"/>
                  </a:moveTo>
                  <a:cubicBezTo>
                    <a:pt x="2547" y="1"/>
                    <a:pt x="2403" y="94"/>
                    <a:pt x="2338" y="248"/>
                  </a:cubicBezTo>
                  <a:lnTo>
                    <a:pt x="1244" y="3065"/>
                  </a:lnTo>
                  <a:lnTo>
                    <a:pt x="959" y="3803"/>
                  </a:lnTo>
                  <a:lnTo>
                    <a:pt x="959" y="3809"/>
                  </a:lnTo>
                  <a:lnTo>
                    <a:pt x="33" y="6192"/>
                  </a:lnTo>
                  <a:cubicBezTo>
                    <a:pt x="0" y="6283"/>
                    <a:pt x="0" y="6387"/>
                    <a:pt x="33" y="6471"/>
                  </a:cubicBezTo>
                  <a:cubicBezTo>
                    <a:pt x="39" y="6490"/>
                    <a:pt x="52" y="6510"/>
                    <a:pt x="59" y="6523"/>
                  </a:cubicBezTo>
                  <a:cubicBezTo>
                    <a:pt x="72" y="6542"/>
                    <a:pt x="78" y="6555"/>
                    <a:pt x="91" y="6575"/>
                  </a:cubicBezTo>
                  <a:cubicBezTo>
                    <a:pt x="130" y="6626"/>
                    <a:pt x="188" y="6665"/>
                    <a:pt x="259" y="6698"/>
                  </a:cubicBezTo>
                  <a:lnTo>
                    <a:pt x="4864" y="8485"/>
                  </a:lnTo>
                  <a:cubicBezTo>
                    <a:pt x="4912" y="8501"/>
                    <a:pt x="4961" y="8509"/>
                    <a:pt x="5009" y="8509"/>
                  </a:cubicBezTo>
                  <a:cubicBezTo>
                    <a:pt x="5056" y="8509"/>
                    <a:pt x="5103" y="8501"/>
                    <a:pt x="5149" y="8485"/>
                  </a:cubicBezTo>
                  <a:cubicBezTo>
                    <a:pt x="5175" y="8472"/>
                    <a:pt x="5200" y="8459"/>
                    <a:pt x="5226" y="8440"/>
                  </a:cubicBezTo>
                  <a:cubicBezTo>
                    <a:pt x="5233" y="8440"/>
                    <a:pt x="5239" y="8433"/>
                    <a:pt x="5246" y="8427"/>
                  </a:cubicBezTo>
                  <a:cubicBezTo>
                    <a:pt x="5285" y="8394"/>
                    <a:pt x="5317" y="8362"/>
                    <a:pt x="5343" y="8317"/>
                  </a:cubicBezTo>
                  <a:cubicBezTo>
                    <a:pt x="5356" y="8297"/>
                    <a:pt x="5362" y="8278"/>
                    <a:pt x="5369" y="8258"/>
                  </a:cubicBezTo>
                  <a:lnTo>
                    <a:pt x="5492" y="7947"/>
                  </a:lnTo>
                  <a:lnTo>
                    <a:pt x="7674" y="2320"/>
                  </a:lnTo>
                  <a:cubicBezTo>
                    <a:pt x="7752" y="2119"/>
                    <a:pt x="7655" y="1893"/>
                    <a:pt x="7454" y="1815"/>
                  </a:cubicBezTo>
                  <a:lnTo>
                    <a:pt x="7033" y="1647"/>
                  </a:lnTo>
                  <a:lnTo>
                    <a:pt x="6521" y="1452"/>
                  </a:lnTo>
                  <a:lnTo>
                    <a:pt x="5952" y="1226"/>
                  </a:lnTo>
                  <a:lnTo>
                    <a:pt x="5440" y="1031"/>
                  </a:lnTo>
                  <a:lnTo>
                    <a:pt x="4864" y="805"/>
                  </a:lnTo>
                  <a:lnTo>
                    <a:pt x="4352" y="610"/>
                  </a:lnTo>
                  <a:lnTo>
                    <a:pt x="3782" y="384"/>
                  </a:lnTo>
                  <a:lnTo>
                    <a:pt x="3271" y="189"/>
                  </a:lnTo>
                  <a:lnTo>
                    <a:pt x="2850" y="28"/>
                  </a:lnTo>
                  <a:cubicBezTo>
                    <a:pt x="2801" y="9"/>
                    <a:pt x="2752" y="1"/>
                    <a:pt x="27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6"/>
            <p:cNvSpPr/>
            <p:nvPr/>
          </p:nvSpPr>
          <p:spPr>
            <a:xfrm>
              <a:off x="3190973" y="3850246"/>
              <a:ext cx="356444" cy="207041"/>
            </a:xfrm>
            <a:custGeom>
              <a:avLst/>
              <a:gdLst/>
              <a:ahLst/>
              <a:cxnLst/>
              <a:rect l="l" t="t" r="r" b="b"/>
              <a:pathLst>
                <a:path w="4094" h="2378" extrusionOk="0">
                  <a:moveTo>
                    <a:pt x="520" y="0"/>
                  </a:moveTo>
                  <a:cubicBezTo>
                    <a:pt x="418" y="0"/>
                    <a:pt x="319" y="59"/>
                    <a:pt x="279" y="165"/>
                  </a:cubicBezTo>
                  <a:lnTo>
                    <a:pt x="214" y="326"/>
                  </a:lnTo>
                  <a:lnTo>
                    <a:pt x="52" y="754"/>
                  </a:lnTo>
                  <a:cubicBezTo>
                    <a:pt x="0" y="883"/>
                    <a:pt x="65" y="1032"/>
                    <a:pt x="195" y="1084"/>
                  </a:cubicBezTo>
                  <a:lnTo>
                    <a:pt x="234" y="1097"/>
                  </a:lnTo>
                  <a:cubicBezTo>
                    <a:pt x="264" y="1109"/>
                    <a:pt x="295" y="1115"/>
                    <a:pt x="326" y="1115"/>
                  </a:cubicBezTo>
                  <a:cubicBezTo>
                    <a:pt x="428" y="1115"/>
                    <a:pt x="524" y="1054"/>
                    <a:pt x="564" y="955"/>
                  </a:cubicBezTo>
                  <a:lnTo>
                    <a:pt x="726" y="521"/>
                  </a:lnTo>
                  <a:lnTo>
                    <a:pt x="791" y="359"/>
                  </a:lnTo>
                  <a:cubicBezTo>
                    <a:pt x="842" y="229"/>
                    <a:pt x="778" y="87"/>
                    <a:pt x="648" y="35"/>
                  </a:cubicBezTo>
                  <a:lnTo>
                    <a:pt x="609" y="16"/>
                  </a:lnTo>
                  <a:cubicBezTo>
                    <a:pt x="580" y="5"/>
                    <a:pt x="550" y="0"/>
                    <a:pt x="520" y="0"/>
                  </a:cubicBezTo>
                  <a:close/>
                  <a:moveTo>
                    <a:pt x="1599" y="419"/>
                  </a:moveTo>
                  <a:cubicBezTo>
                    <a:pt x="1497" y="419"/>
                    <a:pt x="1402" y="481"/>
                    <a:pt x="1367" y="586"/>
                  </a:cubicBezTo>
                  <a:lnTo>
                    <a:pt x="1302" y="747"/>
                  </a:lnTo>
                  <a:lnTo>
                    <a:pt x="1134" y="1175"/>
                  </a:lnTo>
                  <a:cubicBezTo>
                    <a:pt x="1082" y="1304"/>
                    <a:pt x="1147" y="1453"/>
                    <a:pt x="1276" y="1505"/>
                  </a:cubicBezTo>
                  <a:lnTo>
                    <a:pt x="1322" y="1518"/>
                  </a:lnTo>
                  <a:cubicBezTo>
                    <a:pt x="1352" y="1530"/>
                    <a:pt x="1383" y="1536"/>
                    <a:pt x="1413" y="1536"/>
                  </a:cubicBezTo>
                  <a:cubicBezTo>
                    <a:pt x="1512" y="1536"/>
                    <a:pt x="1606" y="1473"/>
                    <a:pt x="1645" y="1369"/>
                  </a:cubicBezTo>
                  <a:lnTo>
                    <a:pt x="1814" y="942"/>
                  </a:lnTo>
                  <a:lnTo>
                    <a:pt x="1878" y="780"/>
                  </a:lnTo>
                  <a:cubicBezTo>
                    <a:pt x="1930" y="650"/>
                    <a:pt x="1859" y="501"/>
                    <a:pt x="1729" y="456"/>
                  </a:cubicBezTo>
                  <a:lnTo>
                    <a:pt x="1691" y="437"/>
                  </a:lnTo>
                  <a:cubicBezTo>
                    <a:pt x="1660" y="425"/>
                    <a:pt x="1629" y="419"/>
                    <a:pt x="1599" y="419"/>
                  </a:cubicBezTo>
                  <a:close/>
                  <a:moveTo>
                    <a:pt x="2691" y="843"/>
                  </a:moveTo>
                  <a:cubicBezTo>
                    <a:pt x="2585" y="843"/>
                    <a:pt x="2489" y="905"/>
                    <a:pt x="2448" y="1006"/>
                  </a:cubicBezTo>
                  <a:lnTo>
                    <a:pt x="2384" y="1168"/>
                  </a:lnTo>
                  <a:lnTo>
                    <a:pt x="2215" y="1596"/>
                  </a:lnTo>
                  <a:cubicBezTo>
                    <a:pt x="2170" y="1725"/>
                    <a:pt x="2235" y="1874"/>
                    <a:pt x="2364" y="1926"/>
                  </a:cubicBezTo>
                  <a:lnTo>
                    <a:pt x="2403" y="1939"/>
                  </a:lnTo>
                  <a:cubicBezTo>
                    <a:pt x="2433" y="1951"/>
                    <a:pt x="2465" y="1957"/>
                    <a:pt x="2496" y="1957"/>
                  </a:cubicBezTo>
                  <a:cubicBezTo>
                    <a:pt x="2597" y="1957"/>
                    <a:pt x="2694" y="1896"/>
                    <a:pt x="2733" y="1796"/>
                  </a:cubicBezTo>
                  <a:lnTo>
                    <a:pt x="2895" y="1363"/>
                  </a:lnTo>
                  <a:lnTo>
                    <a:pt x="2960" y="1201"/>
                  </a:lnTo>
                  <a:cubicBezTo>
                    <a:pt x="3012" y="1071"/>
                    <a:pt x="2947" y="922"/>
                    <a:pt x="2817" y="877"/>
                  </a:cubicBezTo>
                  <a:lnTo>
                    <a:pt x="2779" y="857"/>
                  </a:lnTo>
                  <a:cubicBezTo>
                    <a:pt x="2749" y="848"/>
                    <a:pt x="2720" y="843"/>
                    <a:pt x="2691" y="843"/>
                  </a:cubicBezTo>
                  <a:close/>
                  <a:moveTo>
                    <a:pt x="3767" y="1261"/>
                  </a:moveTo>
                  <a:cubicBezTo>
                    <a:pt x="3666" y="1261"/>
                    <a:pt x="3569" y="1322"/>
                    <a:pt x="3530" y="1421"/>
                  </a:cubicBezTo>
                  <a:lnTo>
                    <a:pt x="3471" y="1583"/>
                  </a:lnTo>
                  <a:lnTo>
                    <a:pt x="3303" y="2017"/>
                  </a:lnTo>
                  <a:cubicBezTo>
                    <a:pt x="3251" y="2146"/>
                    <a:pt x="3316" y="2295"/>
                    <a:pt x="3446" y="2340"/>
                  </a:cubicBezTo>
                  <a:lnTo>
                    <a:pt x="3484" y="2360"/>
                  </a:lnTo>
                  <a:cubicBezTo>
                    <a:pt x="3516" y="2372"/>
                    <a:pt x="3549" y="2378"/>
                    <a:pt x="3580" y="2378"/>
                  </a:cubicBezTo>
                  <a:cubicBezTo>
                    <a:pt x="3682" y="2378"/>
                    <a:pt x="3775" y="2317"/>
                    <a:pt x="3815" y="2217"/>
                  </a:cubicBezTo>
                  <a:lnTo>
                    <a:pt x="3983" y="1784"/>
                  </a:lnTo>
                  <a:lnTo>
                    <a:pt x="4041" y="1622"/>
                  </a:lnTo>
                  <a:cubicBezTo>
                    <a:pt x="4093" y="1492"/>
                    <a:pt x="4028" y="1343"/>
                    <a:pt x="3899" y="1298"/>
                  </a:cubicBezTo>
                  <a:lnTo>
                    <a:pt x="3860" y="1278"/>
                  </a:lnTo>
                  <a:cubicBezTo>
                    <a:pt x="3830" y="1266"/>
                    <a:pt x="3798" y="1261"/>
                    <a:pt x="3767" y="126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6"/>
            <p:cNvSpPr/>
            <p:nvPr/>
          </p:nvSpPr>
          <p:spPr>
            <a:xfrm>
              <a:off x="3025199" y="4004353"/>
              <a:ext cx="460139" cy="489566"/>
            </a:xfrm>
            <a:custGeom>
              <a:avLst/>
              <a:gdLst/>
              <a:ahLst/>
              <a:cxnLst/>
              <a:rect l="l" t="t" r="r" b="b"/>
              <a:pathLst>
                <a:path w="5285" h="5623" extrusionOk="0">
                  <a:moveTo>
                    <a:pt x="1678" y="1"/>
                  </a:moveTo>
                  <a:cubicBezTo>
                    <a:pt x="1639" y="1"/>
                    <a:pt x="1607" y="20"/>
                    <a:pt x="1594" y="52"/>
                  </a:cubicBezTo>
                  <a:cubicBezTo>
                    <a:pt x="1574" y="98"/>
                    <a:pt x="1613" y="156"/>
                    <a:pt x="1671" y="175"/>
                  </a:cubicBezTo>
                  <a:lnTo>
                    <a:pt x="5123" y="1516"/>
                  </a:lnTo>
                  <a:cubicBezTo>
                    <a:pt x="5143" y="1524"/>
                    <a:pt x="5162" y="1527"/>
                    <a:pt x="5180" y="1527"/>
                  </a:cubicBezTo>
                  <a:cubicBezTo>
                    <a:pt x="5220" y="1527"/>
                    <a:pt x="5252" y="1509"/>
                    <a:pt x="5265" y="1477"/>
                  </a:cubicBezTo>
                  <a:cubicBezTo>
                    <a:pt x="5285" y="1432"/>
                    <a:pt x="5246" y="1373"/>
                    <a:pt x="5188" y="1354"/>
                  </a:cubicBezTo>
                  <a:lnTo>
                    <a:pt x="1730" y="14"/>
                  </a:lnTo>
                  <a:cubicBezTo>
                    <a:pt x="1717" y="7"/>
                    <a:pt x="1697" y="1"/>
                    <a:pt x="1678" y="1"/>
                  </a:cubicBezTo>
                  <a:close/>
                  <a:moveTo>
                    <a:pt x="1452" y="588"/>
                  </a:moveTo>
                  <a:cubicBezTo>
                    <a:pt x="1413" y="588"/>
                    <a:pt x="1381" y="603"/>
                    <a:pt x="1367" y="635"/>
                  </a:cubicBezTo>
                  <a:cubicBezTo>
                    <a:pt x="1367" y="648"/>
                    <a:pt x="1361" y="655"/>
                    <a:pt x="1361" y="661"/>
                  </a:cubicBezTo>
                  <a:cubicBezTo>
                    <a:pt x="1361" y="700"/>
                    <a:pt x="1393" y="739"/>
                    <a:pt x="1445" y="758"/>
                  </a:cubicBezTo>
                  <a:lnTo>
                    <a:pt x="4896" y="2099"/>
                  </a:lnTo>
                  <a:cubicBezTo>
                    <a:pt x="4914" y="2107"/>
                    <a:pt x="4933" y="2110"/>
                    <a:pt x="4950" y="2110"/>
                  </a:cubicBezTo>
                  <a:cubicBezTo>
                    <a:pt x="4990" y="2110"/>
                    <a:pt x="5025" y="2091"/>
                    <a:pt x="5039" y="2060"/>
                  </a:cubicBezTo>
                  <a:cubicBezTo>
                    <a:pt x="5052" y="2015"/>
                    <a:pt x="5019" y="1963"/>
                    <a:pt x="4961" y="1937"/>
                  </a:cubicBezTo>
                  <a:lnTo>
                    <a:pt x="1503" y="596"/>
                  </a:lnTo>
                  <a:cubicBezTo>
                    <a:pt x="1485" y="591"/>
                    <a:pt x="1468" y="588"/>
                    <a:pt x="1452" y="588"/>
                  </a:cubicBezTo>
                  <a:close/>
                  <a:moveTo>
                    <a:pt x="1231" y="1172"/>
                  </a:moveTo>
                  <a:cubicBezTo>
                    <a:pt x="1190" y="1172"/>
                    <a:pt x="1155" y="1191"/>
                    <a:pt x="1140" y="1224"/>
                  </a:cubicBezTo>
                  <a:cubicBezTo>
                    <a:pt x="1134" y="1231"/>
                    <a:pt x="1134" y="1237"/>
                    <a:pt x="1134" y="1244"/>
                  </a:cubicBezTo>
                  <a:cubicBezTo>
                    <a:pt x="1134" y="1283"/>
                    <a:pt x="1166" y="1328"/>
                    <a:pt x="1218" y="1348"/>
                  </a:cubicBezTo>
                  <a:lnTo>
                    <a:pt x="4670" y="2688"/>
                  </a:lnTo>
                  <a:cubicBezTo>
                    <a:pt x="4685" y="2693"/>
                    <a:pt x="4701" y="2696"/>
                    <a:pt x="4717" y="2696"/>
                  </a:cubicBezTo>
                  <a:cubicBezTo>
                    <a:pt x="4759" y="2696"/>
                    <a:pt x="4798" y="2678"/>
                    <a:pt x="4812" y="2649"/>
                  </a:cubicBezTo>
                  <a:cubicBezTo>
                    <a:pt x="4825" y="2604"/>
                    <a:pt x="4793" y="2546"/>
                    <a:pt x="4734" y="2526"/>
                  </a:cubicBezTo>
                  <a:lnTo>
                    <a:pt x="1276" y="1179"/>
                  </a:lnTo>
                  <a:cubicBezTo>
                    <a:pt x="1261" y="1174"/>
                    <a:pt x="1246" y="1172"/>
                    <a:pt x="1231" y="1172"/>
                  </a:cubicBezTo>
                  <a:close/>
                  <a:moveTo>
                    <a:pt x="997" y="1757"/>
                  </a:moveTo>
                  <a:cubicBezTo>
                    <a:pt x="971" y="1757"/>
                    <a:pt x="946" y="1766"/>
                    <a:pt x="927" y="1781"/>
                  </a:cubicBezTo>
                  <a:cubicBezTo>
                    <a:pt x="920" y="1788"/>
                    <a:pt x="920" y="1801"/>
                    <a:pt x="914" y="1807"/>
                  </a:cubicBezTo>
                  <a:cubicBezTo>
                    <a:pt x="914" y="1814"/>
                    <a:pt x="907" y="1827"/>
                    <a:pt x="907" y="1833"/>
                  </a:cubicBezTo>
                  <a:cubicBezTo>
                    <a:pt x="907" y="1872"/>
                    <a:pt x="940" y="1911"/>
                    <a:pt x="991" y="1930"/>
                  </a:cubicBezTo>
                  <a:lnTo>
                    <a:pt x="1043" y="1950"/>
                  </a:lnTo>
                  <a:lnTo>
                    <a:pt x="4443" y="3271"/>
                  </a:lnTo>
                  <a:cubicBezTo>
                    <a:pt x="4461" y="3279"/>
                    <a:pt x="4479" y="3282"/>
                    <a:pt x="4497" y="3282"/>
                  </a:cubicBezTo>
                  <a:cubicBezTo>
                    <a:pt x="4537" y="3282"/>
                    <a:pt x="4572" y="3263"/>
                    <a:pt x="4585" y="3232"/>
                  </a:cubicBezTo>
                  <a:cubicBezTo>
                    <a:pt x="4598" y="3187"/>
                    <a:pt x="4566" y="3128"/>
                    <a:pt x="4508" y="3109"/>
                  </a:cubicBezTo>
                  <a:lnTo>
                    <a:pt x="1050" y="1768"/>
                  </a:lnTo>
                  <a:cubicBezTo>
                    <a:pt x="1032" y="1761"/>
                    <a:pt x="1014" y="1757"/>
                    <a:pt x="997" y="1757"/>
                  </a:cubicBezTo>
                  <a:close/>
                  <a:moveTo>
                    <a:pt x="772" y="2343"/>
                  </a:moveTo>
                  <a:cubicBezTo>
                    <a:pt x="733" y="2343"/>
                    <a:pt x="701" y="2358"/>
                    <a:pt x="687" y="2390"/>
                  </a:cubicBezTo>
                  <a:cubicBezTo>
                    <a:pt x="681" y="2397"/>
                    <a:pt x="681" y="2410"/>
                    <a:pt x="681" y="2416"/>
                  </a:cubicBezTo>
                  <a:cubicBezTo>
                    <a:pt x="681" y="2455"/>
                    <a:pt x="713" y="2494"/>
                    <a:pt x="758" y="2513"/>
                  </a:cubicBezTo>
                  <a:lnTo>
                    <a:pt x="1652" y="2863"/>
                  </a:lnTo>
                  <a:lnTo>
                    <a:pt x="4216" y="3854"/>
                  </a:lnTo>
                  <a:cubicBezTo>
                    <a:pt x="4234" y="3862"/>
                    <a:pt x="4253" y="3865"/>
                    <a:pt x="4270" y="3865"/>
                  </a:cubicBezTo>
                  <a:cubicBezTo>
                    <a:pt x="4310" y="3865"/>
                    <a:pt x="4345" y="3846"/>
                    <a:pt x="4359" y="3815"/>
                  </a:cubicBezTo>
                  <a:cubicBezTo>
                    <a:pt x="4372" y="3769"/>
                    <a:pt x="4339" y="3718"/>
                    <a:pt x="4281" y="3692"/>
                  </a:cubicBezTo>
                  <a:lnTo>
                    <a:pt x="1484" y="2604"/>
                  </a:lnTo>
                  <a:lnTo>
                    <a:pt x="823" y="2351"/>
                  </a:lnTo>
                  <a:cubicBezTo>
                    <a:pt x="806" y="2345"/>
                    <a:pt x="788" y="2343"/>
                    <a:pt x="772" y="2343"/>
                  </a:cubicBezTo>
                  <a:close/>
                  <a:moveTo>
                    <a:pt x="543" y="2929"/>
                  </a:moveTo>
                  <a:cubicBezTo>
                    <a:pt x="503" y="2929"/>
                    <a:pt x="469" y="2948"/>
                    <a:pt x="460" y="2979"/>
                  </a:cubicBezTo>
                  <a:cubicBezTo>
                    <a:pt x="454" y="2986"/>
                    <a:pt x="454" y="2992"/>
                    <a:pt x="454" y="3005"/>
                  </a:cubicBezTo>
                  <a:cubicBezTo>
                    <a:pt x="454" y="3044"/>
                    <a:pt x="486" y="3083"/>
                    <a:pt x="538" y="3102"/>
                  </a:cubicBezTo>
                  <a:lnTo>
                    <a:pt x="2267" y="3769"/>
                  </a:lnTo>
                  <a:lnTo>
                    <a:pt x="3990" y="4443"/>
                  </a:lnTo>
                  <a:cubicBezTo>
                    <a:pt x="4007" y="4449"/>
                    <a:pt x="4025" y="4452"/>
                    <a:pt x="4042" y="4452"/>
                  </a:cubicBezTo>
                  <a:cubicBezTo>
                    <a:pt x="4083" y="4452"/>
                    <a:pt x="4119" y="4436"/>
                    <a:pt x="4132" y="4404"/>
                  </a:cubicBezTo>
                  <a:cubicBezTo>
                    <a:pt x="4145" y="4359"/>
                    <a:pt x="4113" y="4300"/>
                    <a:pt x="4054" y="4281"/>
                  </a:cubicBezTo>
                  <a:lnTo>
                    <a:pt x="2092" y="3517"/>
                  </a:lnTo>
                  <a:lnTo>
                    <a:pt x="596" y="2941"/>
                  </a:lnTo>
                  <a:cubicBezTo>
                    <a:pt x="579" y="2933"/>
                    <a:pt x="560" y="2929"/>
                    <a:pt x="543" y="2929"/>
                  </a:cubicBezTo>
                  <a:close/>
                  <a:moveTo>
                    <a:pt x="316" y="3512"/>
                  </a:moveTo>
                  <a:cubicBezTo>
                    <a:pt x="277" y="3512"/>
                    <a:pt x="243" y="3531"/>
                    <a:pt x="234" y="3562"/>
                  </a:cubicBezTo>
                  <a:cubicBezTo>
                    <a:pt x="227" y="3569"/>
                    <a:pt x="227" y="3582"/>
                    <a:pt x="227" y="3588"/>
                  </a:cubicBezTo>
                  <a:cubicBezTo>
                    <a:pt x="227" y="3627"/>
                    <a:pt x="260" y="3666"/>
                    <a:pt x="305" y="3685"/>
                  </a:cubicBezTo>
                  <a:lnTo>
                    <a:pt x="706" y="3841"/>
                  </a:lnTo>
                  <a:lnTo>
                    <a:pt x="2876" y="4683"/>
                  </a:lnTo>
                  <a:lnTo>
                    <a:pt x="3763" y="5026"/>
                  </a:lnTo>
                  <a:cubicBezTo>
                    <a:pt x="3781" y="5034"/>
                    <a:pt x="3799" y="5037"/>
                    <a:pt x="3817" y="5037"/>
                  </a:cubicBezTo>
                  <a:cubicBezTo>
                    <a:pt x="3857" y="5037"/>
                    <a:pt x="3892" y="5018"/>
                    <a:pt x="3905" y="4987"/>
                  </a:cubicBezTo>
                  <a:cubicBezTo>
                    <a:pt x="3918" y="4942"/>
                    <a:pt x="3886" y="4890"/>
                    <a:pt x="3828" y="4864"/>
                  </a:cubicBezTo>
                  <a:lnTo>
                    <a:pt x="2701" y="4430"/>
                  </a:lnTo>
                  <a:lnTo>
                    <a:pt x="532" y="3588"/>
                  </a:lnTo>
                  <a:lnTo>
                    <a:pt x="370" y="3523"/>
                  </a:lnTo>
                  <a:cubicBezTo>
                    <a:pt x="352" y="3515"/>
                    <a:pt x="333" y="3512"/>
                    <a:pt x="316" y="3512"/>
                  </a:cubicBezTo>
                  <a:close/>
                  <a:moveTo>
                    <a:pt x="96" y="4099"/>
                  </a:moveTo>
                  <a:cubicBezTo>
                    <a:pt x="54" y="4099"/>
                    <a:pt x="17" y="4117"/>
                    <a:pt x="7" y="4145"/>
                  </a:cubicBezTo>
                  <a:cubicBezTo>
                    <a:pt x="1" y="4158"/>
                    <a:pt x="1" y="4164"/>
                    <a:pt x="1" y="4171"/>
                  </a:cubicBezTo>
                  <a:cubicBezTo>
                    <a:pt x="1" y="4210"/>
                    <a:pt x="33" y="4255"/>
                    <a:pt x="78" y="4268"/>
                  </a:cubicBezTo>
                  <a:lnTo>
                    <a:pt x="1315" y="4754"/>
                  </a:lnTo>
                  <a:lnTo>
                    <a:pt x="2669" y="5272"/>
                  </a:lnTo>
                  <a:lnTo>
                    <a:pt x="3536" y="5615"/>
                  </a:lnTo>
                  <a:cubicBezTo>
                    <a:pt x="3552" y="5620"/>
                    <a:pt x="3567" y="5623"/>
                    <a:pt x="3582" y="5623"/>
                  </a:cubicBezTo>
                  <a:cubicBezTo>
                    <a:pt x="3625" y="5623"/>
                    <a:pt x="3664" y="5603"/>
                    <a:pt x="3679" y="5570"/>
                  </a:cubicBezTo>
                  <a:cubicBezTo>
                    <a:pt x="3692" y="5524"/>
                    <a:pt x="3659" y="5473"/>
                    <a:pt x="3601" y="5447"/>
                  </a:cubicBezTo>
                  <a:lnTo>
                    <a:pt x="2843" y="5155"/>
                  </a:lnTo>
                  <a:lnTo>
                    <a:pt x="1147" y="4495"/>
                  </a:lnTo>
                  <a:lnTo>
                    <a:pt x="143" y="4106"/>
                  </a:lnTo>
                  <a:cubicBezTo>
                    <a:pt x="127" y="4101"/>
                    <a:pt x="111" y="4099"/>
                    <a:pt x="96" y="409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a:off x="3385687" y="3695025"/>
              <a:ext cx="121282" cy="97948"/>
            </a:xfrm>
            <a:custGeom>
              <a:avLst/>
              <a:gdLst/>
              <a:ahLst/>
              <a:cxnLst/>
              <a:rect l="l" t="t" r="r" b="b"/>
              <a:pathLst>
                <a:path w="1393" h="1125" extrusionOk="0">
                  <a:moveTo>
                    <a:pt x="351" y="0"/>
                  </a:moveTo>
                  <a:cubicBezTo>
                    <a:pt x="308" y="0"/>
                    <a:pt x="275" y="13"/>
                    <a:pt x="259" y="38"/>
                  </a:cubicBezTo>
                  <a:lnTo>
                    <a:pt x="45" y="342"/>
                  </a:lnTo>
                  <a:cubicBezTo>
                    <a:pt x="0" y="414"/>
                    <a:pt x="97" y="569"/>
                    <a:pt x="266" y="679"/>
                  </a:cubicBezTo>
                  <a:lnTo>
                    <a:pt x="745" y="1009"/>
                  </a:lnTo>
                  <a:cubicBezTo>
                    <a:pt x="853" y="1084"/>
                    <a:pt x="965" y="1125"/>
                    <a:pt x="1042" y="1125"/>
                  </a:cubicBezTo>
                  <a:cubicBezTo>
                    <a:pt x="1085" y="1125"/>
                    <a:pt x="1117" y="1112"/>
                    <a:pt x="1133" y="1087"/>
                  </a:cubicBezTo>
                  <a:lnTo>
                    <a:pt x="1347" y="783"/>
                  </a:lnTo>
                  <a:cubicBezTo>
                    <a:pt x="1392" y="711"/>
                    <a:pt x="1295" y="563"/>
                    <a:pt x="1127" y="446"/>
                  </a:cubicBezTo>
                  <a:lnTo>
                    <a:pt x="648" y="116"/>
                  </a:lnTo>
                  <a:cubicBezTo>
                    <a:pt x="539" y="41"/>
                    <a:pt x="428" y="0"/>
                    <a:pt x="3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6"/>
            <p:cNvSpPr/>
            <p:nvPr/>
          </p:nvSpPr>
          <p:spPr>
            <a:xfrm>
              <a:off x="3385687" y="3711219"/>
              <a:ext cx="108309" cy="81754"/>
            </a:xfrm>
            <a:custGeom>
              <a:avLst/>
              <a:gdLst/>
              <a:ahLst/>
              <a:cxnLst/>
              <a:rect l="l" t="t" r="r" b="b"/>
              <a:pathLst>
                <a:path w="1244" h="939" extrusionOk="0">
                  <a:moveTo>
                    <a:pt x="156" y="1"/>
                  </a:moveTo>
                  <a:lnTo>
                    <a:pt x="156" y="1"/>
                  </a:lnTo>
                  <a:cubicBezTo>
                    <a:pt x="155" y="1"/>
                    <a:pt x="155" y="2"/>
                    <a:pt x="155" y="2"/>
                  </a:cubicBezTo>
                  <a:lnTo>
                    <a:pt x="155" y="2"/>
                  </a:lnTo>
                  <a:lnTo>
                    <a:pt x="156" y="1"/>
                  </a:lnTo>
                  <a:close/>
                  <a:moveTo>
                    <a:pt x="155" y="2"/>
                  </a:moveTo>
                  <a:lnTo>
                    <a:pt x="45" y="156"/>
                  </a:lnTo>
                  <a:cubicBezTo>
                    <a:pt x="0" y="228"/>
                    <a:pt x="97" y="377"/>
                    <a:pt x="266" y="493"/>
                  </a:cubicBezTo>
                  <a:lnTo>
                    <a:pt x="745" y="823"/>
                  </a:lnTo>
                  <a:cubicBezTo>
                    <a:pt x="853" y="898"/>
                    <a:pt x="965" y="939"/>
                    <a:pt x="1044" y="939"/>
                  </a:cubicBezTo>
                  <a:cubicBezTo>
                    <a:pt x="1087" y="939"/>
                    <a:pt x="1121" y="926"/>
                    <a:pt x="1140" y="901"/>
                  </a:cubicBezTo>
                  <a:lnTo>
                    <a:pt x="1243" y="752"/>
                  </a:lnTo>
                  <a:lnTo>
                    <a:pt x="1243" y="752"/>
                  </a:lnTo>
                  <a:cubicBezTo>
                    <a:pt x="1226" y="776"/>
                    <a:pt x="1194" y="788"/>
                    <a:pt x="1153" y="788"/>
                  </a:cubicBezTo>
                  <a:cubicBezTo>
                    <a:pt x="1073" y="788"/>
                    <a:pt x="960" y="745"/>
                    <a:pt x="848" y="668"/>
                  </a:cubicBezTo>
                  <a:lnTo>
                    <a:pt x="369" y="344"/>
                  </a:lnTo>
                  <a:cubicBezTo>
                    <a:pt x="202" y="228"/>
                    <a:pt x="105" y="74"/>
                    <a:pt x="155" y="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6"/>
            <p:cNvSpPr/>
            <p:nvPr/>
          </p:nvSpPr>
          <p:spPr>
            <a:xfrm>
              <a:off x="3399182" y="3695025"/>
              <a:ext cx="108309" cy="81145"/>
            </a:xfrm>
            <a:custGeom>
              <a:avLst/>
              <a:gdLst/>
              <a:ahLst/>
              <a:cxnLst/>
              <a:rect l="l" t="t" r="r" b="b"/>
              <a:pathLst>
                <a:path w="1244" h="932" extrusionOk="0">
                  <a:moveTo>
                    <a:pt x="4" y="183"/>
                  </a:moveTo>
                  <a:cubicBezTo>
                    <a:pt x="2" y="184"/>
                    <a:pt x="2" y="185"/>
                    <a:pt x="1" y="187"/>
                  </a:cubicBezTo>
                  <a:lnTo>
                    <a:pt x="4" y="183"/>
                  </a:lnTo>
                  <a:close/>
                  <a:moveTo>
                    <a:pt x="196" y="0"/>
                  </a:moveTo>
                  <a:cubicBezTo>
                    <a:pt x="153" y="0"/>
                    <a:pt x="120" y="13"/>
                    <a:pt x="104" y="38"/>
                  </a:cubicBezTo>
                  <a:lnTo>
                    <a:pt x="4" y="183"/>
                  </a:lnTo>
                  <a:lnTo>
                    <a:pt x="4" y="183"/>
                  </a:lnTo>
                  <a:cubicBezTo>
                    <a:pt x="20" y="161"/>
                    <a:pt x="49" y="151"/>
                    <a:pt x="87" y="151"/>
                  </a:cubicBezTo>
                  <a:cubicBezTo>
                    <a:pt x="164" y="151"/>
                    <a:pt x="278" y="194"/>
                    <a:pt x="389" y="271"/>
                  </a:cubicBezTo>
                  <a:lnTo>
                    <a:pt x="868" y="595"/>
                  </a:lnTo>
                  <a:cubicBezTo>
                    <a:pt x="1036" y="711"/>
                    <a:pt x="1134" y="866"/>
                    <a:pt x="1089" y="931"/>
                  </a:cubicBezTo>
                  <a:lnTo>
                    <a:pt x="1089" y="931"/>
                  </a:lnTo>
                  <a:lnTo>
                    <a:pt x="1192" y="783"/>
                  </a:lnTo>
                  <a:cubicBezTo>
                    <a:pt x="1244" y="711"/>
                    <a:pt x="1140" y="556"/>
                    <a:pt x="972" y="446"/>
                  </a:cubicBezTo>
                  <a:lnTo>
                    <a:pt x="499" y="116"/>
                  </a:lnTo>
                  <a:cubicBezTo>
                    <a:pt x="387" y="41"/>
                    <a:pt x="274" y="0"/>
                    <a:pt x="196" y="0"/>
                  </a:cubicBezTo>
                  <a:close/>
                  <a:moveTo>
                    <a:pt x="1089" y="931"/>
                  </a:moveTo>
                  <a:lnTo>
                    <a:pt x="1088" y="932"/>
                  </a:lnTo>
                  <a:cubicBezTo>
                    <a:pt x="1089" y="932"/>
                    <a:pt x="1089" y="931"/>
                    <a:pt x="1089" y="93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6"/>
            <p:cNvSpPr/>
            <p:nvPr/>
          </p:nvSpPr>
          <p:spPr>
            <a:xfrm>
              <a:off x="3421209" y="3713483"/>
              <a:ext cx="326320" cy="236120"/>
            </a:xfrm>
            <a:custGeom>
              <a:avLst/>
              <a:gdLst/>
              <a:ahLst/>
              <a:cxnLst/>
              <a:rect l="l" t="t" r="r" b="b"/>
              <a:pathLst>
                <a:path w="3748" h="2712" extrusionOk="0">
                  <a:moveTo>
                    <a:pt x="382" y="1"/>
                  </a:moveTo>
                  <a:lnTo>
                    <a:pt x="0" y="564"/>
                  </a:lnTo>
                  <a:lnTo>
                    <a:pt x="2752" y="2449"/>
                  </a:lnTo>
                  <a:cubicBezTo>
                    <a:pt x="2752" y="2449"/>
                    <a:pt x="3439" y="2636"/>
                    <a:pt x="3672" y="2708"/>
                  </a:cubicBezTo>
                  <a:cubicBezTo>
                    <a:pt x="3685" y="2710"/>
                    <a:pt x="3696" y="2712"/>
                    <a:pt x="3705" y="2712"/>
                  </a:cubicBezTo>
                  <a:cubicBezTo>
                    <a:pt x="3742" y="2712"/>
                    <a:pt x="3747" y="2690"/>
                    <a:pt x="3711" y="2643"/>
                  </a:cubicBezTo>
                  <a:cubicBezTo>
                    <a:pt x="3568" y="2455"/>
                    <a:pt x="3134" y="1879"/>
                    <a:pt x="3134" y="1879"/>
                  </a:cubicBezTo>
                  <a:lnTo>
                    <a:pt x="3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6"/>
            <p:cNvSpPr/>
            <p:nvPr/>
          </p:nvSpPr>
          <p:spPr>
            <a:xfrm>
              <a:off x="3649496" y="3873423"/>
              <a:ext cx="80187" cy="69130"/>
            </a:xfrm>
            <a:custGeom>
              <a:avLst/>
              <a:gdLst/>
              <a:ahLst/>
              <a:cxnLst/>
              <a:rect l="l" t="t" r="r" b="b"/>
              <a:pathLst>
                <a:path w="921" h="794" extrusionOk="0">
                  <a:moveTo>
                    <a:pt x="368" y="1"/>
                  </a:moveTo>
                  <a:cubicBezTo>
                    <a:pt x="345" y="1"/>
                    <a:pt x="324" y="7"/>
                    <a:pt x="312" y="22"/>
                  </a:cubicBezTo>
                  <a:cubicBezTo>
                    <a:pt x="273" y="87"/>
                    <a:pt x="435" y="165"/>
                    <a:pt x="402" y="204"/>
                  </a:cubicBezTo>
                  <a:cubicBezTo>
                    <a:pt x="397" y="214"/>
                    <a:pt x="385" y="217"/>
                    <a:pt x="370" y="217"/>
                  </a:cubicBezTo>
                  <a:cubicBezTo>
                    <a:pt x="336" y="217"/>
                    <a:pt x="283" y="199"/>
                    <a:pt x="238" y="199"/>
                  </a:cubicBezTo>
                  <a:cubicBezTo>
                    <a:pt x="213" y="199"/>
                    <a:pt x="190" y="205"/>
                    <a:pt x="176" y="223"/>
                  </a:cubicBezTo>
                  <a:cubicBezTo>
                    <a:pt x="130" y="294"/>
                    <a:pt x="260" y="417"/>
                    <a:pt x="240" y="450"/>
                  </a:cubicBezTo>
                  <a:cubicBezTo>
                    <a:pt x="238" y="453"/>
                    <a:pt x="234" y="454"/>
                    <a:pt x="228" y="454"/>
                  </a:cubicBezTo>
                  <a:cubicBezTo>
                    <a:pt x="197" y="454"/>
                    <a:pt x="122" y="415"/>
                    <a:pt x="75" y="415"/>
                  </a:cubicBezTo>
                  <a:cubicBezTo>
                    <a:pt x="59" y="415"/>
                    <a:pt x="47" y="419"/>
                    <a:pt x="40" y="430"/>
                  </a:cubicBezTo>
                  <a:cubicBezTo>
                    <a:pt x="1" y="482"/>
                    <a:pt x="130" y="612"/>
                    <a:pt x="130" y="612"/>
                  </a:cubicBezTo>
                  <a:cubicBezTo>
                    <a:pt x="130" y="612"/>
                    <a:pt x="486" y="709"/>
                    <a:pt x="778" y="793"/>
                  </a:cubicBezTo>
                  <a:lnTo>
                    <a:pt x="920" y="579"/>
                  </a:lnTo>
                  <a:cubicBezTo>
                    <a:pt x="739" y="346"/>
                    <a:pt x="512" y="42"/>
                    <a:pt x="512" y="42"/>
                  </a:cubicBezTo>
                  <a:cubicBezTo>
                    <a:pt x="512" y="42"/>
                    <a:pt x="430" y="1"/>
                    <a:pt x="3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6"/>
            <p:cNvSpPr/>
            <p:nvPr/>
          </p:nvSpPr>
          <p:spPr>
            <a:xfrm>
              <a:off x="3649496" y="3909468"/>
              <a:ext cx="71132" cy="33085"/>
            </a:xfrm>
            <a:custGeom>
              <a:avLst/>
              <a:gdLst/>
              <a:ahLst/>
              <a:cxnLst/>
              <a:rect l="l" t="t" r="r" b="b"/>
              <a:pathLst>
                <a:path w="817" h="380" extrusionOk="0">
                  <a:moveTo>
                    <a:pt x="75" y="1"/>
                  </a:moveTo>
                  <a:cubicBezTo>
                    <a:pt x="59" y="1"/>
                    <a:pt x="47" y="5"/>
                    <a:pt x="40" y="16"/>
                  </a:cubicBezTo>
                  <a:cubicBezTo>
                    <a:pt x="1" y="68"/>
                    <a:pt x="130" y="198"/>
                    <a:pt x="130" y="198"/>
                  </a:cubicBezTo>
                  <a:cubicBezTo>
                    <a:pt x="130" y="198"/>
                    <a:pt x="486" y="295"/>
                    <a:pt x="778" y="379"/>
                  </a:cubicBezTo>
                  <a:lnTo>
                    <a:pt x="817" y="314"/>
                  </a:lnTo>
                  <a:lnTo>
                    <a:pt x="240" y="36"/>
                  </a:lnTo>
                  <a:cubicBezTo>
                    <a:pt x="238" y="39"/>
                    <a:pt x="234" y="40"/>
                    <a:pt x="228" y="40"/>
                  </a:cubicBezTo>
                  <a:cubicBezTo>
                    <a:pt x="197" y="40"/>
                    <a:pt x="122" y="1"/>
                    <a:pt x="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a:off x="3673178" y="3874032"/>
              <a:ext cx="56505" cy="55547"/>
            </a:xfrm>
            <a:custGeom>
              <a:avLst/>
              <a:gdLst/>
              <a:ahLst/>
              <a:cxnLst/>
              <a:rect l="l" t="t" r="r" b="b"/>
              <a:pathLst>
                <a:path w="649" h="638" extrusionOk="0">
                  <a:moveTo>
                    <a:pt x="93" y="0"/>
                  </a:moveTo>
                  <a:cubicBezTo>
                    <a:pt x="70" y="0"/>
                    <a:pt x="50" y="6"/>
                    <a:pt x="40" y="22"/>
                  </a:cubicBezTo>
                  <a:cubicBezTo>
                    <a:pt x="1" y="80"/>
                    <a:pt x="156" y="164"/>
                    <a:pt x="130" y="197"/>
                  </a:cubicBezTo>
                  <a:lnTo>
                    <a:pt x="603" y="637"/>
                  </a:lnTo>
                  <a:lnTo>
                    <a:pt x="648" y="579"/>
                  </a:lnTo>
                  <a:cubicBezTo>
                    <a:pt x="467" y="339"/>
                    <a:pt x="240" y="41"/>
                    <a:pt x="240" y="41"/>
                  </a:cubicBezTo>
                  <a:cubicBezTo>
                    <a:pt x="240" y="41"/>
                    <a:pt x="155" y="0"/>
                    <a:pt x="9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6"/>
            <p:cNvSpPr/>
            <p:nvPr/>
          </p:nvSpPr>
          <p:spPr>
            <a:xfrm>
              <a:off x="3818665" y="3345368"/>
              <a:ext cx="1382592" cy="955713"/>
            </a:xfrm>
            <a:custGeom>
              <a:avLst/>
              <a:gdLst/>
              <a:ahLst/>
              <a:cxnLst/>
              <a:rect l="l" t="t" r="r" b="b"/>
              <a:pathLst>
                <a:path w="15880" h="10977" extrusionOk="0">
                  <a:moveTo>
                    <a:pt x="661" y="0"/>
                  </a:moveTo>
                  <a:cubicBezTo>
                    <a:pt x="298" y="0"/>
                    <a:pt x="7" y="266"/>
                    <a:pt x="7" y="596"/>
                  </a:cubicBezTo>
                  <a:lnTo>
                    <a:pt x="1" y="10381"/>
                  </a:lnTo>
                  <a:cubicBezTo>
                    <a:pt x="1" y="10705"/>
                    <a:pt x="298" y="10970"/>
                    <a:pt x="661" y="10970"/>
                  </a:cubicBezTo>
                  <a:lnTo>
                    <a:pt x="15219" y="10977"/>
                  </a:lnTo>
                  <a:cubicBezTo>
                    <a:pt x="15581" y="10977"/>
                    <a:pt x="15879" y="10711"/>
                    <a:pt x="15879" y="10381"/>
                  </a:cubicBezTo>
                  <a:lnTo>
                    <a:pt x="15879" y="602"/>
                  </a:lnTo>
                  <a:cubicBezTo>
                    <a:pt x="15879" y="272"/>
                    <a:pt x="15588" y="7"/>
                    <a:pt x="15225" y="7"/>
                  </a:cubicBezTo>
                  <a:lnTo>
                    <a:pt x="6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6"/>
            <p:cNvSpPr/>
            <p:nvPr/>
          </p:nvSpPr>
          <p:spPr>
            <a:xfrm>
              <a:off x="3818665" y="4221512"/>
              <a:ext cx="1382592" cy="79577"/>
            </a:xfrm>
            <a:custGeom>
              <a:avLst/>
              <a:gdLst/>
              <a:ahLst/>
              <a:cxnLst/>
              <a:rect l="l" t="t" r="r" b="b"/>
              <a:pathLst>
                <a:path w="15880" h="914" extrusionOk="0">
                  <a:moveTo>
                    <a:pt x="1" y="1"/>
                  </a:moveTo>
                  <a:lnTo>
                    <a:pt x="1" y="311"/>
                  </a:lnTo>
                  <a:cubicBezTo>
                    <a:pt x="1" y="642"/>
                    <a:pt x="298" y="907"/>
                    <a:pt x="661" y="907"/>
                  </a:cubicBezTo>
                  <a:lnTo>
                    <a:pt x="15219" y="914"/>
                  </a:lnTo>
                  <a:cubicBezTo>
                    <a:pt x="15581" y="914"/>
                    <a:pt x="15879" y="648"/>
                    <a:pt x="15879" y="318"/>
                  </a:cubicBezTo>
                  <a:lnTo>
                    <a:pt x="15879" y="7"/>
                  </a:lnTo>
                  <a:cubicBezTo>
                    <a:pt x="15879" y="333"/>
                    <a:pt x="15588" y="596"/>
                    <a:pt x="15232" y="596"/>
                  </a:cubicBezTo>
                  <a:cubicBezTo>
                    <a:pt x="15227" y="596"/>
                    <a:pt x="15223" y="596"/>
                    <a:pt x="15219" y="596"/>
                  </a:cubicBezTo>
                  <a:lnTo>
                    <a:pt x="661" y="596"/>
                  </a:lnTo>
                  <a:cubicBezTo>
                    <a:pt x="298" y="596"/>
                    <a:pt x="1" y="331"/>
                    <a:pt x="1" y="1"/>
                  </a:cubicBezTo>
                  <a:close/>
                </a:path>
              </a:pathLst>
            </a:custGeom>
            <a:solidFill>
              <a:srgbClr val="D1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6"/>
            <p:cNvSpPr/>
            <p:nvPr/>
          </p:nvSpPr>
          <p:spPr>
            <a:xfrm>
              <a:off x="3694596" y="2621416"/>
              <a:ext cx="1631772" cy="708796"/>
            </a:xfrm>
            <a:custGeom>
              <a:avLst/>
              <a:gdLst/>
              <a:ahLst/>
              <a:cxnLst/>
              <a:rect l="l" t="t" r="r" b="b"/>
              <a:pathLst>
                <a:path w="18742" h="8141" extrusionOk="0">
                  <a:moveTo>
                    <a:pt x="655" y="0"/>
                  </a:moveTo>
                  <a:cubicBezTo>
                    <a:pt x="299" y="0"/>
                    <a:pt x="46" y="233"/>
                    <a:pt x="7" y="551"/>
                  </a:cubicBezTo>
                  <a:cubicBezTo>
                    <a:pt x="1" y="622"/>
                    <a:pt x="7" y="693"/>
                    <a:pt x="20" y="771"/>
                  </a:cubicBezTo>
                  <a:lnTo>
                    <a:pt x="1283" y="7370"/>
                  </a:lnTo>
                  <a:cubicBezTo>
                    <a:pt x="1367" y="7791"/>
                    <a:pt x="1782" y="8134"/>
                    <a:pt x="2216" y="8134"/>
                  </a:cubicBezTo>
                  <a:lnTo>
                    <a:pt x="16527" y="8140"/>
                  </a:lnTo>
                  <a:cubicBezTo>
                    <a:pt x="16954" y="8140"/>
                    <a:pt x="17375" y="7797"/>
                    <a:pt x="17453" y="7376"/>
                  </a:cubicBezTo>
                  <a:lnTo>
                    <a:pt x="18722" y="777"/>
                  </a:lnTo>
                  <a:cubicBezTo>
                    <a:pt x="18735" y="700"/>
                    <a:pt x="18742" y="628"/>
                    <a:pt x="18735" y="557"/>
                  </a:cubicBezTo>
                  <a:cubicBezTo>
                    <a:pt x="18696" y="240"/>
                    <a:pt x="18444" y="13"/>
                    <a:pt x="18088" y="13"/>
                  </a:cubicBezTo>
                  <a:lnTo>
                    <a:pt x="6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6"/>
            <p:cNvSpPr/>
            <p:nvPr/>
          </p:nvSpPr>
          <p:spPr>
            <a:xfrm>
              <a:off x="3695206" y="2621416"/>
              <a:ext cx="1630640" cy="59291"/>
            </a:xfrm>
            <a:custGeom>
              <a:avLst/>
              <a:gdLst/>
              <a:ahLst/>
              <a:cxnLst/>
              <a:rect l="l" t="t" r="r" b="b"/>
              <a:pathLst>
                <a:path w="18729" h="681" extrusionOk="0">
                  <a:moveTo>
                    <a:pt x="648" y="0"/>
                  </a:moveTo>
                  <a:cubicBezTo>
                    <a:pt x="292" y="0"/>
                    <a:pt x="39" y="233"/>
                    <a:pt x="0" y="551"/>
                  </a:cubicBezTo>
                  <a:cubicBezTo>
                    <a:pt x="0" y="570"/>
                    <a:pt x="7" y="596"/>
                    <a:pt x="13" y="616"/>
                  </a:cubicBezTo>
                  <a:lnTo>
                    <a:pt x="20" y="674"/>
                  </a:lnTo>
                  <a:cubicBezTo>
                    <a:pt x="97" y="408"/>
                    <a:pt x="337" y="227"/>
                    <a:pt x="648" y="227"/>
                  </a:cubicBezTo>
                  <a:lnTo>
                    <a:pt x="18087" y="233"/>
                  </a:lnTo>
                  <a:cubicBezTo>
                    <a:pt x="18398" y="233"/>
                    <a:pt x="18631" y="421"/>
                    <a:pt x="18709" y="680"/>
                  </a:cubicBezTo>
                  <a:lnTo>
                    <a:pt x="18715" y="622"/>
                  </a:lnTo>
                  <a:cubicBezTo>
                    <a:pt x="18722" y="603"/>
                    <a:pt x="18722" y="577"/>
                    <a:pt x="18728" y="557"/>
                  </a:cubicBezTo>
                  <a:cubicBezTo>
                    <a:pt x="18689" y="246"/>
                    <a:pt x="18437" y="13"/>
                    <a:pt x="18087" y="13"/>
                  </a:cubicBezTo>
                  <a:lnTo>
                    <a:pt x="648" y="0"/>
                  </a:lnTo>
                  <a:close/>
                </a:path>
              </a:pathLst>
            </a:custGeom>
            <a:solidFill>
              <a:srgbClr val="E2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3766774" y="2689588"/>
              <a:ext cx="1487418" cy="590997"/>
            </a:xfrm>
            <a:custGeom>
              <a:avLst/>
              <a:gdLst/>
              <a:ahLst/>
              <a:cxnLst/>
              <a:rect l="l" t="t" r="r" b="b"/>
              <a:pathLst>
                <a:path w="17084" h="6788" extrusionOk="0">
                  <a:moveTo>
                    <a:pt x="363" y="1"/>
                  </a:moveTo>
                  <a:cubicBezTo>
                    <a:pt x="363" y="1"/>
                    <a:pt x="1" y="14"/>
                    <a:pt x="85" y="512"/>
                  </a:cubicBezTo>
                  <a:cubicBezTo>
                    <a:pt x="150" y="901"/>
                    <a:pt x="1166" y="6373"/>
                    <a:pt x="1166" y="6373"/>
                  </a:cubicBezTo>
                  <a:cubicBezTo>
                    <a:pt x="1212" y="6567"/>
                    <a:pt x="1341" y="6781"/>
                    <a:pt x="1555" y="6781"/>
                  </a:cubicBezTo>
                  <a:lnTo>
                    <a:pt x="15614" y="6787"/>
                  </a:lnTo>
                  <a:cubicBezTo>
                    <a:pt x="15737" y="6787"/>
                    <a:pt x="15847" y="6710"/>
                    <a:pt x="15879" y="6503"/>
                  </a:cubicBezTo>
                  <a:cubicBezTo>
                    <a:pt x="15879" y="6503"/>
                    <a:pt x="16915" y="1011"/>
                    <a:pt x="17006" y="493"/>
                  </a:cubicBezTo>
                  <a:cubicBezTo>
                    <a:pt x="17084" y="27"/>
                    <a:pt x="16760" y="7"/>
                    <a:pt x="16760" y="7"/>
                  </a:cubicBezTo>
                  <a:lnTo>
                    <a:pt x="3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3879002" y="3410145"/>
              <a:ext cx="1262443" cy="517688"/>
            </a:xfrm>
            <a:custGeom>
              <a:avLst/>
              <a:gdLst/>
              <a:ahLst/>
              <a:cxnLst/>
              <a:rect l="l" t="t" r="r" b="b"/>
              <a:pathLst>
                <a:path w="14500" h="5946" extrusionOk="0">
                  <a:moveTo>
                    <a:pt x="473" y="1"/>
                  </a:moveTo>
                  <a:cubicBezTo>
                    <a:pt x="214" y="1"/>
                    <a:pt x="0" y="215"/>
                    <a:pt x="0" y="474"/>
                  </a:cubicBezTo>
                  <a:lnTo>
                    <a:pt x="0" y="5473"/>
                  </a:lnTo>
                  <a:cubicBezTo>
                    <a:pt x="0" y="5732"/>
                    <a:pt x="208" y="5939"/>
                    <a:pt x="467" y="5939"/>
                  </a:cubicBezTo>
                  <a:lnTo>
                    <a:pt x="14027" y="5946"/>
                  </a:lnTo>
                  <a:cubicBezTo>
                    <a:pt x="14286" y="5946"/>
                    <a:pt x="14493" y="5738"/>
                    <a:pt x="14493" y="5479"/>
                  </a:cubicBezTo>
                  <a:lnTo>
                    <a:pt x="14500" y="474"/>
                  </a:lnTo>
                  <a:cubicBezTo>
                    <a:pt x="14500" y="215"/>
                    <a:pt x="14286" y="7"/>
                    <a:pt x="14027" y="7"/>
                  </a:cubicBezTo>
                  <a:lnTo>
                    <a:pt x="4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a:off x="3990620" y="3816656"/>
              <a:ext cx="67737" cy="72264"/>
            </a:xfrm>
            <a:custGeom>
              <a:avLst/>
              <a:gdLst/>
              <a:ahLst/>
              <a:cxnLst/>
              <a:rect l="l" t="t" r="r" b="b"/>
              <a:pathLst>
                <a:path w="778" h="830" extrusionOk="0">
                  <a:moveTo>
                    <a:pt x="85" y="1"/>
                  </a:moveTo>
                  <a:cubicBezTo>
                    <a:pt x="40" y="1"/>
                    <a:pt x="1" y="40"/>
                    <a:pt x="1" y="85"/>
                  </a:cubicBezTo>
                  <a:lnTo>
                    <a:pt x="1" y="746"/>
                  </a:lnTo>
                  <a:cubicBezTo>
                    <a:pt x="1" y="791"/>
                    <a:pt x="40" y="830"/>
                    <a:pt x="85" y="830"/>
                  </a:cubicBezTo>
                  <a:lnTo>
                    <a:pt x="694" y="830"/>
                  </a:lnTo>
                  <a:cubicBezTo>
                    <a:pt x="739" y="830"/>
                    <a:pt x="778" y="791"/>
                    <a:pt x="778" y="746"/>
                  </a:cubicBezTo>
                  <a:lnTo>
                    <a:pt x="778" y="85"/>
                  </a:lnTo>
                  <a:cubicBezTo>
                    <a:pt x="778" y="40"/>
                    <a:pt x="739" y="1"/>
                    <a:pt x="694" y="1"/>
                  </a:cubicBezTo>
                  <a:close/>
                </a:path>
              </a:pathLst>
            </a:custGeom>
            <a:solidFill>
              <a:srgbClr val="373B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16"/>
            <p:cNvGrpSpPr/>
            <p:nvPr/>
          </p:nvGrpSpPr>
          <p:grpSpPr>
            <a:xfrm>
              <a:off x="3902074" y="3432173"/>
              <a:ext cx="1215700" cy="457357"/>
              <a:chOff x="3902074" y="3432173"/>
              <a:chExt cx="1215700" cy="457357"/>
            </a:xfrm>
          </p:grpSpPr>
          <p:sp>
            <p:nvSpPr>
              <p:cNvPr id="142" name="Google Shape;142;p16"/>
              <p:cNvSpPr/>
              <p:nvPr/>
            </p:nvSpPr>
            <p:spPr>
              <a:xfrm>
                <a:off x="3905470" y="3432173"/>
                <a:ext cx="72264" cy="35000"/>
              </a:xfrm>
              <a:custGeom>
                <a:avLst/>
                <a:gdLst/>
                <a:ahLst/>
                <a:cxnLst/>
                <a:rect l="l" t="t" r="r" b="b"/>
                <a:pathLst>
                  <a:path w="830" h="402" extrusionOk="0">
                    <a:moveTo>
                      <a:pt x="66" y="0"/>
                    </a:moveTo>
                    <a:cubicBezTo>
                      <a:pt x="33" y="0"/>
                      <a:pt x="1" y="26"/>
                      <a:pt x="1" y="59"/>
                    </a:cubicBezTo>
                    <a:lnTo>
                      <a:pt x="1" y="337"/>
                    </a:lnTo>
                    <a:cubicBezTo>
                      <a:pt x="1" y="376"/>
                      <a:pt x="33" y="402"/>
                      <a:pt x="66" y="402"/>
                    </a:cubicBezTo>
                    <a:lnTo>
                      <a:pt x="765" y="402"/>
                    </a:lnTo>
                    <a:cubicBezTo>
                      <a:pt x="797" y="402"/>
                      <a:pt x="830" y="376"/>
                      <a:pt x="830" y="337"/>
                    </a:cubicBezTo>
                    <a:lnTo>
                      <a:pt x="830" y="59"/>
                    </a:lnTo>
                    <a:cubicBezTo>
                      <a:pt x="830" y="26"/>
                      <a:pt x="797"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a:off x="3993493" y="3432173"/>
                <a:ext cx="71654" cy="35000"/>
              </a:xfrm>
              <a:custGeom>
                <a:avLst/>
                <a:gdLst/>
                <a:ahLst/>
                <a:cxnLst/>
                <a:rect l="l" t="t" r="r" b="b"/>
                <a:pathLst>
                  <a:path w="823" h="402" extrusionOk="0">
                    <a:moveTo>
                      <a:pt x="58" y="0"/>
                    </a:moveTo>
                    <a:cubicBezTo>
                      <a:pt x="26" y="0"/>
                      <a:pt x="0" y="26"/>
                      <a:pt x="0" y="59"/>
                    </a:cubicBezTo>
                    <a:lnTo>
                      <a:pt x="0" y="337"/>
                    </a:lnTo>
                    <a:cubicBezTo>
                      <a:pt x="0" y="376"/>
                      <a:pt x="26" y="402"/>
                      <a:pt x="58" y="402"/>
                    </a:cubicBezTo>
                    <a:lnTo>
                      <a:pt x="758" y="402"/>
                    </a:lnTo>
                    <a:cubicBezTo>
                      <a:pt x="797" y="402"/>
                      <a:pt x="822" y="376"/>
                      <a:pt x="822" y="337"/>
                    </a:cubicBezTo>
                    <a:lnTo>
                      <a:pt x="822" y="59"/>
                    </a:lnTo>
                    <a:cubicBezTo>
                      <a:pt x="822" y="26"/>
                      <a:pt x="797" y="0"/>
                      <a:pt x="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a:off x="4080820" y="3432173"/>
                <a:ext cx="71742" cy="35000"/>
              </a:xfrm>
              <a:custGeom>
                <a:avLst/>
                <a:gdLst/>
                <a:ahLst/>
                <a:cxnLst/>
                <a:rect l="l" t="t" r="r" b="b"/>
                <a:pathLst>
                  <a:path w="824" h="402" extrusionOk="0">
                    <a:moveTo>
                      <a:pt x="66" y="0"/>
                    </a:moveTo>
                    <a:cubicBezTo>
                      <a:pt x="27" y="0"/>
                      <a:pt x="1" y="26"/>
                      <a:pt x="1" y="59"/>
                    </a:cubicBezTo>
                    <a:lnTo>
                      <a:pt x="1" y="337"/>
                    </a:lnTo>
                    <a:cubicBezTo>
                      <a:pt x="1" y="376"/>
                      <a:pt x="27" y="402"/>
                      <a:pt x="66" y="402"/>
                    </a:cubicBezTo>
                    <a:lnTo>
                      <a:pt x="765" y="402"/>
                    </a:lnTo>
                    <a:cubicBezTo>
                      <a:pt x="797" y="402"/>
                      <a:pt x="823" y="376"/>
                      <a:pt x="823" y="337"/>
                    </a:cubicBezTo>
                    <a:lnTo>
                      <a:pt x="823" y="65"/>
                    </a:lnTo>
                    <a:cubicBezTo>
                      <a:pt x="823" y="26"/>
                      <a:pt x="797"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p:nvPr/>
            </p:nvSpPr>
            <p:spPr>
              <a:xfrm>
                <a:off x="4168235" y="3432173"/>
                <a:ext cx="72264" cy="35000"/>
              </a:xfrm>
              <a:custGeom>
                <a:avLst/>
                <a:gdLst/>
                <a:ahLst/>
                <a:cxnLst/>
                <a:rect l="l" t="t" r="r" b="b"/>
                <a:pathLst>
                  <a:path w="830" h="402" extrusionOk="0">
                    <a:moveTo>
                      <a:pt x="65" y="0"/>
                    </a:moveTo>
                    <a:cubicBezTo>
                      <a:pt x="33" y="0"/>
                      <a:pt x="1" y="26"/>
                      <a:pt x="1" y="65"/>
                    </a:cubicBezTo>
                    <a:lnTo>
                      <a:pt x="1" y="344"/>
                    </a:lnTo>
                    <a:cubicBezTo>
                      <a:pt x="7" y="376"/>
                      <a:pt x="33" y="402"/>
                      <a:pt x="65" y="402"/>
                    </a:cubicBezTo>
                    <a:lnTo>
                      <a:pt x="765" y="402"/>
                    </a:lnTo>
                    <a:cubicBezTo>
                      <a:pt x="804" y="402"/>
                      <a:pt x="829" y="376"/>
                      <a:pt x="829" y="344"/>
                    </a:cubicBezTo>
                    <a:lnTo>
                      <a:pt x="829" y="65"/>
                    </a:lnTo>
                    <a:cubicBezTo>
                      <a:pt x="829" y="26"/>
                      <a:pt x="797"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6"/>
              <p:cNvSpPr/>
              <p:nvPr/>
            </p:nvSpPr>
            <p:spPr>
              <a:xfrm>
                <a:off x="4256171" y="3432173"/>
                <a:ext cx="71742" cy="35000"/>
              </a:xfrm>
              <a:custGeom>
                <a:avLst/>
                <a:gdLst/>
                <a:ahLst/>
                <a:cxnLst/>
                <a:rect l="l" t="t" r="r" b="b"/>
                <a:pathLst>
                  <a:path w="824" h="402" extrusionOk="0">
                    <a:moveTo>
                      <a:pt x="66" y="0"/>
                    </a:moveTo>
                    <a:cubicBezTo>
                      <a:pt x="33" y="0"/>
                      <a:pt x="1" y="33"/>
                      <a:pt x="1" y="65"/>
                    </a:cubicBezTo>
                    <a:lnTo>
                      <a:pt x="1" y="337"/>
                    </a:lnTo>
                    <a:cubicBezTo>
                      <a:pt x="1" y="370"/>
                      <a:pt x="27" y="402"/>
                      <a:pt x="66" y="402"/>
                    </a:cubicBezTo>
                    <a:lnTo>
                      <a:pt x="758" y="402"/>
                    </a:lnTo>
                    <a:cubicBezTo>
                      <a:pt x="797" y="402"/>
                      <a:pt x="823" y="370"/>
                      <a:pt x="823" y="337"/>
                    </a:cubicBezTo>
                    <a:lnTo>
                      <a:pt x="823" y="65"/>
                    </a:lnTo>
                    <a:cubicBezTo>
                      <a:pt x="823" y="33"/>
                      <a:pt x="797" y="0"/>
                      <a:pt x="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6"/>
              <p:cNvSpPr/>
              <p:nvPr/>
            </p:nvSpPr>
            <p:spPr>
              <a:xfrm>
                <a:off x="4343585" y="3432173"/>
                <a:ext cx="72264" cy="35000"/>
              </a:xfrm>
              <a:custGeom>
                <a:avLst/>
                <a:gdLst/>
                <a:ahLst/>
                <a:cxnLst/>
                <a:rect l="l" t="t" r="r" b="b"/>
                <a:pathLst>
                  <a:path w="830" h="402" extrusionOk="0">
                    <a:moveTo>
                      <a:pt x="72" y="0"/>
                    </a:moveTo>
                    <a:cubicBezTo>
                      <a:pt x="33" y="0"/>
                      <a:pt x="0" y="33"/>
                      <a:pt x="0" y="65"/>
                    </a:cubicBezTo>
                    <a:lnTo>
                      <a:pt x="0" y="337"/>
                    </a:lnTo>
                    <a:cubicBezTo>
                      <a:pt x="0" y="376"/>
                      <a:pt x="33" y="402"/>
                      <a:pt x="72" y="402"/>
                    </a:cubicBezTo>
                    <a:lnTo>
                      <a:pt x="758" y="402"/>
                    </a:lnTo>
                    <a:cubicBezTo>
                      <a:pt x="797" y="402"/>
                      <a:pt x="829" y="376"/>
                      <a:pt x="829" y="337"/>
                    </a:cubicBezTo>
                    <a:lnTo>
                      <a:pt x="829" y="65"/>
                    </a:lnTo>
                    <a:cubicBezTo>
                      <a:pt x="829" y="33"/>
                      <a:pt x="797" y="0"/>
                      <a:pt x="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6"/>
              <p:cNvSpPr/>
              <p:nvPr/>
            </p:nvSpPr>
            <p:spPr>
              <a:xfrm>
                <a:off x="4431522" y="3432173"/>
                <a:ext cx="71742" cy="35000"/>
              </a:xfrm>
              <a:custGeom>
                <a:avLst/>
                <a:gdLst/>
                <a:ahLst/>
                <a:cxnLst/>
                <a:rect l="l" t="t" r="r" b="b"/>
                <a:pathLst>
                  <a:path w="824" h="402" extrusionOk="0">
                    <a:moveTo>
                      <a:pt x="59" y="0"/>
                    </a:moveTo>
                    <a:cubicBezTo>
                      <a:pt x="27" y="0"/>
                      <a:pt x="1" y="26"/>
                      <a:pt x="1" y="65"/>
                    </a:cubicBezTo>
                    <a:lnTo>
                      <a:pt x="1" y="344"/>
                    </a:lnTo>
                    <a:cubicBezTo>
                      <a:pt x="1" y="376"/>
                      <a:pt x="27" y="402"/>
                      <a:pt x="59" y="402"/>
                    </a:cubicBezTo>
                    <a:lnTo>
                      <a:pt x="758" y="402"/>
                    </a:lnTo>
                    <a:cubicBezTo>
                      <a:pt x="797" y="402"/>
                      <a:pt x="823" y="376"/>
                      <a:pt x="823" y="344"/>
                    </a:cubicBezTo>
                    <a:lnTo>
                      <a:pt x="823" y="65"/>
                    </a:lnTo>
                    <a:cubicBezTo>
                      <a:pt x="823" y="26"/>
                      <a:pt x="797" y="0"/>
                      <a:pt x="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6"/>
              <p:cNvSpPr/>
              <p:nvPr/>
            </p:nvSpPr>
            <p:spPr>
              <a:xfrm>
                <a:off x="4518936" y="3432173"/>
                <a:ext cx="71654" cy="35000"/>
              </a:xfrm>
              <a:custGeom>
                <a:avLst/>
                <a:gdLst/>
                <a:ahLst/>
                <a:cxnLst/>
                <a:rect l="l" t="t" r="r" b="b"/>
                <a:pathLst>
                  <a:path w="823" h="402" extrusionOk="0">
                    <a:moveTo>
                      <a:pt x="65" y="0"/>
                    </a:moveTo>
                    <a:cubicBezTo>
                      <a:pt x="26" y="0"/>
                      <a:pt x="0" y="26"/>
                      <a:pt x="0" y="65"/>
                    </a:cubicBezTo>
                    <a:lnTo>
                      <a:pt x="0" y="344"/>
                    </a:lnTo>
                    <a:cubicBezTo>
                      <a:pt x="0" y="376"/>
                      <a:pt x="26" y="402"/>
                      <a:pt x="65" y="402"/>
                    </a:cubicBezTo>
                    <a:lnTo>
                      <a:pt x="765" y="402"/>
                    </a:lnTo>
                    <a:cubicBezTo>
                      <a:pt x="797" y="402"/>
                      <a:pt x="823" y="376"/>
                      <a:pt x="823" y="344"/>
                    </a:cubicBezTo>
                    <a:lnTo>
                      <a:pt x="823" y="65"/>
                    </a:lnTo>
                    <a:cubicBezTo>
                      <a:pt x="823" y="26"/>
                      <a:pt x="797"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p:nvPr/>
            </p:nvSpPr>
            <p:spPr>
              <a:xfrm>
                <a:off x="4606350" y="3432173"/>
                <a:ext cx="72264" cy="35000"/>
              </a:xfrm>
              <a:custGeom>
                <a:avLst/>
                <a:gdLst/>
                <a:ahLst/>
                <a:cxnLst/>
                <a:rect l="l" t="t" r="r" b="b"/>
                <a:pathLst>
                  <a:path w="830" h="402" extrusionOk="0">
                    <a:moveTo>
                      <a:pt x="65" y="0"/>
                    </a:moveTo>
                    <a:cubicBezTo>
                      <a:pt x="33" y="0"/>
                      <a:pt x="0" y="26"/>
                      <a:pt x="0" y="65"/>
                    </a:cubicBezTo>
                    <a:lnTo>
                      <a:pt x="0" y="344"/>
                    </a:lnTo>
                    <a:cubicBezTo>
                      <a:pt x="0" y="376"/>
                      <a:pt x="33" y="402"/>
                      <a:pt x="65" y="402"/>
                    </a:cubicBezTo>
                    <a:lnTo>
                      <a:pt x="764" y="402"/>
                    </a:lnTo>
                    <a:cubicBezTo>
                      <a:pt x="803" y="402"/>
                      <a:pt x="829" y="376"/>
                      <a:pt x="829" y="344"/>
                    </a:cubicBezTo>
                    <a:lnTo>
                      <a:pt x="829" y="65"/>
                    </a:lnTo>
                    <a:cubicBezTo>
                      <a:pt x="829" y="26"/>
                      <a:pt x="797" y="0"/>
                      <a:pt x="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4694287" y="3432173"/>
                <a:ext cx="71654" cy="35000"/>
              </a:xfrm>
              <a:custGeom>
                <a:avLst/>
                <a:gdLst/>
                <a:ahLst/>
                <a:cxnLst/>
                <a:rect l="l" t="t" r="r" b="b"/>
                <a:pathLst>
                  <a:path w="823" h="402" extrusionOk="0">
                    <a:moveTo>
                      <a:pt x="59" y="0"/>
                    </a:moveTo>
                    <a:cubicBezTo>
                      <a:pt x="26" y="0"/>
                      <a:pt x="0" y="33"/>
                      <a:pt x="0" y="65"/>
                    </a:cubicBezTo>
                    <a:lnTo>
                      <a:pt x="0" y="344"/>
                    </a:lnTo>
                    <a:cubicBezTo>
                      <a:pt x="0" y="376"/>
                      <a:pt x="26" y="402"/>
                      <a:pt x="59" y="402"/>
                    </a:cubicBezTo>
                    <a:lnTo>
                      <a:pt x="765" y="402"/>
                    </a:lnTo>
                    <a:cubicBezTo>
                      <a:pt x="797" y="402"/>
                      <a:pt x="823" y="376"/>
                      <a:pt x="823" y="344"/>
                    </a:cubicBezTo>
                    <a:lnTo>
                      <a:pt x="823" y="65"/>
                    </a:lnTo>
                    <a:cubicBezTo>
                      <a:pt x="823" y="33"/>
                      <a:pt x="797"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a:off x="4781701" y="3432173"/>
                <a:ext cx="72264" cy="35000"/>
              </a:xfrm>
              <a:custGeom>
                <a:avLst/>
                <a:gdLst/>
                <a:ahLst/>
                <a:cxnLst/>
                <a:rect l="l" t="t" r="r" b="b"/>
                <a:pathLst>
                  <a:path w="830" h="402" extrusionOk="0">
                    <a:moveTo>
                      <a:pt x="65" y="0"/>
                    </a:moveTo>
                    <a:cubicBezTo>
                      <a:pt x="33" y="0"/>
                      <a:pt x="0" y="33"/>
                      <a:pt x="0" y="65"/>
                    </a:cubicBezTo>
                    <a:lnTo>
                      <a:pt x="0" y="344"/>
                    </a:lnTo>
                    <a:cubicBezTo>
                      <a:pt x="0" y="376"/>
                      <a:pt x="33" y="402"/>
                      <a:pt x="65" y="402"/>
                    </a:cubicBezTo>
                    <a:lnTo>
                      <a:pt x="764" y="402"/>
                    </a:lnTo>
                    <a:cubicBezTo>
                      <a:pt x="797" y="402"/>
                      <a:pt x="829" y="376"/>
                      <a:pt x="829" y="344"/>
                    </a:cubicBezTo>
                    <a:lnTo>
                      <a:pt x="829" y="65"/>
                    </a:lnTo>
                    <a:cubicBezTo>
                      <a:pt x="829" y="33"/>
                      <a:pt x="797" y="0"/>
                      <a:pt x="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p:nvPr/>
            </p:nvSpPr>
            <p:spPr>
              <a:xfrm>
                <a:off x="4869637" y="3432173"/>
                <a:ext cx="71654" cy="35000"/>
              </a:xfrm>
              <a:custGeom>
                <a:avLst/>
                <a:gdLst/>
                <a:ahLst/>
                <a:cxnLst/>
                <a:rect l="l" t="t" r="r" b="b"/>
                <a:pathLst>
                  <a:path w="823" h="402" extrusionOk="0">
                    <a:moveTo>
                      <a:pt x="59" y="0"/>
                    </a:moveTo>
                    <a:cubicBezTo>
                      <a:pt x="26" y="0"/>
                      <a:pt x="0" y="33"/>
                      <a:pt x="0" y="65"/>
                    </a:cubicBezTo>
                    <a:lnTo>
                      <a:pt x="0" y="344"/>
                    </a:lnTo>
                    <a:cubicBezTo>
                      <a:pt x="0" y="376"/>
                      <a:pt x="26" y="402"/>
                      <a:pt x="59" y="402"/>
                    </a:cubicBezTo>
                    <a:lnTo>
                      <a:pt x="758" y="402"/>
                    </a:lnTo>
                    <a:cubicBezTo>
                      <a:pt x="797" y="402"/>
                      <a:pt x="823" y="376"/>
                      <a:pt x="823" y="344"/>
                    </a:cubicBezTo>
                    <a:lnTo>
                      <a:pt x="823" y="65"/>
                    </a:lnTo>
                    <a:cubicBezTo>
                      <a:pt x="823" y="33"/>
                      <a:pt x="797" y="0"/>
                      <a:pt x="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a:off x="4957051" y="3432173"/>
                <a:ext cx="71654" cy="35000"/>
              </a:xfrm>
              <a:custGeom>
                <a:avLst/>
                <a:gdLst/>
                <a:ahLst/>
                <a:cxnLst/>
                <a:rect l="l" t="t" r="r" b="b"/>
                <a:pathLst>
                  <a:path w="823" h="402" extrusionOk="0">
                    <a:moveTo>
                      <a:pt x="65" y="0"/>
                    </a:moveTo>
                    <a:cubicBezTo>
                      <a:pt x="26" y="0"/>
                      <a:pt x="0" y="33"/>
                      <a:pt x="0" y="65"/>
                    </a:cubicBezTo>
                    <a:lnTo>
                      <a:pt x="0" y="344"/>
                    </a:lnTo>
                    <a:cubicBezTo>
                      <a:pt x="0" y="376"/>
                      <a:pt x="26" y="402"/>
                      <a:pt x="65" y="402"/>
                    </a:cubicBezTo>
                    <a:lnTo>
                      <a:pt x="764" y="402"/>
                    </a:lnTo>
                    <a:cubicBezTo>
                      <a:pt x="797" y="402"/>
                      <a:pt x="823" y="376"/>
                      <a:pt x="823" y="344"/>
                    </a:cubicBezTo>
                    <a:lnTo>
                      <a:pt x="823" y="65"/>
                    </a:lnTo>
                    <a:cubicBezTo>
                      <a:pt x="823" y="33"/>
                      <a:pt x="797" y="0"/>
                      <a:pt x="7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a:off x="5044378" y="3432173"/>
                <a:ext cx="72264" cy="35000"/>
              </a:xfrm>
              <a:custGeom>
                <a:avLst/>
                <a:gdLst/>
                <a:ahLst/>
                <a:cxnLst/>
                <a:rect l="l" t="t" r="r" b="b"/>
                <a:pathLst>
                  <a:path w="830" h="402" extrusionOk="0">
                    <a:moveTo>
                      <a:pt x="66" y="0"/>
                    </a:moveTo>
                    <a:cubicBezTo>
                      <a:pt x="33" y="0"/>
                      <a:pt x="1" y="33"/>
                      <a:pt x="1" y="65"/>
                    </a:cubicBezTo>
                    <a:lnTo>
                      <a:pt x="1" y="344"/>
                    </a:lnTo>
                    <a:cubicBezTo>
                      <a:pt x="1" y="376"/>
                      <a:pt x="33" y="402"/>
                      <a:pt x="66" y="402"/>
                    </a:cubicBezTo>
                    <a:lnTo>
                      <a:pt x="765" y="402"/>
                    </a:lnTo>
                    <a:cubicBezTo>
                      <a:pt x="797" y="402"/>
                      <a:pt x="830" y="376"/>
                      <a:pt x="830" y="344"/>
                    </a:cubicBezTo>
                    <a:lnTo>
                      <a:pt x="830" y="65"/>
                    </a:lnTo>
                    <a:cubicBezTo>
                      <a:pt x="830" y="33"/>
                      <a:pt x="804" y="0"/>
                      <a:pt x="7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3906079" y="3486850"/>
                <a:ext cx="72264" cy="72264"/>
              </a:xfrm>
              <a:custGeom>
                <a:avLst/>
                <a:gdLst/>
                <a:ahLst/>
                <a:cxnLst/>
                <a:rect l="l" t="t" r="r" b="b"/>
                <a:pathLst>
                  <a:path w="830" h="830" extrusionOk="0">
                    <a:moveTo>
                      <a:pt x="84" y="1"/>
                    </a:moveTo>
                    <a:cubicBezTo>
                      <a:pt x="39" y="1"/>
                      <a:pt x="0" y="39"/>
                      <a:pt x="0" y="85"/>
                    </a:cubicBezTo>
                    <a:lnTo>
                      <a:pt x="0" y="739"/>
                    </a:lnTo>
                    <a:cubicBezTo>
                      <a:pt x="0" y="791"/>
                      <a:pt x="39" y="830"/>
                      <a:pt x="84" y="830"/>
                    </a:cubicBezTo>
                    <a:lnTo>
                      <a:pt x="739" y="830"/>
                    </a:lnTo>
                    <a:cubicBezTo>
                      <a:pt x="790" y="830"/>
                      <a:pt x="829" y="791"/>
                      <a:pt x="829" y="739"/>
                    </a:cubicBezTo>
                    <a:lnTo>
                      <a:pt x="829" y="85"/>
                    </a:lnTo>
                    <a:cubicBezTo>
                      <a:pt x="829" y="39"/>
                      <a:pt x="790" y="1"/>
                      <a:pt x="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3990620" y="3486850"/>
                <a:ext cx="72264" cy="72264"/>
              </a:xfrm>
              <a:custGeom>
                <a:avLst/>
                <a:gdLst/>
                <a:ahLst/>
                <a:cxnLst/>
                <a:rect l="l" t="t" r="r" b="b"/>
                <a:pathLst>
                  <a:path w="830" h="830" extrusionOk="0">
                    <a:moveTo>
                      <a:pt x="91" y="1"/>
                    </a:moveTo>
                    <a:cubicBezTo>
                      <a:pt x="40" y="1"/>
                      <a:pt x="1" y="39"/>
                      <a:pt x="1" y="85"/>
                    </a:cubicBezTo>
                    <a:lnTo>
                      <a:pt x="1" y="745"/>
                    </a:lnTo>
                    <a:cubicBezTo>
                      <a:pt x="1" y="791"/>
                      <a:pt x="40" y="830"/>
                      <a:pt x="91" y="830"/>
                    </a:cubicBezTo>
                    <a:lnTo>
                      <a:pt x="745" y="830"/>
                    </a:lnTo>
                    <a:cubicBezTo>
                      <a:pt x="791" y="830"/>
                      <a:pt x="830" y="791"/>
                      <a:pt x="830" y="745"/>
                    </a:cubicBezTo>
                    <a:lnTo>
                      <a:pt x="830" y="85"/>
                    </a:lnTo>
                    <a:cubicBezTo>
                      <a:pt x="830" y="39"/>
                      <a:pt x="791"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4032934" y="3568605"/>
                <a:ext cx="70523" cy="72264"/>
              </a:xfrm>
              <a:custGeom>
                <a:avLst/>
                <a:gdLst/>
                <a:ahLst/>
                <a:cxnLst/>
                <a:rect l="l" t="t" r="r" b="b"/>
                <a:pathLst>
                  <a:path w="810" h="830" extrusionOk="0">
                    <a:moveTo>
                      <a:pt x="91" y="1"/>
                    </a:moveTo>
                    <a:cubicBezTo>
                      <a:pt x="39" y="1"/>
                      <a:pt x="7" y="39"/>
                      <a:pt x="7" y="85"/>
                    </a:cubicBezTo>
                    <a:lnTo>
                      <a:pt x="0" y="745"/>
                    </a:lnTo>
                    <a:cubicBezTo>
                      <a:pt x="0" y="791"/>
                      <a:pt x="39" y="829"/>
                      <a:pt x="91" y="829"/>
                    </a:cubicBezTo>
                    <a:lnTo>
                      <a:pt x="726" y="829"/>
                    </a:lnTo>
                    <a:cubicBezTo>
                      <a:pt x="771" y="829"/>
                      <a:pt x="810" y="791"/>
                      <a:pt x="810" y="745"/>
                    </a:cubicBezTo>
                    <a:lnTo>
                      <a:pt x="810" y="85"/>
                    </a:lnTo>
                    <a:cubicBezTo>
                      <a:pt x="810" y="39"/>
                      <a:pt x="771" y="1"/>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4053743" y="3651405"/>
                <a:ext cx="67824" cy="72351"/>
              </a:xfrm>
              <a:custGeom>
                <a:avLst/>
                <a:gdLst/>
                <a:ahLst/>
                <a:cxnLst/>
                <a:rect l="l" t="t" r="r" b="b"/>
                <a:pathLst>
                  <a:path w="779" h="831" extrusionOk="0">
                    <a:moveTo>
                      <a:pt x="75" y="1"/>
                    </a:moveTo>
                    <a:cubicBezTo>
                      <a:pt x="34" y="1"/>
                      <a:pt x="1" y="38"/>
                      <a:pt x="1" y="86"/>
                    </a:cubicBezTo>
                    <a:lnTo>
                      <a:pt x="1" y="746"/>
                    </a:lnTo>
                    <a:cubicBezTo>
                      <a:pt x="1" y="792"/>
                      <a:pt x="40" y="830"/>
                      <a:pt x="85" y="830"/>
                    </a:cubicBezTo>
                    <a:lnTo>
                      <a:pt x="694" y="830"/>
                    </a:lnTo>
                    <a:cubicBezTo>
                      <a:pt x="739" y="830"/>
                      <a:pt x="778" y="792"/>
                      <a:pt x="778" y="746"/>
                    </a:cubicBezTo>
                    <a:lnTo>
                      <a:pt x="778" y="86"/>
                    </a:lnTo>
                    <a:cubicBezTo>
                      <a:pt x="778" y="34"/>
                      <a:pt x="739" y="2"/>
                      <a:pt x="694" y="2"/>
                    </a:cubicBezTo>
                    <a:lnTo>
                      <a:pt x="85" y="2"/>
                    </a:lnTo>
                    <a:cubicBezTo>
                      <a:pt x="82" y="1"/>
                      <a:pt x="79" y="1"/>
                      <a:pt x="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4098930" y="3733247"/>
                <a:ext cx="67737" cy="72264"/>
              </a:xfrm>
              <a:custGeom>
                <a:avLst/>
                <a:gdLst/>
                <a:ahLst/>
                <a:cxnLst/>
                <a:rect l="l" t="t" r="r" b="b"/>
                <a:pathLst>
                  <a:path w="778" h="830" extrusionOk="0">
                    <a:moveTo>
                      <a:pt x="84" y="1"/>
                    </a:moveTo>
                    <a:cubicBezTo>
                      <a:pt x="39" y="1"/>
                      <a:pt x="0" y="39"/>
                      <a:pt x="0" y="85"/>
                    </a:cubicBezTo>
                    <a:lnTo>
                      <a:pt x="0" y="745"/>
                    </a:lnTo>
                    <a:cubicBezTo>
                      <a:pt x="0" y="791"/>
                      <a:pt x="39" y="829"/>
                      <a:pt x="84" y="829"/>
                    </a:cubicBezTo>
                    <a:lnTo>
                      <a:pt x="693" y="829"/>
                    </a:lnTo>
                    <a:cubicBezTo>
                      <a:pt x="738" y="829"/>
                      <a:pt x="777" y="791"/>
                      <a:pt x="777" y="745"/>
                    </a:cubicBezTo>
                    <a:lnTo>
                      <a:pt x="777" y="85"/>
                    </a:lnTo>
                    <a:cubicBezTo>
                      <a:pt x="777" y="39"/>
                      <a:pt x="738"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6"/>
              <p:cNvSpPr/>
              <p:nvPr/>
            </p:nvSpPr>
            <p:spPr>
              <a:xfrm>
                <a:off x="3902074" y="3816656"/>
                <a:ext cx="67824" cy="72264"/>
              </a:xfrm>
              <a:custGeom>
                <a:avLst/>
                <a:gdLst/>
                <a:ahLst/>
                <a:cxnLst/>
                <a:rect l="l" t="t" r="r" b="b"/>
                <a:pathLst>
                  <a:path w="779" h="830" extrusionOk="0">
                    <a:moveTo>
                      <a:pt x="85" y="1"/>
                    </a:moveTo>
                    <a:cubicBezTo>
                      <a:pt x="40" y="1"/>
                      <a:pt x="1" y="40"/>
                      <a:pt x="1" y="85"/>
                    </a:cubicBezTo>
                    <a:lnTo>
                      <a:pt x="1" y="746"/>
                    </a:lnTo>
                    <a:cubicBezTo>
                      <a:pt x="1" y="791"/>
                      <a:pt x="40" y="830"/>
                      <a:pt x="85" y="830"/>
                    </a:cubicBezTo>
                    <a:lnTo>
                      <a:pt x="694" y="830"/>
                    </a:lnTo>
                    <a:cubicBezTo>
                      <a:pt x="739" y="830"/>
                      <a:pt x="778" y="791"/>
                      <a:pt x="778" y="746"/>
                    </a:cubicBezTo>
                    <a:lnTo>
                      <a:pt x="778" y="85"/>
                    </a:lnTo>
                    <a:cubicBezTo>
                      <a:pt x="778" y="40"/>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p:nvPr/>
            </p:nvSpPr>
            <p:spPr>
              <a:xfrm>
                <a:off x="4079689" y="3816656"/>
                <a:ext cx="67214" cy="72264"/>
              </a:xfrm>
              <a:custGeom>
                <a:avLst/>
                <a:gdLst/>
                <a:ahLst/>
                <a:cxnLst/>
                <a:rect l="l" t="t" r="r" b="b"/>
                <a:pathLst>
                  <a:path w="772" h="830" extrusionOk="0">
                    <a:moveTo>
                      <a:pt x="79" y="1"/>
                    </a:moveTo>
                    <a:cubicBezTo>
                      <a:pt x="33" y="1"/>
                      <a:pt x="1" y="40"/>
                      <a:pt x="1" y="85"/>
                    </a:cubicBezTo>
                    <a:lnTo>
                      <a:pt x="1" y="746"/>
                    </a:lnTo>
                    <a:cubicBezTo>
                      <a:pt x="1" y="791"/>
                      <a:pt x="33" y="830"/>
                      <a:pt x="79" y="830"/>
                    </a:cubicBezTo>
                    <a:lnTo>
                      <a:pt x="687" y="830"/>
                    </a:lnTo>
                    <a:cubicBezTo>
                      <a:pt x="733" y="830"/>
                      <a:pt x="771" y="791"/>
                      <a:pt x="771" y="746"/>
                    </a:cubicBezTo>
                    <a:lnTo>
                      <a:pt x="771" y="85"/>
                    </a:lnTo>
                    <a:cubicBezTo>
                      <a:pt x="771" y="40"/>
                      <a:pt x="73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p:cNvSpPr/>
              <p:nvPr/>
            </p:nvSpPr>
            <p:spPr>
              <a:xfrm>
                <a:off x="4692023" y="3816656"/>
                <a:ext cx="67737" cy="72264"/>
              </a:xfrm>
              <a:custGeom>
                <a:avLst/>
                <a:gdLst/>
                <a:ahLst/>
                <a:cxnLst/>
                <a:rect l="l" t="t" r="r" b="b"/>
                <a:pathLst>
                  <a:path w="778" h="830" extrusionOk="0">
                    <a:moveTo>
                      <a:pt x="85" y="1"/>
                    </a:moveTo>
                    <a:cubicBezTo>
                      <a:pt x="39" y="1"/>
                      <a:pt x="1" y="40"/>
                      <a:pt x="1" y="85"/>
                    </a:cubicBezTo>
                    <a:lnTo>
                      <a:pt x="1" y="746"/>
                    </a:lnTo>
                    <a:cubicBezTo>
                      <a:pt x="1" y="797"/>
                      <a:pt x="39" y="830"/>
                      <a:pt x="85" y="830"/>
                    </a:cubicBezTo>
                    <a:lnTo>
                      <a:pt x="693" y="830"/>
                    </a:lnTo>
                    <a:cubicBezTo>
                      <a:pt x="739" y="830"/>
                      <a:pt x="778" y="797"/>
                      <a:pt x="778" y="746"/>
                    </a:cubicBezTo>
                    <a:lnTo>
                      <a:pt x="778" y="85"/>
                    </a:lnTo>
                    <a:cubicBezTo>
                      <a:pt x="778" y="40"/>
                      <a:pt x="739"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
              <p:cNvSpPr/>
              <p:nvPr/>
            </p:nvSpPr>
            <p:spPr>
              <a:xfrm>
                <a:off x="4780569" y="3817178"/>
                <a:ext cx="67737" cy="71742"/>
              </a:xfrm>
              <a:custGeom>
                <a:avLst/>
                <a:gdLst/>
                <a:ahLst/>
                <a:cxnLst/>
                <a:rect l="l" t="t" r="r" b="b"/>
                <a:pathLst>
                  <a:path w="778" h="824" extrusionOk="0">
                    <a:moveTo>
                      <a:pt x="74" y="1"/>
                    </a:moveTo>
                    <a:cubicBezTo>
                      <a:pt x="34" y="1"/>
                      <a:pt x="0" y="37"/>
                      <a:pt x="0" y="79"/>
                    </a:cubicBezTo>
                    <a:lnTo>
                      <a:pt x="0" y="740"/>
                    </a:lnTo>
                    <a:cubicBezTo>
                      <a:pt x="0" y="791"/>
                      <a:pt x="39" y="824"/>
                      <a:pt x="84" y="824"/>
                    </a:cubicBezTo>
                    <a:lnTo>
                      <a:pt x="693" y="824"/>
                    </a:lnTo>
                    <a:cubicBezTo>
                      <a:pt x="738" y="824"/>
                      <a:pt x="777" y="791"/>
                      <a:pt x="777" y="746"/>
                    </a:cubicBezTo>
                    <a:lnTo>
                      <a:pt x="777" y="86"/>
                    </a:lnTo>
                    <a:cubicBezTo>
                      <a:pt x="777" y="34"/>
                      <a:pt x="738" y="1"/>
                      <a:pt x="693" y="1"/>
                    </a:cubicBezTo>
                    <a:lnTo>
                      <a:pt x="84" y="1"/>
                    </a:lnTo>
                    <a:cubicBezTo>
                      <a:pt x="81" y="1"/>
                      <a:pt x="78" y="1"/>
                      <a:pt x="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6"/>
              <p:cNvSpPr/>
              <p:nvPr/>
            </p:nvSpPr>
            <p:spPr>
              <a:xfrm>
                <a:off x="4874687" y="3817265"/>
                <a:ext cx="67737" cy="72264"/>
              </a:xfrm>
              <a:custGeom>
                <a:avLst/>
                <a:gdLst/>
                <a:ahLst/>
                <a:cxnLst/>
                <a:rect l="l" t="t" r="r" b="b"/>
                <a:pathLst>
                  <a:path w="778" h="830" extrusionOk="0">
                    <a:moveTo>
                      <a:pt x="85" y="0"/>
                    </a:moveTo>
                    <a:cubicBezTo>
                      <a:pt x="40" y="0"/>
                      <a:pt x="1" y="39"/>
                      <a:pt x="1" y="85"/>
                    </a:cubicBezTo>
                    <a:lnTo>
                      <a:pt x="1" y="745"/>
                    </a:lnTo>
                    <a:cubicBezTo>
                      <a:pt x="1" y="790"/>
                      <a:pt x="40" y="829"/>
                      <a:pt x="85" y="829"/>
                    </a:cubicBezTo>
                    <a:lnTo>
                      <a:pt x="694" y="829"/>
                    </a:lnTo>
                    <a:cubicBezTo>
                      <a:pt x="739" y="829"/>
                      <a:pt x="778" y="790"/>
                      <a:pt x="771" y="745"/>
                    </a:cubicBezTo>
                    <a:lnTo>
                      <a:pt x="771" y="85"/>
                    </a:lnTo>
                    <a:cubicBezTo>
                      <a:pt x="778" y="33"/>
                      <a:pt x="739" y="0"/>
                      <a:pt x="6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6"/>
              <p:cNvSpPr/>
              <p:nvPr/>
            </p:nvSpPr>
            <p:spPr>
              <a:xfrm>
                <a:off x="4963233" y="3857316"/>
                <a:ext cx="67737" cy="32214"/>
              </a:xfrm>
              <a:custGeom>
                <a:avLst/>
                <a:gdLst/>
                <a:ahLst/>
                <a:cxnLst/>
                <a:rect l="l" t="t" r="r" b="b"/>
                <a:pathLst>
                  <a:path w="778" h="370" extrusionOk="0">
                    <a:moveTo>
                      <a:pt x="59" y="0"/>
                    </a:moveTo>
                    <a:cubicBezTo>
                      <a:pt x="26" y="0"/>
                      <a:pt x="0" y="20"/>
                      <a:pt x="0" y="52"/>
                    </a:cubicBezTo>
                    <a:lnTo>
                      <a:pt x="0" y="311"/>
                    </a:lnTo>
                    <a:cubicBezTo>
                      <a:pt x="0" y="343"/>
                      <a:pt x="26" y="369"/>
                      <a:pt x="59" y="369"/>
                    </a:cubicBezTo>
                    <a:lnTo>
                      <a:pt x="719" y="369"/>
                    </a:lnTo>
                    <a:cubicBezTo>
                      <a:pt x="752" y="369"/>
                      <a:pt x="777" y="343"/>
                      <a:pt x="777" y="311"/>
                    </a:cubicBezTo>
                    <a:lnTo>
                      <a:pt x="777" y="52"/>
                    </a:lnTo>
                    <a:cubicBezTo>
                      <a:pt x="777" y="20"/>
                      <a:pt x="752" y="0"/>
                      <a:pt x="7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6"/>
              <p:cNvSpPr/>
              <p:nvPr/>
            </p:nvSpPr>
            <p:spPr>
              <a:xfrm>
                <a:off x="4963233" y="3821183"/>
                <a:ext cx="67737" cy="32214"/>
              </a:xfrm>
              <a:custGeom>
                <a:avLst/>
                <a:gdLst/>
                <a:ahLst/>
                <a:cxnLst/>
                <a:rect l="l" t="t" r="r" b="b"/>
                <a:pathLst>
                  <a:path w="778" h="370" extrusionOk="0">
                    <a:moveTo>
                      <a:pt x="59" y="1"/>
                    </a:moveTo>
                    <a:cubicBezTo>
                      <a:pt x="26" y="1"/>
                      <a:pt x="0" y="20"/>
                      <a:pt x="0" y="53"/>
                    </a:cubicBezTo>
                    <a:lnTo>
                      <a:pt x="0" y="312"/>
                    </a:lnTo>
                    <a:cubicBezTo>
                      <a:pt x="0" y="344"/>
                      <a:pt x="26" y="370"/>
                      <a:pt x="59" y="370"/>
                    </a:cubicBezTo>
                    <a:lnTo>
                      <a:pt x="719" y="370"/>
                    </a:lnTo>
                    <a:cubicBezTo>
                      <a:pt x="752" y="370"/>
                      <a:pt x="777" y="344"/>
                      <a:pt x="777" y="312"/>
                    </a:cubicBezTo>
                    <a:lnTo>
                      <a:pt x="777" y="53"/>
                    </a:lnTo>
                    <a:cubicBezTo>
                      <a:pt x="777" y="20"/>
                      <a:pt x="752"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p:nvPr/>
            </p:nvSpPr>
            <p:spPr>
              <a:xfrm>
                <a:off x="5048383" y="3817265"/>
                <a:ext cx="67127" cy="72264"/>
              </a:xfrm>
              <a:custGeom>
                <a:avLst/>
                <a:gdLst/>
                <a:ahLst/>
                <a:cxnLst/>
                <a:rect l="l" t="t" r="r" b="b"/>
                <a:pathLst>
                  <a:path w="771" h="830" extrusionOk="0">
                    <a:moveTo>
                      <a:pt x="78" y="0"/>
                    </a:moveTo>
                    <a:cubicBezTo>
                      <a:pt x="33" y="0"/>
                      <a:pt x="0" y="33"/>
                      <a:pt x="0" y="85"/>
                    </a:cubicBezTo>
                    <a:lnTo>
                      <a:pt x="0" y="745"/>
                    </a:lnTo>
                    <a:cubicBezTo>
                      <a:pt x="0" y="790"/>
                      <a:pt x="33" y="829"/>
                      <a:pt x="78" y="829"/>
                    </a:cubicBezTo>
                    <a:lnTo>
                      <a:pt x="687" y="829"/>
                    </a:lnTo>
                    <a:cubicBezTo>
                      <a:pt x="732" y="829"/>
                      <a:pt x="771" y="790"/>
                      <a:pt x="771" y="745"/>
                    </a:cubicBezTo>
                    <a:lnTo>
                      <a:pt x="771" y="85"/>
                    </a:lnTo>
                    <a:cubicBezTo>
                      <a:pt x="771" y="33"/>
                      <a:pt x="732" y="0"/>
                      <a:pt x="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4168235" y="3816656"/>
                <a:ext cx="505238" cy="72264"/>
              </a:xfrm>
              <a:custGeom>
                <a:avLst/>
                <a:gdLst/>
                <a:ahLst/>
                <a:cxnLst/>
                <a:rect l="l" t="t" r="r" b="b"/>
                <a:pathLst>
                  <a:path w="5803" h="830" extrusionOk="0">
                    <a:moveTo>
                      <a:pt x="169" y="1"/>
                    </a:moveTo>
                    <a:cubicBezTo>
                      <a:pt x="78" y="1"/>
                      <a:pt x="1" y="79"/>
                      <a:pt x="1" y="176"/>
                    </a:cubicBezTo>
                    <a:lnTo>
                      <a:pt x="1" y="655"/>
                    </a:lnTo>
                    <a:cubicBezTo>
                      <a:pt x="1" y="752"/>
                      <a:pt x="78" y="830"/>
                      <a:pt x="169" y="830"/>
                    </a:cubicBezTo>
                    <a:lnTo>
                      <a:pt x="5628" y="830"/>
                    </a:lnTo>
                    <a:cubicBezTo>
                      <a:pt x="5725" y="830"/>
                      <a:pt x="5803" y="752"/>
                      <a:pt x="5803" y="661"/>
                    </a:cubicBezTo>
                    <a:lnTo>
                      <a:pt x="5803" y="176"/>
                    </a:lnTo>
                    <a:cubicBezTo>
                      <a:pt x="5803" y="79"/>
                      <a:pt x="5725" y="1"/>
                      <a:pt x="56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a:off x="4183993" y="3733247"/>
                <a:ext cx="67214" cy="72264"/>
              </a:xfrm>
              <a:custGeom>
                <a:avLst/>
                <a:gdLst/>
                <a:ahLst/>
                <a:cxnLst/>
                <a:rect l="l" t="t" r="r" b="b"/>
                <a:pathLst>
                  <a:path w="772" h="830" extrusionOk="0">
                    <a:moveTo>
                      <a:pt x="79" y="1"/>
                    </a:moveTo>
                    <a:cubicBezTo>
                      <a:pt x="33" y="1"/>
                      <a:pt x="1" y="39"/>
                      <a:pt x="1" y="85"/>
                    </a:cubicBezTo>
                    <a:lnTo>
                      <a:pt x="1" y="745"/>
                    </a:lnTo>
                    <a:cubicBezTo>
                      <a:pt x="1" y="791"/>
                      <a:pt x="33" y="829"/>
                      <a:pt x="79" y="829"/>
                    </a:cubicBezTo>
                    <a:lnTo>
                      <a:pt x="687" y="829"/>
                    </a:lnTo>
                    <a:cubicBezTo>
                      <a:pt x="733" y="829"/>
                      <a:pt x="771" y="791"/>
                      <a:pt x="771" y="745"/>
                    </a:cubicBezTo>
                    <a:lnTo>
                      <a:pt x="771" y="85"/>
                    </a:lnTo>
                    <a:cubicBezTo>
                      <a:pt x="771" y="39"/>
                      <a:pt x="733"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a:off x="4268622" y="3733247"/>
                <a:ext cx="67737" cy="72264"/>
              </a:xfrm>
              <a:custGeom>
                <a:avLst/>
                <a:gdLst/>
                <a:ahLst/>
                <a:cxnLst/>
                <a:rect l="l" t="t" r="r" b="b"/>
                <a:pathLst>
                  <a:path w="778" h="830" extrusionOk="0">
                    <a:moveTo>
                      <a:pt x="91" y="1"/>
                    </a:moveTo>
                    <a:cubicBezTo>
                      <a:pt x="39" y="1"/>
                      <a:pt x="0" y="39"/>
                      <a:pt x="0" y="91"/>
                    </a:cubicBezTo>
                    <a:lnTo>
                      <a:pt x="0" y="739"/>
                    </a:lnTo>
                    <a:cubicBezTo>
                      <a:pt x="0" y="791"/>
                      <a:pt x="39" y="829"/>
                      <a:pt x="91" y="829"/>
                    </a:cubicBezTo>
                    <a:lnTo>
                      <a:pt x="687" y="829"/>
                    </a:lnTo>
                    <a:cubicBezTo>
                      <a:pt x="732" y="829"/>
                      <a:pt x="777" y="791"/>
                      <a:pt x="777" y="739"/>
                    </a:cubicBezTo>
                    <a:lnTo>
                      <a:pt x="777" y="91"/>
                    </a:lnTo>
                    <a:cubicBezTo>
                      <a:pt x="777" y="39"/>
                      <a:pt x="738"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a:off x="4353162" y="3733247"/>
                <a:ext cx="67737" cy="72264"/>
              </a:xfrm>
              <a:custGeom>
                <a:avLst/>
                <a:gdLst/>
                <a:ahLst/>
                <a:cxnLst/>
                <a:rect l="l" t="t" r="r" b="b"/>
                <a:pathLst>
                  <a:path w="778" h="830" extrusionOk="0">
                    <a:moveTo>
                      <a:pt x="85" y="1"/>
                    </a:moveTo>
                    <a:cubicBezTo>
                      <a:pt x="39" y="1"/>
                      <a:pt x="1" y="39"/>
                      <a:pt x="1" y="85"/>
                    </a:cubicBezTo>
                    <a:lnTo>
                      <a:pt x="1" y="745"/>
                    </a:lnTo>
                    <a:cubicBezTo>
                      <a:pt x="1" y="791"/>
                      <a:pt x="39" y="829"/>
                      <a:pt x="85" y="829"/>
                    </a:cubicBezTo>
                    <a:lnTo>
                      <a:pt x="693" y="829"/>
                    </a:lnTo>
                    <a:cubicBezTo>
                      <a:pt x="739" y="829"/>
                      <a:pt x="778" y="791"/>
                      <a:pt x="778" y="745"/>
                    </a:cubicBezTo>
                    <a:lnTo>
                      <a:pt x="778" y="85"/>
                    </a:lnTo>
                    <a:cubicBezTo>
                      <a:pt x="778" y="39"/>
                      <a:pt x="739"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a:off x="4438313" y="3733247"/>
                <a:ext cx="67737" cy="72264"/>
              </a:xfrm>
              <a:custGeom>
                <a:avLst/>
                <a:gdLst/>
                <a:ahLst/>
                <a:cxnLst/>
                <a:rect l="l" t="t" r="r" b="b"/>
                <a:pathLst>
                  <a:path w="778" h="830" extrusionOk="0">
                    <a:moveTo>
                      <a:pt x="85" y="1"/>
                    </a:moveTo>
                    <a:cubicBezTo>
                      <a:pt x="39" y="1"/>
                      <a:pt x="0" y="39"/>
                      <a:pt x="0" y="85"/>
                    </a:cubicBezTo>
                    <a:lnTo>
                      <a:pt x="0" y="745"/>
                    </a:lnTo>
                    <a:cubicBezTo>
                      <a:pt x="0" y="791"/>
                      <a:pt x="39" y="829"/>
                      <a:pt x="85" y="829"/>
                    </a:cubicBezTo>
                    <a:lnTo>
                      <a:pt x="693" y="829"/>
                    </a:lnTo>
                    <a:cubicBezTo>
                      <a:pt x="739" y="829"/>
                      <a:pt x="778" y="791"/>
                      <a:pt x="778" y="745"/>
                    </a:cubicBezTo>
                    <a:lnTo>
                      <a:pt x="778" y="85"/>
                    </a:lnTo>
                    <a:cubicBezTo>
                      <a:pt x="778" y="39"/>
                      <a:pt x="739"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6"/>
              <p:cNvSpPr/>
              <p:nvPr/>
            </p:nvSpPr>
            <p:spPr>
              <a:xfrm>
                <a:off x="4522854" y="3733247"/>
                <a:ext cx="67737" cy="72264"/>
              </a:xfrm>
              <a:custGeom>
                <a:avLst/>
                <a:gdLst/>
                <a:ahLst/>
                <a:cxnLst/>
                <a:rect l="l" t="t" r="r" b="b"/>
                <a:pathLst>
                  <a:path w="778" h="830" extrusionOk="0">
                    <a:moveTo>
                      <a:pt x="85" y="1"/>
                    </a:moveTo>
                    <a:cubicBezTo>
                      <a:pt x="40" y="1"/>
                      <a:pt x="1" y="39"/>
                      <a:pt x="1" y="85"/>
                    </a:cubicBezTo>
                    <a:lnTo>
                      <a:pt x="1" y="745"/>
                    </a:lnTo>
                    <a:cubicBezTo>
                      <a:pt x="1" y="797"/>
                      <a:pt x="40" y="829"/>
                      <a:pt x="85" y="829"/>
                    </a:cubicBezTo>
                    <a:lnTo>
                      <a:pt x="694" y="829"/>
                    </a:lnTo>
                    <a:cubicBezTo>
                      <a:pt x="739" y="829"/>
                      <a:pt x="778" y="797"/>
                      <a:pt x="778" y="745"/>
                    </a:cubicBezTo>
                    <a:lnTo>
                      <a:pt x="778" y="85"/>
                    </a:lnTo>
                    <a:cubicBezTo>
                      <a:pt x="778" y="39"/>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6"/>
              <p:cNvSpPr/>
              <p:nvPr/>
            </p:nvSpPr>
            <p:spPr>
              <a:xfrm>
                <a:off x="4608004" y="3733247"/>
                <a:ext cx="67737" cy="72264"/>
              </a:xfrm>
              <a:custGeom>
                <a:avLst/>
                <a:gdLst/>
                <a:ahLst/>
                <a:cxnLst/>
                <a:rect l="l" t="t" r="r" b="b"/>
                <a:pathLst>
                  <a:path w="778" h="830" extrusionOk="0">
                    <a:moveTo>
                      <a:pt x="85" y="1"/>
                    </a:moveTo>
                    <a:cubicBezTo>
                      <a:pt x="39" y="1"/>
                      <a:pt x="1" y="39"/>
                      <a:pt x="1" y="85"/>
                    </a:cubicBezTo>
                    <a:lnTo>
                      <a:pt x="1" y="745"/>
                    </a:lnTo>
                    <a:cubicBezTo>
                      <a:pt x="1" y="797"/>
                      <a:pt x="39" y="829"/>
                      <a:pt x="85" y="829"/>
                    </a:cubicBezTo>
                    <a:lnTo>
                      <a:pt x="694" y="829"/>
                    </a:lnTo>
                    <a:cubicBezTo>
                      <a:pt x="739" y="829"/>
                      <a:pt x="778" y="797"/>
                      <a:pt x="778" y="745"/>
                    </a:cubicBezTo>
                    <a:lnTo>
                      <a:pt x="778" y="85"/>
                    </a:lnTo>
                    <a:cubicBezTo>
                      <a:pt x="778" y="39"/>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a:off x="4692545" y="3733769"/>
                <a:ext cx="67824" cy="71742"/>
              </a:xfrm>
              <a:custGeom>
                <a:avLst/>
                <a:gdLst/>
                <a:ahLst/>
                <a:cxnLst/>
                <a:rect l="l" t="t" r="r" b="b"/>
                <a:pathLst>
                  <a:path w="779" h="824" extrusionOk="0">
                    <a:moveTo>
                      <a:pt x="85" y="1"/>
                    </a:moveTo>
                    <a:cubicBezTo>
                      <a:pt x="40" y="1"/>
                      <a:pt x="1" y="33"/>
                      <a:pt x="1" y="79"/>
                    </a:cubicBezTo>
                    <a:lnTo>
                      <a:pt x="1" y="746"/>
                    </a:lnTo>
                    <a:cubicBezTo>
                      <a:pt x="1" y="791"/>
                      <a:pt x="40" y="823"/>
                      <a:pt x="85" y="823"/>
                    </a:cubicBezTo>
                    <a:lnTo>
                      <a:pt x="694" y="823"/>
                    </a:lnTo>
                    <a:cubicBezTo>
                      <a:pt x="739" y="823"/>
                      <a:pt x="778" y="791"/>
                      <a:pt x="778" y="746"/>
                    </a:cubicBezTo>
                    <a:lnTo>
                      <a:pt x="778" y="79"/>
                    </a:lnTo>
                    <a:cubicBezTo>
                      <a:pt x="778" y="33"/>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a:off x="4777696" y="3733247"/>
                <a:ext cx="67737" cy="72264"/>
              </a:xfrm>
              <a:custGeom>
                <a:avLst/>
                <a:gdLst/>
                <a:ahLst/>
                <a:cxnLst/>
                <a:rect l="l" t="t" r="r" b="b"/>
                <a:pathLst>
                  <a:path w="778" h="830" extrusionOk="0">
                    <a:moveTo>
                      <a:pt x="85" y="1"/>
                    </a:moveTo>
                    <a:cubicBezTo>
                      <a:pt x="40" y="1"/>
                      <a:pt x="1" y="39"/>
                      <a:pt x="1" y="85"/>
                    </a:cubicBezTo>
                    <a:lnTo>
                      <a:pt x="1" y="745"/>
                    </a:lnTo>
                    <a:cubicBezTo>
                      <a:pt x="1" y="797"/>
                      <a:pt x="40" y="829"/>
                      <a:pt x="85" y="829"/>
                    </a:cubicBezTo>
                    <a:lnTo>
                      <a:pt x="694" y="829"/>
                    </a:lnTo>
                    <a:cubicBezTo>
                      <a:pt x="739" y="829"/>
                      <a:pt x="778" y="797"/>
                      <a:pt x="778" y="745"/>
                    </a:cubicBezTo>
                    <a:lnTo>
                      <a:pt x="778" y="85"/>
                    </a:lnTo>
                    <a:cubicBezTo>
                      <a:pt x="778" y="39"/>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a:off x="4862324" y="3733769"/>
                <a:ext cx="67737" cy="72264"/>
              </a:xfrm>
              <a:custGeom>
                <a:avLst/>
                <a:gdLst/>
                <a:ahLst/>
                <a:cxnLst/>
                <a:rect l="l" t="t" r="r" b="b"/>
                <a:pathLst>
                  <a:path w="778" h="830" extrusionOk="0">
                    <a:moveTo>
                      <a:pt x="84" y="1"/>
                    </a:moveTo>
                    <a:cubicBezTo>
                      <a:pt x="39" y="1"/>
                      <a:pt x="0" y="40"/>
                      <a:pt x="0" y="85"/>
                    </a:cubicBezTo>
                    <a:lnTo>
                      <a:pt x="0" y="746"/>
                    </a:lnTo>
                    <a:cubicBezTo>
                      <a:pt x="0" y="791"/>
                      <a:pt x="39" y="830"/>
                      <a:pt x="84" y="830"/>
                    </a:cubicBezTo>
                    <a:lnTo>
                      <a:pt x="693" y="830"/>
                    </a:lnTo>
                    <a:cubicBezTo>
                      <a:pt x="738" y="830"/>
                      <a:pt x="777" y="791"/>
                      <a:pt x="777" y="746"/>
                    </a:cubicBezTo>
                    <a:lnTo>
                      <a:pt x="777" y="79"/>
                    </a:lnTo>
                    <a:cubicBezTo>
                      <a:pt x="777" y="40"/>
                      <a:pt x="738"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a:off x="4947474" y="3733769"/>
                <a:ext cx="166904" cy="72264"/>
              </a:xfrm>
              <a:custGeom>
                <a:avLst/>
                <a:gdLst/>
                <a:ahLst/>
                <a:cxnLst/>
                <a:rect l="l" t="t" r="r" b="b"/>
                <a:pathLst>
                  <a:path w="1917" h="830" extrusionOk="0">
                    <a:moveTo>
                      <a:pt x="130" y="1"/>
                    </a:moveTo>
                    <a:cubicBezTo>
                      <a:pt x="58" y="1"/>
                      <a:pt x="0" y="59"/>
                      <a:pt x="0" y="130"/>
                    </a:cubicBezTo>
                    <a:lnTo>
                      <a:pt x="0" y="694"/>
                    </a:lnTo>
                    <a:cubicBezTo>
                      <a:pt x="0" y="765"/>
                      <a:pt x="58" y="830"/>
                      <a:pt x="130" y="830"/>
                    </a:cubicBezTo>
                    <a:lnTo>
                      <a:pt x="1787" y="830"/>
                    </a:lnTo>
                    <a:cubicBezTo>
                      <a:pt x="1859" y="830"/>
                      <a:pt x="1917" y="772"/>
                      <a:pt x="1917" y="694"/>
                    </a:cubicBezTo>
                    <a:lnTo>
                      <a:pt x="1917" y="130"/>
                    </a:lnTo>
                    <a:cubicBezTo>
                      <a:pt x="1917" y="59"/>
                      <a:pt x="1859" y="1"/>
                      <a:pt x="17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a:off x="3904947" y="3733247"/>
                <a:ext cx="167513" cy="72264"/>
              </a:xfrm>
              <a:custGeom>
                <a:avLst/>
                <a:gdLst/>
                <a:ahLst/>
                <a:cxnLst/>
                <a:rect l="l" t="t" r="r" b="b"/>
                <a:pathLst>
                  <a:path w="1924" h="830" extrusionOk="0">
                    <a:moveTo>
                      <a:pt x="136" y="1"/>
                    </a:moveTo>
                    <a:cubicBezTo>
                      <a:pt x="65" y="1"/>
                      <a:pt x="0" y="59"/>
                      <a:pt x="0" y="130"/>
                    </a:cubicBezTo>
                    <a:lnTo>
                      <a:pt x="0" y="693"/>
                    </a:lnTo>
                    <a:cubicBezTo>
                      <a:pt x="0" y="771"/>
                      <a:pt x="65" y="829"/>
                      <a:pt x="136" y="829"/>
                    </a:cubicBezTo>
                    <a:lnTo>
                      <a:pt x="1788" y="829"/>
                    </a:lnTo>
                    <a:cubicBezTo>
                      <a:pt x="1865" y="829"/>
                      <a:pt x="1924" y="771"/>
                      <a:pt x="1924" y="700"/>
                    </a:cubicBezTo>
                    <a:lnTo>
                      <a:pt x="1924" y="130"/>
                    </a:lnTo>
                    <a:cubicBezTo>
                      <a:pt x="1924" y="59"/>
                      <a:pt x="1865" y="1"/>
                      <a:pt x="17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a:off x="3907211" y="3650970"/>
                <a:ext cx="133122" cy="72177"/>
              </a:xfrm>
              <a:custGeom>
                <a:avLst/>
                <a:gdLst/>
                <a:ahLst/>
                <a:cxnLst/>
                <a:rect l="l" t="t" r="r" b="b"/>
                <a:pathLst>
                  <a:path w="1529" h="829" extrusionOk="0">
                    <a:moveTo>
                      <a:pt x="117" y="0"/>
                    </a:moveTo>
                    <a:cubicBezTo>
                      <a:pt x="52" y="0"/>
                      <a:pt x="0" y="58"/>
                      <a:pt x="0" y="123"/>
                    </a:cubicBezTo>
                    <a:lnTo>
                      <a:pt x="0" y="712"/>
                    </a:lnTo>
                    <a:cubicBezTo>
                      <a:pt x="0" y="777"/>
                      <a:pt x="52" y="829"/>
                      <a:pt x="117" y="829"/>
                    </a:cubicBezTo>
                    <a:lnTo>
                      <a:pt x="1412" y="829"/>
                    </a:lnTo>
                    <a:cubicBezTo>
                      <a:pt x="1477" y="829"/>
                      <a:pt x="1529" y="777"/>
                      <a:pt x="1529" y="712"/>
                    </a:cubicBezTo>
                    <a:lnTo>
                      <a:pt x="1529" y="123"/>
                    </a:lnTo>
                    <a:cubicBezTo>
                      <a:pt x="1529" y="58"/>
                      <a:pt x="1477" y="7"/>
                      <a:pt x="1412" y="7"/>
                    </a:cubicBezTo>
                    <a:lnTo>
                      <a:pt x="1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4138371" y="3651492"/>
                <a:ext cx="67737" cy="72264"/>
              </a:xfrm>
              <a:custGeom>
                <a:avLst/>
                <a:gdLst/>
                <a:ahLst/>
                <a:cxnLst/>
                <a:rect l="l" t="t" r="r" b="b"/>
                <a:pathLst>
                  <a:path w="778" h="830" extrusionOk="0">
                    <a:moveTo>
                      <a:pt x="84" y="1"/>
                    </a:moveTo>
                    <a:cubicBezTo>
                      <a:pt x="39" y="1"/>
                      <a:pt x="0" y="39"/>
                      <a:pt x="0" y="85"/>
                    </a:cubicBezTo>
                    <a:lnTo>
                      <a:pt x="0" y="745"/>
                    </a:lnTo>
                    <a:cubicBezTo>
                      <a:pt x="0" y="791"/>
                      <a:pt x="39" y="829"/>
                      <a:pt x="84" y="829"/>
                    </a:cubicBezTo>
                    <a:lnTo>
                      <a:pt x="693" y="829"/>
                    </a:lnTo>
                    <a:cubicBezTo>
                      <a:pt x="739" y="829"/>
                      <a:pt x="777" y="791"/>
                      <a:pt x="777" y="745"/>
                    </a:cubicBezTo>
                    <a:lnTo>
                      <a:pt x="777" y="85"/>
                    </a:lnTo>
                    <a:cubicBezTo>
                      <a:pt x="777" y="39"/>
                      <a:pt x="739"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a:off x="4222912" y="3651492"/>
                <a:ext cx="67737" cy="72264"/>
              </a:xfrm>
              <a:custGeom>
                <a:avLst/>
                <a:gdLst/>
                <a:ahLst/>
                <a:cxnLst/>
                <a:rect l="l" t="t" r="r" b="b"/>
                <a:pathLst>
                  <a:path w="778" h="830" extrusionOk="0">
                    <a:moveTo>
                      <a:pt x="85" y="1"/>
                    </a:moveTo>
                    <a:cubicBezTo>
                      <a:pt x="40" y="1"/>
                      <a:pt x="1" y="33"/>
                      <a:pt x="1" y="85"/>
                    </a:cubicBezTo>
                    <a:lnTo>
                      <a:pt x="1" y="745"/>
                    </a:lnTo>
                    <a:cubicBezTo>
                      <a:pt x="1" y="791"/>
                      <a:pt x="40" y="829"/>
                      <a:pt x="85" y="829"/>
                    </a:cubicBezTo>
                    <a:lnTo>
                      <a:pt x="694" y="829"/>
                    </a:lnTo>
                    <a:cubicBezTo>
                      <a:pt x="739" y="829"/>
                      <a:pt x="778" y="791"/>
                      <a:pt x="778" y="745"/>
                    </a:cubicBezTo>
                    <a:lnTo>
                      <a:pt x="778" y="85"/>
                    </a:lnTo>
                    <a:cubicBezTo>
                      <a:pt x="778" y="33"/>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a:off x="4308062" y="3651492"/>
                <a:ext cx="67737" cy="72264"/>
              </a:xfrm>
              <a:custGeom>
                <a:avLst/>
                <a:gdLst/>
                <a:ahLst/>
                <a:cxnLst/>
                <a:rect l="l" t="t" r="r" b="b"/>
                <a:pathLst>
                  <a:path w="778" h="830" extrusionOk="0">
                    <a:moveTo>
                      <a:pt x="91" y="1"/>
                    </a:moveTo>
                    <a:cubicBezTo>
                      <a:pt x="39" y="1"/>
                      <a:pt x="1" y="39"/>
                      <a:pt x="1" y="91"/>
                    </a:cubicBezTo>
                    <a:lnTo>
                      <a:pt x="1" y="739"/>
                    </a:lnTo>
                    <a:cubicBezTo>
                      <a:pt x="1" y="784"/>
                      <a:pt x="39" y="829"/>
                      <a:pt x="91" y="829"/>
                    </a:cubicBezTo>
                    <a:lnTo>
                      <a:pt x="687" y="829"/>
                    </a:lnTo>
                    <a:cubicBezTo>
                      <a:pt x="732" y="829"/>
                      <a:pt x="771" y="784"/>
                      <a:pt x="778" y="739"/>
                    </a:cubicBezTo>
                    <a:lnTo>
                      <a:pt x="778" y="91"/>
                    </a:lnTo>
                    <a:cubicBezTo>
                      <a:pt x="778" y="39"/>
                      <a:pt x="732"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a:off x="4392603" y="3651492"/>
                <a:ext cx="67737" cy="72264"/>
              </a:xfrm>
              <a:custGeom>
                <a:avLst/>
                <a:gdLst/>
                <a:ahLst/>
                <a:cxnLst/>
                <a:rect l="l" t="t" r="r" b="b"/>
                <a:pathLst>
                  <a:path w="778" h="830" extrusionOk="0">
                    <a:moveTo>
                      <a:pt x="85" y="1"/>
                    </a:moveTo>
                    <a:cubicBezTo>
                      <a:pt x="40" y="1"/>
                      <a:pt x="1" y="39"/>
                      <a:pt x="1" y="85"/>
                    </a:cubicBezTo>
                    <a:lnTo>
                      <a:pt x="1" y="745"/>
                    </a:lnTo>
                    <a:cubicBezTo>
                      <a:pt x="1" y="791"/>
                      <a:pt x="40" y="829"/>
                      <a:pt x="85" y="829"/>
                    </a:cubicBezTo>
                    <a:lnTo>
                      <a:pt x="694" y="829"/>
                    </a:lnTo>
                    <a:cubicBezTo>
                      <a:pt x="739" y="829"/>
                      <a:pt x="778" y="791"/>
                      <a:pt x="778" y="745"/>
                    </a:cubicBezTo>
                    <a:lnTo>
                      <a:pt x="778" y="85"/>
                    </a:lnTo>
                    <a:cubicBezTo>
                      <a:pt x="778" y="39"/>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a:off x="4477231" y="3651492"/>
                <a:ext cx="67737" cy="72264"/>
              </a:xfrm>
              <a:custGeom>
                <a:avLst/>
                <a:gdLst/>
                <a:ahLst/>
                <a:cxnLst/>
                <a:rect l="l" t="t" r="r" b="b"/>
                <a:pathLst>
                  <a:path w="778" h="830" extrusionOk="0">
                    <a:moveTo>
                      <a:pt x="84" y="1"/>
                    </a:moveTo>
                    <a:cubicBezTo>
                      <a:pt x="39" y="1"/>
                      <a:pt x="0" y="39"/>
                      <a:pt x="0" y="85"/>
                    </a:cubicBezTo>
                    <a:lnTo>
                      <a:pt x="0" y="745"/>
                    </a:lnTo>
                    <a:cubicBezTo>
                      <a:pt x="0" y="791"/>
                      <a:pt x="39" y="829"/>
                      <a:pt x="84" y="829"/>
                    </a:cubicBezTo>
                    <a:lnTo>
                      <a:pt x="693" y="829"/>
                    </a:lnTo>
                    <a:cubicBezTo>
                      <a:pt x="738" y="829"/>
                      <a:pt x="777" y="791"/>
                      <a:pt x="777" y="745"/>
                    </a:cubicBezTo>
                    <a:lnTo>
                      <a:pt x="777" y="85"/>
                    </a:lnTo>
                    <a:cubicBezTo>
                      <a:pt x="777" y="39"/>
                      <a:pt x="738"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p:nvPr/>
            </p:nvSpPr>
            <p:spPr>
              <a:xfrm>
                <a:off x="4562382" y="3651492"/>
                <a:ext cx="67127" cy="72264"/>
              </a:xfrm>
              <a:custGeom>
                <a:avLst/>
                <a:gdLst/>
                <a:ahLst/>
                <a:cxnLst/>
                <a:rect l="l" t="t" r="r" b="b"/>
                <a:pathLst>
                  <a:path w="771" h="830" extrusionOk="0">
                    <a:moveTo>
                      <a:pt x="84" y="1"/>
                    </a:moveTo>
                    <a:cubicBezTo>
                      <a:pt x="32" y="1"/>
                      <a:pt x="0" y="39"/>
                      <a:pt x="0" y="85"/>
                    </a:cubicBezTo>
                    <a:lnTo>
                      <a:pt x="0" y="745"/>
                    </a:lnTo>
                    <a:cubicBezTo>
                      <a:pt x="0" y="791"/>
                      <a:pt x="32" y="829"/>
                      <a:pt x="84" y="829"/>
                    </a:cubicBezTo>
                    <a:lnTo>
                      <a:pt x="687" y="829"/>
                    </a:lnTo>
                    <a:cubicBezTo>
                      <a:pt x="738" y="829"/>
                      <a:pt x="771" y="791"/>
                      <a:pt x="771" y="745"/>
                    </a:cubicBezTo>
                    <a:lnTo>
                      <a:pt x="771" y="85"/>
                    </a:lnTo>
                    <a:cubicBezTo>
                      <a:pt x="771" y="39"/>
                      <a:pt x="738"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4646923" y="3651492"/>
                <a:ext cx="67737" cy="72264"/>
              </a:xfrm>
              <a:custGeom>
                <a:avLst/>
                <a:gdLst/>
                <a:ahLst/>
                <a:cxnLst/>
                <a:rect l="l" t="t" r="r" b="b"/>
                <a:pathLst>
                  <a:path w="778" h="830" extrusionOk="0">
                    <a:moveTo>
                      <a:pt x="85" y="1"/>
                    </a:moveTo>
                    <a:cubicBezTo>
                      <a:pt x="39" y="1"/>
                      <a:pt x="0" y="39"/>
                      <a:pt x="0" y="85"/>
                    </a:cubicBezTo>
                    <a:lnTo>
                      <a:pt x="0" y="745"/>
                    </a:lnTo>
                    <a:cubicBezTo>
                      <a:pt x="0" y="791"/>
                      <a:pt x="39" y="829"/>
                      <a:pt x="85" y="829"/>
                    </a:cubicBezTo>
                    <a:lnTo>
                      <a:pt x="693" y="829"/>
                    </a:lnTo>
                    <a:cubicBezTo>
                      <a:pt x="739" y="829"/>
                      <a:pt x="778" y="791"/>
                      <a:pt x="778" y="745"/>
                    </a:cubicBezTo>
                    <a:lnTo>
                      <a:pt x="778" y="85"/>
                    </a:lnTo>
                    <a:cubicBezTo>
                      <a:pt x="778" y="39"/>
                      <a:pt x="739" y="1"/>
                      <a:pt x="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p:nvPr/>
            </p:nvSpPr>
            <p:spPr>
              <a:xfrm>
                <a:off x="4731464" y="3651492"/>
                <a:ext cx="67737" cy="72264"/>
              </a:xfrm>
              <a:custGeom>
                <a:avLst/>
                <a:gdLst/>
                <a:ahLst/>
                <a:cxnLst/>
                <a:rect l="l" t="t" r="r" b="b"/>
                <a:pathLst>
                  <a:path w="778" h="830" extrusionOk="0">
                    <a:moveTo>
                      <a:pt x="85" y="1"/>
                    </a:moveTo>
                    <a:cubicBezTo>
                      <a:pt x="40" y="1"/>
                      <a:pt x="1" y="39"/>
                      <a:pt x="1" y="85"/>
                    </a:cubicBezTo>
                    <a:lnTo>
                      <a:pt x="1" y="745"/>
                    </a:lnTo>
                    <a:cubicBezTo>
                      <a:pt x="1" y="791"/>
                      <a:pt x="40" y="829"/>
                      <a:pt x="85" y="829"/>
                    </a:cubicBezTo>
                    <a:lnTo>
                      <a:pt x="694" y="829"/>
                    </a:lnTo>
                    <a:cubicBezTo>
                      <a:pt x="739" y="829"/>
                      <a:pt x="778" y="791"/>
                      <a:pt x="778" y="745"/>
                    </a:cubicBezTo>
                    <a:lnTo>
                      <a:pt x="778" y="85"/>
                    </a:lnTo>
                    <a:cubicBezTo>
                      <a:pt x="778" y="39"/>
                      <a:pt x="739" y="1"/>
                      <a:pt x="6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a:off x="4816614" y="3651492"/>
                <a:ext cx="67214" cy="72264"/>
              </a:xfrm>
              <a:custGeom>
                <a:avLst/>
                <a:gdLst/>
                <a:ahLst/>
                <a:cxnLst/>
                <a:rect l="l" t="t" r="r" b="b"/>
                <a:pathLst>
                  <a:path w="772" h="830" extrusionOk="0">
                    <a:moveTo>
                      <a:pt x="78" y="1"/>
                    </a:moveTo>
                    <a:cubicBezTo>
                      <a:pt x="33" y="1"/>
                      <a:pt x="1" y="39"/>
                      <a:pt x="1" y="85"/>
                    </a:cubicBezTo>
                    <a:lnTo>
                      <a:pt x="1" y="745"/>
                    </a:lnTo>
                    <a:cubicBezTo>
                      <a:pt x="1" y="791"/>
                      <a:pt x="33" y="829"/>
                      <a:pt x="78" y="829"/>
                    </a:cubicBezTo>
                    <a:lnTo>
                      <a:pt x="687" y="829"/>
                    </a:lnTo>
                    <a:cubicBezTo>
                      <a:pt x="732" y="829"/>
                      <a:pt x="771" y="791"/>
                      <a:pt x="771" y="745"/>
                    </a:cubicBezTo>
                    <a:lnTo>
                      <a:pt x="771" y="85"/>
                    </a:lnTo>
                    <a:cubicBezTo>
                      <a:pt x="771" y="39"/>
                      <a:pt x="732" y="1"/>
                      <a:pt x="6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p:nvPr/>
            </p:nvSpPr>
            <p:spPr>
              <a:xfrm>
                <a:off x="4901242" y="3651492"/>
                <a:ext cx="67127" cy="72264"/>
              </a:xfrm>
              <a:custGeom>
                <a:avLst/>
                <a:gdLst/>
                <a:ahLst/>
                <a:cxnLst/>
                <a:rect l="l" t="t" r="r" b="b"/>
                <a:pathLst>
                  <a:path w="771" h="830" extrusionOk="0">
                    <a:moveTo>
                      <a:pt x="91" y="1"/>
                    </a:moveTo>
                    <a:cubicBezTo>
                      <a:pt x="39" y="1"/>
                      <a:pt x="0" y="39"/>
                      <a:pt x="0" y="91"/>
                    </a:cubicBezTo>
                    <a:lnTo>
                      <a:pt x="0" y="739"/>
                    </a:lnTo>
                    <a:cubicBezTo>
                      <a:pt x="0" y="791"/>
                      <a:pt x="39" y="829"/>
                      <a:pt x="91" y="829"/>
                    </a:cubicBezTo>
                    <a:lnTo>
                      <a:pt x="686" y="829"/>
                    </a:lnTo>
                    <a:cubicBezTo>
                      <a:pt x="732" y="829"/>
                      <a:pt x="771" y="791"/>
                      <a:pt x="771" y="739"/>
                    </a:cubicBezTo>
                    <a:lnTo>
                      <a:pt x="771" y="91"/>
                    </a:lnTo>
                    <a:cubicBezTo>
                      <a:pt x="771" y="39"/>
                      <a:pt x="732"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6"/>
              <p:cNvSpPr/>
              <p:nvPr/>
            </p:nvSpPr>
            <p:spPr>
              <a:xfrm>
                <a:off x="4984651" y="3651492"/>
                <a:ext cx="131991" cy="72264"/>
              </a:xfrm>
              <a:custGeom>
                <a:avLst/>
                <a:gdLst/>
                <a:ahLst/>
                <a:cxnLst/>
                <a:rect l="l" t="t" r="r" b="b"/>
                <a:pathLst>
                  <a:path w="1516" h="830" extrusionOk="0">
                    <a:moveTo>
                      <a:pt x="117" y="1"/>
                    </a:moveTo>
                    <a:cubicBezTo>
                      <a:pt x="52" y="1"/>
                      <a:pt x="0" y="52"/>
                      <a:pt x="0" y="117"/>
                    </a:cubicBezTo>
                    <a:lnTo>
                      <a:pt x="0" y="713"/>
                    </a:lnTo>
                    <a:cubicBezTo>
                      <a:pt x="0" y="778"/>
                      <a:pt x="52" y="829"/>
                      <a:pt x="117" y="829"/>
                    </a:cubicBezTo>
                    <a:lnTo>
                      <a:pt x="1393" y="829"/>
                    </a:lnTo>
                    <a:cubicBezTo>
                      <a:pt x="1464" y="829"/>
                      <a:pt x="1516" y="778"/>
                      <a:pt x="1516" y="713"/>
                    </a:cubicBezTo>
                    <a:lnTo>
                      <a:pt x="1516" y="117"/>
                    </a:lnTo>
                    <a:cubicBezTo>
                      <a:pt x="1516" y="52"/>
                      <a:pt x="1457" y="1"/>
                      <a:pt x="13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6"/>
              <p:cNvSpPr/>
              <p:nvPr/>
            </p:nvSpPr>
            <p:spPr>
              <a:xfrm>
                <a:off x="3907211" y="3568605"/>
                <a:ext cx="112836" cy="72264"/>
              </a:xfrm>
              <a:custGeom>
                <a:avLst/>
                <a:gdLst/>
                <a:ahLst/>
                <a:cxnLst/>
                <a:rect l="l" t="t" r="r" b="b"/>
                <a:pathLst>
                  <a:path w="1296" h="830" extrusionOk="0">
                    <a:moveTo>
                      <a:pt x="110" y="1"/>
                    </a:moveTo>
                    <a:cubicBezTo>
                      <a:pt x="46" y="1"/>
                      <a:pt x="0" y="46"/>
                      <a:pt x="0" y="104"/>
                    </a:cubicBezTo>
                    <a:lnTo>
                      <a:pt x="0" y="719"/>
                    </a:lnTo>
                    <a:cubicBezTo>
                      <a:pt x="0" y="778"/>
                      <a:pt x="46" y="829"/>
                      <a:pt x="104" y="829"/>
                    </a:cubicBezTo>
                    <a:lnTo>
                      <a:pt x="1185" y="829"/>
                    </a:lnTo>
                    <a:cubicBezTo>
                      <a:pt x="1244" y="829"/>
                      <a:pt x="1289" y="778"/>
                      <a:pt x="1295" y="719"/>
                    </a:cubicBezTo>
                    <a:lnTo>
                      <a:pt x="1295" y="111"/>
                    </a:lnTo>
                    <a:cubicBezTo>
                      <a:pt x="1295" y="46"/>
                      <a:pt x="1244" y="1"/>
                      <a:pt x="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6"/>
              <p:cNvSpPr/>
              <p:nvPr/>
            </p:nvSpPr>
            <p:spPr>
              <a:xfrm>
                <a:off x="4118085" y="3568605"/>
                <a:ext cx="70000" cy="72264"/>
              </a:xfrm>
              <a:custGeom>
                <a:avLst/>
                <a:gdLst/>
                <a:ahLst/>
                <a:cxnLst/>
                <a:rect l="l" t="t" r="r" b="b"/>
                <a:pathLst>
                  <a:path w="804" h="830" extrusionOk="0">
                    <a:moveTo>
                      <a:pt x="84" y="1"/>
                    </a:moveTo>
                    <a:cubicBezTo>
                      <a:pt x="39" y="1"/>
                      <a:pt x="0" y="39"/>
                      <a:pt x="0" y="85"/>
                    </a:cubicBezTo>
                    <a:lnTo>
                      <a:pt x="0" y="745"/>
                    </a:lnTo>
                    <a:cubicBezTo>
                      <a:pt x="0" y="791"/>
                      <a:pt x="33" y="829"/>
                      <a:pt x="84" y="829"/>
                    </a:cubicBezTo>
                    <a:lnTo>
                      <a:pt x="719" y="829"/>
                    </a:lnTo>
                    <a:cubicBezTo>
                      <a:pt x="764" y="829"/>
                      <a:pt x="803" y="791"/>
                      <a:pt x="803" y="745"/>
                    </a:cubicBezTo>
                    <a:lnTo>
                      <a:pt x="803" y="85"/>
                    </a:lnTo>
                    <a:cubicBezTo>
                      <a:pt x="803" y="39"/>
                      <a:pt x="764"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6"/>
              <p:cNvSpPr/>
              <p:nvPr/>
            </p:nvSpPr>
            <p:spPr>
              <a:xfrm>
                <a:off x="4202103" y="3568605"/>
                <a:ext cx="70523" cy="72264"/>
              </a:xfrm>
              <a:custGeom>
                <a:avLst/>
                <a:gdLst/>
                <a:ahLst/>
                <a:cxnLst/>
                <a:rect l="l" t="t" r="r" b="b"/>
                <a:pathLst>
                  <a:path w="810" h="830" extrusionOk="0">
                    <a:moveTo>
                      <a:pt x="91" y="1"/>
                    </a:moveTo>
                    <a:cubicBezTo>
                      <a:pt x="39" y="1"/>
                      <a:pt x="0" y="39"/>
                      <a:pt x="0" y="85"/>
                    </a:cubicBezTo>
                    <a:lnTo>
                      <a:pt x="0" y="745"/>
                    </a:lnTo>
                    <a:cubicBezTo>
                      <a:pt x="0" y="791"/>
                      <a:pt x="39" y="829"/>
                      <a:pt x="91" y="829"/>
                    </a:cubicBezTo>
                    <a:lnTo>
                      <a:pt x="725" y="829"/>
                    </a:lnTo>
                    <a:cubicBezTo>
                      <a:pt x="771" y="829"/>
                      <a:pt x="810" y="791"/>
                      <a:pt x="810" y="745"/>
                    </a:cubicBezTo>
                    <a:lnTo>
                      <a:pt x="810" y="85"/>
                    </a:lnTo>
                    <a:cubicBezTo>
                      <a:pt x="810" y="39"/>
                      <a:pt x="771" y="1"/>
                      <a:pt x="7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6"/>
              <p:cNvSpPr/>
              <p:nvPr/>
            </p:nvSpPr>
            <p:spPr>
              <a:xfrm>
                <a:off x="4286644" y="3568605"/>
                <a:ext cx="70523" cy="72264"/>
              </a:xfrm>
              <a:custGeom>
                <a:avLst/>
                <a:gdLst/>
                <a:ahLst/>
                <a:cxnLst/>
                <a:rect l="l" t="t" r="r" b="b"/>
                <a:pathLst>
                  <a:path w="810" h="830" extrusionOk="0">
                    <a:moveTo>
                      <a:pt x="91" y="1"/>
                    </a:moveTo>
                    <a:cubicBezTo>
                      <a:pt x="39" y="1"/>
                      <a:pt x="0" y="39"/>
                      <a:pt x="0" y="85"/>
                    </a:cubicBezTo>
                    <a:lnTo>
                      <a:pt x="0" y="745"/>
                    </a:lnTo>
                    <a:cubicBezTo>
                      <a:pt x="0" y="791"/>
                      <a:pt x="39" y="829"/>
                      <a:pt x="91" y="829"/>
                    </a:cubicBezTo>
                    <a:lnTo>
                      <a:pt x="726" y="829"/>
                    </a:lnTo>
                    <a:cubicBezTo>
                      <a:pt x="771" y="829"/>
                      <a:pt x="810" y="791"/>
                      <a:pt x="810" y="745"/>
                    </a:cubicBezTo>
                    <a:lnTo>
                      <a:pt x="810" y="85"/>
                    </a:lnTo>
                    <a:cubicBezTo>
                      <a:pt x="810" y="39"/>
                      <a:pt x="771" y="1"/>
                      <a:pt x="7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6"/>
              <p:cNvSpPr/>
              <p:nvPr/>
            </p:nvSpPr>
            <p:spPr>
              <a:xfrm>
                <a:off x="4371185" y="3568605"/>
                <a:ext cx="70610" cy="72264"/>
              </a:xfrm>
              <a:custGeom>
                <a:avLst/>
                <a:gdLst/>
                <a:ahLst/>
                <a:cxnLst/>
                <a:rect l="l" t="t" r="r" b="b"/>
                <a:pathLst>
                  <a:path w="811" h="830" extrusionOk="0">
                    <a:moveTo>
                      <a:pt x="85" y="1"/>
                    </a:moveTo>
                    <a:cubicBezTo>
                      <a:pt x="40" y="1"/>
                      <a:pt x="1" y="39"/>
                      <a:pt x="1" y="85"/>
                    </a:cubicBezTo>
                    <a:lnTo>
                      <a:pt x="1" y="745"/>
                    </a:lnTo>
                    <a:cubicBezTo>
                      <a:pt x="1" y="791"/>
                      <a:pt x="40" y="829"/>
                      <a:pt x="85" y="829"/>
                    </a:cubicBezTo>
                    <a:lnTo>
                      <a:pt x="720" y="829"/>
                    </a:lnTo>
                    <a:cubicBezTo>
                      <a:pt x="771" y="829"/>
                      <a:pt x="810" y="791"/>
                      <a:pt x="810" y="745"/>
                    </a:cubicBezTo>
                    <a:lnTo>
                      <a:pt x="810" y="85"/>
                    </a:lnTo>
                    <a:cubicBezTo>
                      <a:pt x="810" y="39"/>
                      <a:pt x="771" y="1"/>
                      <a:pt x="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6"/>
              <p:cNvSpPr/>
              <p:nvPr/>
            </p:nvSpPr>
            <p:spPr>
              <a:xfrm>
                <a:off x="4455813" y="3568605"/>
                <a:ext cx="70523" cy="72264"/>
              </a:xfrm>
              <a:custGeom>
                <a:avLst/>
                <a:gdLst/>
                <a:ahLst/>
                <a:cxnLst/>
                <a:rect l="l" t="t" r="r" b="b"/>
                <a:pathLst>
                  <a:path w="810" h="830" extrusionOk="0">
                    <a:moveTo>
                      <a:pt x="84" y="1"/>
                    </a:moveTo>
                    <a:cubicBezTo>
                      <a:pt x="39" y="1"/>
                      <a:pt x="0" y="39"/>
                      <a:pt x="0" y="85"/>
                    </a:cubicBezTo>
                    <a:lnTo>
                      <a:pt x="0" y="745"/>
                    </a:lnTo>
                    <a:cubicBezTo>
                      <a:pt x="0" y="791"/>
                      <a:pt x="39" y="829"/>
                      <a:pt x="84" y="829"/>
                    </a:cubicBezTo>
                    <a:lnTo>
                      <a:pt x="719" y="829"/>
                    </a:lnTo>
                    <a:cubicBezTo>
                      <a:pt x="771" y="829"/>
                      <a:pt x="810" y="791"/>
                      <a:pt x="810" y="745"/>
                    </a:cubicBezTo>
                    <a:lnTo>
                      <a:pt x="810" y="85"/>
                    </a:lnTo>
                    <a:cubicBezTo>
                      <a:pt x="810" y="39"/>
                      <a:pt x="771"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6"/>
              <p:cNvSpPr/>
              <p:nvPr/>
            </p:nvSpPr>
            <p:spPr>
              <a:xfrm>
                <a:off x="4540354" y="3568605"/>
                <a:ext cx="70523" cy="72264"/>
              </a:xfrm>
              <a:custGeom>
                <a:avLst/>
                <a:gdLst/>
                <a:ahLst/>
                <a:cxnLst/>
                <a:rect l="l" t="t" r="r" b="b"/>
                <a:pathLst>
                  <a:path w="810" h="830" extrusionOk="0">
                    <a:moveTo>
                      <a:pt x="85" y="1"/>
                    </a:moveTo>
                    <a:cubicBezTo>
                      <a:pt x="39" y="1"/>
                      <a:pt x="1" y="39"/>
                      <a:pt x="1" y="85"/>
                    </a:cubicBezTo>
                    <a:lnTo>
                      <a:pt x="1" y="745"/>
                    </a:lnTo>
                    <a:cubicBezTo>
                      <a:pt x="1" y="791"/>
                      <a:pt x="39" y="829"/>
                      <a:pt x="85" y="829"/>
                    </a:cubicBezTo>
                    <a:lnTo>
                      <a:pt x="719" y="829"/>
                    </a:lnTo>
                    <a:cubicBezTo>
                      <a:pt x="771" y="829"/>
                      <a:pt x="810" y="791"/>
                      <a:pt x="804" y="745"/>
                    </a:cubicBezTo>
                    <a:lnTo>
                      <a:pt x="804" y="85"/>
                    </a:lnTo>
                    <a:cubicBezTo>
                      <a:pt x="804" y="39"/>
                      <a:pt x="771"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6"/>
              <p:cNvSpPr/>
              <p:nvPr/>
            </p:nvSpPr>
            <p:spPr>
              <a:xfrm>
                <a:off x="4624895" y="3568605"/>
                <a:ext cx="70610" cy="72264"/>
              </a:xfrm>
              <a:custGeom>
                <a:avLst/>
                <a:gdLst/>
                <a:ahLst/>
                <a:cxnLst/>
                <a:rect l="l" t="t" r="r" b="b"/>
                <a:pathLst>
                  <a:path w="811" h="830" extrusionOk="0">
                    <a:moveTo>
                      <a:pt x="85" y="1"/>
                    </a:moveTo>
                    <a:cubicBezTo>
                      <a:pt x="40" y="1"/>
                      <a:pt x="1" y="39"/>
                      <a:pt x="1" y="85"/>
                    </a:cubicBezTo>
                    <a:lnTo>
                      <a:pt x="1" y="745"/>
                    </a:lnTo>
                    <a:cubicBezTo>
                      <a:pt x="1" y="791"/>
                      <a:pt x="40" y="829"/>
                      <a:pt x="85" y="829"/>
                    </a:cubicBezTo>
                    <a:lnTo>
                      <a:pt x="720" y="829"/>
                    </a:lnTo>
                    <a:cubicBezTo>
                      <a:pt x="772" y="829"/>
                      <a:pt x="804" y="791"/>
                      <a:pt x="810" y="745"/>
                    </a:cubicBezTo>
                    <a:lnTo>
                      <a:pt x="810" y="85"/>
                    </a:lnTo>
                    <a:cubicBezTo>
                      <a:pt x="810" y="39"/>
                      <a:pt x="772" y="1"/>
                      <a:pt x="7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6"/>
              <p:cNvSpPr/>
              <p:nvPr/>
            </p:nvSpPr>
            <p:spPr>
              <a:xfrm>
                <a:off x="4709523" y="3568605"/>
                <a:ext cx="70000" cy="72264"/>
              </a:xfrm>
              <a:custGeom>
                <a:avLst/>
                <a:gdLst/>
                <a:ahLst/>
                <a:cxnLst/>
                <a:rect l="l" t="t" r="r" b="b"/>
                <a:pathLst>
                  <a:path w="804" h="830" extrusionOk="0">
                    <a:moveTo>
                      <a:pt x="84" y="1"/>
                    </a:moveTo>
                    <a:cubicBezTo>
                      <a:pt x="39" y="1"/>
                      <a:pt x="0" y="39"/>
                      <a:pt x="0" y="85"/>
                    </a:cubicBezTo>
                    <a:lnTo>
                      <a:pt x="0" y="745"/>
                    </a:lnTo>
                    <a:cubicBezTo>
                      <a:pt x="0" y="791"/>
                      <a:pt x="39" y="829"/>
                      <a:pt x="84" y="829"/>
                    </a:cubicBezTo>
                    <a:lnTo>
                      <a:pt x="719" y="829"/>
                    </a:lnTo>
                    <a:cubicBezTo>
                      <a:pt x="764" y="829"/>
                      <a:pt x="803" y="791"/>
                      <a:pt x="803" y="745"/>
                    </a:cubicBezTo>
                    <a:lnTo>
                      <a:pt x="803" y="85"/>
                    </a:lnTo>
                    <a:cubicBezTo>
                      <a:pt x="803" y="39"/>
                      <a:pt x="764"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6"/>
              <p:cNvSpPr/>
              <p:nvPr/>
            </p:nvSpPr>
            <p:spPr>
              <a:xfrm>
                <a:off x="4794064" y="3568605"/>
                <a:ext cx="70000" cy="72264"/>
              </a:xfrm>
              <a:custGeom>
                <a:avLst/>
                <a:gdLst/>
                <a:ahLst/>
                <a:cxnLst/>
                <a:rect l="l" t="t" r="r" b="b"/>
                <a:pathLst>
                  <a:path w="804" h="830" extrusionOk="0">
                    <a:moveTo>
                      <a:pt x="85" y="1"/>
                    </a:moveTo>
                    <a:cubicBezTo>
                      <a:pt x="39" y="1"/>
                      <a:pt x="1" y="39"/>
                      <a:pt x="1" y="91"/>
                    </a:cubicBezTo>
                    <a:lnTo>
                      <a:pt x="1" y="745"/>
                    </a:lnTo>
                    <a:cubicBezTo>
                      <a:pt x="1" y="791"/>
                      <a:pt x="39" y="829"/>
                      <a:pt x="85" y="829"/>
                    </a:cubicBezTo>
                    <a:lnTo>
                      <a:pt x="719" y="829"/>
                    </a:lnTo>
                    <a:cubicBezTo>
                      <a:pt x="765" y="829"/>
                      <a:pt x="804" y="791"/>
                      <a:pt x="804" y="745"/>
                    </a:cubicBezTo>
                    <a:lnTo>
                      <a:pt x="804" y="91"/>
                    </a:lnTo>
                    <a:cubicBezTo>
                      <a:pt x="804" y="39"/>
                      <a:pt x="771"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6"/>
              <p:cNvSpPr/>
              <p:nvPr/>
            </p:nvSpPr>
            <p:spPr>
              <a:xfrm>
                <a:off x="4878692" y="3568605"/>
                <a:ext cx="69913" cy="72264"/>
              </a:xfrm>
              <a:custGeom>
                <a:avLst/>
                <a:gdLst/>
                <a:ahLst/>
                <a:cxnLst/>
                <a:rect l="l" t="t" r="r" b="b"/>
                <a:pathLst>
                  <a:path w="803" h="830" extrusionOk="0">
                    <a:moveTo>
                      <a:pt x="84" y="1"/>
                    </a:moveTo>
                    <a:cubicBezTo>
                      <a:pt x="39" y="1"/>
                      <a:pt x="0" y="39"/>
                      <a:pt x="0" y="85"/>
                    </a:cubicBezTo>
                    <a:lnTo>
                      <a:pt x="0" y="745"/>
                    </a:lnTo>
                    <a:cubicBezTo>
                      <a:pt x="0" y="791"/>
                      <a:pt x="39" y="829"/>
                      <a:pt x="84" y="829"/>
                    </a:cubicBezTo>
                    <a:lnTo>
                      <a:pt x="719" y="829"/>
                    </a:lnTo>
                    <a:cubicBezTo>
                      <a:pt x="764" y="829"/>
                      <a:pt x="803" y="791"/>
                      <a:pt x="803" y="745"/>
                    </a:cubicBezTo>
                    <a:lnTo>
                      <a:pt x="803" y="85"/>
                    </a:lnTo>
                    <a:cubicBezTo>
                      <a:pt x="803" y="39"/>
                      <a:pt x="764"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6"/>
              <p:cNvSpPr/>
              <p:nvPr/>
            </p:nvSpPr>
            <p:spPr>
              <a:xfrm>
                <a:off x="4963233" y="3568605"/>
                <a:ext cx="70000" cy="72264"/>
              </a:xfrm>
              <a:custGeom>
                <a:avLst/>
                <a:gdLst/>
                <a:ahLst/>
                <a:cxnLst/>
                <a:rect l="l" t="t" r="r" b="b"/>
                <a:pathLst>
                  <a:path w="804" h="830" extrusionOk="0">
                    <a:moveTo>
                      <a:pt x="85" y="1"/>
                    </a:moveTo>
                    <a:cubicBezTo>
                      <a:pt x="39" y="1"/>
                      <a:pt x="0" y="39"/>
                      <a:pt x="0" y="91"/>
                    </a:cubicBezTo>
                    <a:lnTo>
                      <a:pt x="0" y="745"/>
                    </a:lnTo>
                    <a:cubicBezTo>
                      <a:pt x="0" y="797"/>
                      <a:pt x="39" y="829"/>
                      <a:pt x="85" y="829"/>
                    </a:cubicBezTo>
                    <a:lnTo>
                      <a:pt x="719" y="829"/>
                    </a:lnTo>
                    <a:cubicBezTo>
                      <a:pt x="765" y="829"/>
                      <a:pt x="803" y="797"/>
                      <a:pt x="803" y="745"/>
                    </a:cubicBezTo>
                    <a:lnTo>
                      <a:pt x="803" y="91"/>
                    </a:lnTo>
                    <a:cubicBezTo>
                      <a:pt x="803" y="39"/>
                      <a:pt x="765" y="1"/>
                      <a:pt x="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6"/>
              <p:cNvSpPr/>
              <p:nvPr/>
            </p:nvSpPr>
            <p:spPr>
              <a:xfrm>
                <a:off x="5047774" y="3569215"/>
                <a:ext cx="70000" cy="71654"/>
              </a:xfrm>
              <a:custGeom>
                <a:avLst/>
                <a:gdLst/>
                <a:ahLst/>
                <a:cxnLst/>
                <a:rect l="l" t="t" r="r" b="b"/>
                <a:pathLst>
                  <a:path w="804" h="823" extrusionOk="0">
                    <a:moveTo>
                      <a:pt x="85" y="0"/>
                    </a:moveTo>
                    <a:cubicBezTo>
                      <a:pt x="40" y="0"/>
                      <a:pt x="1" y="32"/>
                      <a:pt x="1" y="84"/>
                    </a:cubicBezTo>
                    <a:lnTo>
                      <a:pt x="1" y="738"/>
                    </a:lnTo>
                    <a:cubicBezTo>
                      <a:pt x="1" y="790"/>
                      <a:pt x="40" y="822"/>
                      <a:pt x="85" y="822"/>
                    </a:cubicBezTo>
                    <a:lnTo>
                      <a:pt x="720" y="822"/>
                    </a:lnTo>
                    <a:cubicBezTo>
                      <a:pt x="765" y="822"/>
                      <a:pt x="804" y="790"/>
                      <a:pt x="804" y="738"/>
                    </a:cubicBezTo>
                    <a:lnTo>
                      <a:pt x="804" y="84"/>
                    </a:lnTo>
                    <a:cubicBezTo>
                      <a:pt x="804" y="32"/>
                      <a:pt x="765" y="0"/>
                      <a:pt x="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6"/>
              <p:cNvSpPr/>
              <p:nvPr/>
            </p:nvSpPr>
            <p:spPr>
              <a:xfrm>
                <a:off x="4075771" y="3486850"/>
                <a:ext cx="72264" cy="72264"/>
              </a:xfrm>
              <a:custGeom>
                <a:avLst/>
                <a:gdLst/>
                <a:ahLst/>
                <a:cxnLst/>
                <a:rect l="l" t="t" r="r" b="b"/>
                <a:pathLst>
                  <a:path w="830" h="830" extrusionOk="0">
                    <a:moveTo>
                      <a:pt x="85" y="1"/>
                    </a:moveTo>
                    <a:cubicBezTo>
                      <a:pt x="39" y="1"/>
                      <a:pt x="0" y="39"/>
                      <a:pt x="0" y="85"/>
                    </a:cubicBezTo>
                    <a:lnTo>
                      <a:pt x="0" y="745"/>
                    </a:lnTo>
                    <a:cubicBezTo>
                      <a:pt x="0" y="791"/>
                      <a:pt x="39" y="830"/>
                      <a:pt x="85" y="830"/>
                    </a:cubicBezTo>
                    <a:lnTo>
                      <a:pt x="739" y="830"/>
                    </a:lnTo>
                    <a:cubicBezTo>
                      <a:pt x="791" y="830"/>
                      <a:pt x="829" y="791"/>
                      <a:pt x="829" y="745"/>
                    </a:cubicBezTo>
                    <a:lnTo>
                      <a:pt x="829" y="85"/>
                    </a:lnTo>
                    <a:cubicBezTo>
                      <a:pt x="829" y="39"/>
                      <a:pt x="791" y="1"/>
                      <a:pt x="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6"/>
              <p:cNvSpPr/>
              <p:nvPr/>
            </p:nvSpPr>
            <p:spPr>
              <a:xfrm>
                <a:off x="4160312" y="3486850"/>
                <a:ext cx="72264" cy="72264"/>
              </a:xfrm>
              <a:custGeom>
                <a:avLst/>
                <a:gdLst/>
                <a:ahLst/>
                <a:cxnLst/>
                <a:rect l="l" t="t" r="r" b="b"/>
                <a:pathLst>
                  <a:path w="830" h="830" extrusionOk="0">
                    <a:moveTo>
                      <a:pt x="92" y="1"/>
                    </a:moveTo>
                    <a:cubicBezTo>
                      <a:pt x="40" y="1"/>
                      <a:pt x="1" y="39"/>
                      <a:pt x="1" y="91"/>
                    </a:cubicBezTo>
                    <a:lnTo>
                      <a:pt x="1" y="745"/>
                    </a:lnTo>
                    <a:cubicBezTo>
                      <a:pt x="1" y="791"/>
                      <a:pt x="40" y="830"/>
                      <a:pt x="92" y="830"/>
                    </a:cubicBezTo>
                    <a:lnTo>
                      <a:pt x="746" y="830"/>
                    </a:lnTo>
                    <a:cubicBezTo>
                      <a:pt x="791" y="830"/>
                      <a:pt x="830" y="791"/>
                      <a:pt x="830" y="745"/>
                    </a:cubicBezTo>
                    <a:lnTo>
                      <a:pt x="830" y="91"/>
                    </a:lnTo>
                    <a:cubicBezTo>
                      <a:pt x="830" y="39"/>
                      <a:pt x="791" y="1"/>
                      <a:pt x="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6"/>
              <p:cNvSpPr/>
              <p:nvPr/>
            </p:nvSpPr>
            <p:spPr>
              <a:xfrm>
                <a:off x="4245462" y="3486850"/>
                <a:ext cx="72264" cy="72264"/>
              </a:xfrm>
              <a:custGeom>
                <a:avLst/>
                <a:gdLst/>
                <a:ahLst/>
                <a:cxnLst/>
                <a:rect l="l" t="t" r="r" b="b"/>
                <a:pathLst>
                  <a:path w="830" h="830" extrusionOk="0">
                    <a:moveTo>
                      <a:pt x="85" y="1"/>
                    </a:moveTo>
                    <a:cubicBezTo>
                      <a:pt x="40" y="1"/>
                      <a:pt x="1" y="39"/>
                      <a:pt x="1" y="85"/>
                    </a:cubicBezTo>
                    <a:lnTo>
                      <a:pt x="1" y="745"/>
                    </a:lnTo>
                    <a:cubicBezTo>
                      <a:pt x="1" y="791"/>
                      <a:pt x="40" y="830"/>
                      <a:pt x="85" y="830"/>
                    </a:cubicBezTo>
                    <a:lnTo>
                      <a:pt x="739" y="830"/>
                    </a:lnTo>
                    <a:cubicBezTo>
                      <a:pt x="791" y="830"/>
                      <a:pt x="830" y="791"/>
                      <a:pt x="830" y="745"/>
                    </a:cubicBezTo>
                    <a:lnTo>
                      <a:pt x="830" y="85"/>
                    </a:lnTo>
                    <a:cubicBezTo>
                      <a:pt x="830" y="39"/>
                      <a:pt x="791" y="1"/>
                      <a:pt x="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6"/>
              <p:cNvSpPr/>
              <p:nvPr/>
            </p:nvSpPr>
            <p:spPr>
              <a:xfrm>
                <a:off x="4330090" y="3486850"/>
                <a:ext cx="72177" cy="72264"/>
              </a:xfrm>
              <a:custGeom>
                <a:avLst/>
                <a:gdLst/>
                <a:ahLst/>
                <a:cxnLst/>
                <a:rect l="l" t="t" r="r" b="b"/>
                <a:pathLst>
                  <a:path w="829" h="830" extrusionOk="0">
                    <a:moveTo>
                      <a:pt x="97" y="1"/>
                    </a:moveTo>
                    <a:cubicBezTo>
                      <a:pt x="45" y="1"/>
                      <a:pt x="0" y="46"/>
                      <a:pt x="0" y="98"/>
                    </a:cubicBezTo>
                    <a:lnTo>
                      <a:pt x="0" y="739"/>
                    </a:lnTo>
                    <a:cubicBezTo>
                      <a:pt x="0" y="791"/>
                      <a:pt x="45" y="830"/>
                      <a:pt x="97" y="830"/>
                    </a:cubicBezTo>
                    <a:lnTo>
                      <a:pt x="738" y="830"/>
                    </a:lnTo>
                    <a:cubicBezTo>
                      <a:pt x="790" y="830"/>
                      <a:pt x="829" y="791"/>
                      <a:pt x="829" y="739"/>
                    </a:cubicBezTo>
                    <a:lnTo>
                      <a:pt x="829" y="98"/>
                    </a:lnTo>
                    <a:cubicBezTo>
                      <a:pt x="829" y="46"/>
                      <a:pt x="790" y="1"/>
                      <a:pt x="7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6"/>
              <p:cNvSpPr/>
              <p:nvPr/>
            </p:nvSpPr>
            <p:spPr>
              <a:xfrm>
                <a:off x="4415153" y="3486850"/>
                <a:ext cx="72264" cy="72264"/>
              </a:xfrm>
              <a:custGeom>
                <a:avLst/>
                <a:gdLst/>
                <a:ahLst/>
                <a:cxnLst/>
                <a:rect l="l" t="t" r="r" b="b"/>
                <a:pathLst>
                  <a:path w="830" h="830" extrusionOk="0">
                    <a:moveTo>
                      <a:pt x="85" y="1"/>
                    </a:moveTo>
                    <a:cubicBezTo>
                      <a:pt x="40" y="1"/>
                      <a:pt x="1" y="39"/>
                      <a:pt x="1" y="91"/>
                    </a:cubicBezTo>
                    <a:lnTo>
                      <a:pt x="1" y="745"/>
                    </a:lnTo>
                    <a:cubicBezTo>
                      <a:pt x="1" y="791"/>
                      <a:pt x="40" y="830"/>
                      <a:pt x="85" y="830"/>
                    </a:cubicBezTo>
                    <a:lnTo>
                      <a:pt x="739" y="830"/>
                    </a:lnTo>
                    <a:cubicBezTo>
                      <a:pt x="791" y="830"/>
                      <a:pt x="830" y="791"/>
                      <a:pt x="830" y="745"/>
                    </a:cubicBezTo>
                    <a:lnTo>
                      <a:pt x="830" y="91"/>
                    </a:lnTo>
                    <a:cubicBezTo>
                      <a:pt x="830" y="39"/>
                      <a:pt x="791" y="1"/>
                      <a:pt x="7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6"/>
              <p:cNvSpPr/>
              <p:nvPr/>
            </p:nvSpPr>
            <p:spPr>
              <a:xfrm>
                <a:off x="4499781" y="3486850"/>
                <a:ext cx="72264" cy="72264"/>
              </a:xfrm>
              <a:custGeom>
                <a:avLst/>
                <a:gdLst/>
                <a:ahLst/>
                <a:cxnLst/>
                <a:rect l="l" t="t" r="r" b="b"/>
                <a:pathLst>
                  <a:path w="830" h="830" extrusionOk="0">
                    <a:moveTo>
                      <a:pt x="91" y="1"/>
                    </a:moveTo>
                    <a:cubicBezTo>
                      <a:pt x="39" y="1"/>
                      <a:pt x="0" y="39"/>
                      <a:pt x="0" y="91"/>
                    </a:cubicBezTo>
                    <a:lnTo>
                      <a:pt x="0" y="745"/>
                    </a:lnTo>
                    <a:cubicBezTo>
                      <a:pt x="0" y="791"/>
                      <a:pt x="39" y="830"/>
                      <a:pt x="91" y="830"/>
                    </a:cubicBezTo>
                    <a:lnTo>
                      <a:pt x="745" y="830"/>
                    </a:lnTo>
                    <a:cubicBezTo>
                      <a:pt x="790" y="830"/>
                      <a:pt x="829" y="791"/>
                      <a:pt x="829" y="745"/>
                    </a:cubicBezTo>
                    <a:lnTo>
                      <a:pt x="829" y="91"/>
                    </a:lnTo>
                    <a:cubicBezTo>
                      <a:pt x="829" y="39"/>
                      <a:pt x="790" y="1"/>
                      <a:pt x="7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6"/>
              <p:cNvSpPr/>
              <p:nvPr/>
            </p:nvSpPr>
            <p:spPr>
              <a:xfrm>
                <a:off x="4584932" y="3486850"/>
                <a:ext cx="71654" cy="72264"/>
              </a:xfrm>
              <a:custGeom>
                <a:avLst/>
                <a:gdLst/>
                <a:ahLst/>
                <a:cxnLst/>
                <a:rect l="l" t="t" r="r" b="b"/>
                <a:pathLst>
                  <a:path w="823" h="830" extrusionOk="0">
                    <a:moveTo>
                      <a:pt x="84" y="1"/>
                    </a:moveTo>
                    <a:cubicBezTo>
                      <a:pt x="39" y="1"/>
                      <a:pt x="0" y="39"/>
                      <a:pt x="0" y="91"/>
                    </a:cubicBezTo>
                    <a:lnTo>
                      <a:pt x="0" y="745"/>
                    </a:lnTo>
                    <a:cubicBezTo>
                      <a:pt x="0" y="791"/>
                      <a:pt x="39" y="830"/>
                      <a:pt x="84" y="830"/>
                    </a:cubicBezTo>
                    <a:lnTo>
                      <a:pt x="738" y="830"/>
                    </a:lnTo>
                    <a:cubicBezTo>
                      <a:pt x="790" y="830"/>
                      <a:pt x="823" y="791"/>
                      <a:pt x="823" y="745"/>
                    </a:cubicBezTo>
                    <a:lnTo>
                      <a:pt x="823" y="91"/>
                    </a:lnTo>
                    <a:cubicBezTo>
                      <a:pt x="823" y="39"/>
                      <a:pt x="784" y="1"/>
                      <a:pt x="7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6"/>
              <p:cNvSpPr/>
              <p:nvPr/>
            </p:nvSpPr>
            <p:spPr>
              <a:xfrm>
                <a:off x="4669473" y="3487460"/>
                <a:ext cx="72264" cy="71654"/>
              </a:xfrm>
              <a:custGeom>
                <a:avLst/>
                <a:gdLst/>
                <a:ahLst/>
                <a:cxnLst/>
                <a:rect l="l" t="t" r="r" b="b"/>
                <a:pathLst>
                  <a:path w="830" h="823" extrusionOk="0">
                    <a:moveTo>
                      <a:pt x="91" y="0"/>
                    </a:moveTo>
                    <a:cubicBezTo>
                      <a:pt x="39" y="0"/>
                      <a:pt x="0" y="39"/>
                      <a:pt x="0" y="84"/>
                    </a:cubicBezTo>
                    <a:lnTo>
                      <a:pt x="0" y="738"/>
                    </a:lnTo>
                    <a:cubicBezTo>
                      <a:pt x="0" y="784"/>
                      <a:pt x="39" y="823"/>
                      <a:pt x="91" y="823"/>
                    </a:cubicBezTo>
                    <a:lnTo>
                      <a:pt x="745" y="823"/>
                    </a:lnTo>
                    <a:cubicBezTo>
                      <a:pt x="791" y="823"/>
                      <a:pt x="829" y="784"/>
                      <a:pt x="829" y="738"/>
                    </a:cubicBezTo>
                    <a:lnTo>
                      <a:pt x="829" y="84"/>
                    </a:lnTo>
                    <a:cubicBezTo>
                      <a:pt x="829" y="39"/>
                      <a:pt x="791"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6"/>
              <p:cNvSpPr/>
              <p:nvPr/>
            </p:nvSpPr>
            <p:spPr>
              <a:xfrm>
                <a:off x="4754623" y="3487460"/>
                <a:ext cx="72264" cy="71654"/>
              </a:xfrm>
              <a:custGeom>
                <a:avLst/>
                <a:gdLst/>
                <a:ahLst/>
                <a:cxnLst/>
                <a:rect l="l" t="t" r="r" b="b"/>
                <a:pathLst>
                  <a:path w="830" h="823" extrusionOk="0">
                    <a:moveTo>
                      <a:pt x="85" y="0"/>
                    </a:moveTo>
                    <a:cubicBezTo>
                      <a:pt x="39" y="0"/>
                      <a:pt x="0" y="39"/>
                      <a:pt x="0" y="84"/>
                    </a:cubicBezTo>
                    <a:lnTo>
                      <a:pt x="0" y="738"/>
                    </a:lnTo>
                    <a:cubicBezTo>
                      <a:pt x="0" y="784"/>
                      <a:pt x="39" y="823"/>
                      <a:pt x="85" y="823"/>
                    </a:cubicBezTo>
                    <a:lnTo>
                      <a:pt x="739" y="823"/>
                    </a:lnTo>
                    <a:cubicBezTo>
                      <a:pt x="790" y="823"/>
                      <a:pt x="829" y="784"/>
                      <a:pt x="829" y="738"/>
                    </a:cubicBezTo>
                    <a:lnTo>
                      <a:pt x="829" y="84"/>
                    </a:lnTo>
                    <a:cubicBezTo>
                      <a:pt x="829" y="39"/>
                      <a:pt x="790" y="0"/>
                      <a:pt x="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6"/>
              <p:cNvSpPr/>
              <p:nvPr/>
            </p:nvSpPr>
            <p:spPr>
              <a:xfrm>
                <a:off x="4839164" y="3487460"/>
                <a:ext cx="72264" cy="71742"/>
              </a:xfrm>
              <a:custGeom>
                <a:avLst/>
                <a:gdLst/>
                <a:ahLst/>
                <a:cxnLst/>
                <a:rect l="l" t="t" r="r" b="b"/>
                <a:pathLst>
                  <a:path w="830" h="824" extrusionOk="0">
                    <a:moveTo>
                      <a:pt x="91" y="0"/>
                    </a:moveTo>
                    <a:cubicBezTo>
                      <a:pt x="40" y="0"/>
                      <a:pt x="1" y="39"/>
                      <a:pt x="1" y="84"/>
                    </a:cubicBezTo>
                    <a:lnTo>
                      <a:pt x="1" y="738"/>
                    </a:lnTo>
                    <a:cubicBezTo>
                      <a:pt x="1" y="784"/>
                      <a:pt x="40" y="823"/>
                      <a:pt x="91" y="823"/>
                    </a:cubicBezTo>
                    <a:lnTo>
                      <a:pt x="745" y="823"/>
                    </a:lnTo>
                    <a:cubicBezTo>
                      <a:pt x="748" y="823"/>
                      <a:pt x="751" y="823"/>
                      <a:pt x="754" y="823"/>
                    </a:cubicBezTo>
                    <a:cubicBezTo>
                      <a:pt x="796" y="823"/>
                      <a:pt x="830" y="781"/>
                      <a:pt x="830" y="738"/>
                    </a:cubicBezTo>
                    <a:lnTo>
                      <a:pt x="830" y="84"/>
                    </a:lnTo>
                    <a:cubicBezTo>
                      <a:pt x="830" y="39"/>
                      <a:pt x="791" y="0"/>
                      <a:pt x="7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6"/>
              <p:cNvSpPr/>
              <p:nvPr/>
            </p:nvSpPr>
            <p:spPr>
              <a:xfrm>
                <a:off x="4924315" y="3487460"/>
                <a:ext cx="72264" cy="72177"/>
              </a:xfrm>
              <a:custGeom>
                <a:avLst/>
                <a:gdLst/>
                <a:ahLst/>
                <a:cxnLst/>
                <a:rect l="l" t="t" r="r" b="b"/>
                <a:pathLst>
                  <a:path w="830" h="829" extrusionOk="0">
                    <a:moveTo>
                      <a:pt x="85" y="0"/>
                    </a:moveTo>
                    <a:cubicBezTo>
                      <a:pt x="39" y="0"/>
                      <a:pt x="1" y="39"/>
                      <a:pt x="1" y="84"/>
                    </a:cubicBezTo>
                    <a:lnTo>
                      <a:pt x="1" y="738"/>
                    </a:lnTo>
                    <a:cubicBezTo>
                      <a:pt x="1" y="784"/>
                      <a:pt x="39" y="829"/>
                      <a:pt x="85" y="829"/>
                    </a:cubicBezTo>
                    <a:lnTo>
                      <a:pt x="739" y="829"/>
                    </a:lnTo>
                    <a:cubicBezTo>
                      <a:pt x="791" y="829"/>
                      <a:pt x="829" y="784"/>
                      <a:pt x="829" y="738"/>
                    </a:cubicBezTo>
                    <a:lnTo>
                      <a:pt x="829" y="84"/>
                    </a:lnTo>
                    <a:cubicBezTo>
                      <a:pt x="829" y="39"/>
                      <a:pt x="791" y="0"/>
                      <a:pt x="7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6"/>
              <p:cNvSpPr/>
              <p:nvPr/>
            </p:nvSpPr>
            <p:spPr>
              <a:xfrm>
                <a:off x="5008856" y="3487460"/>
                <a:ext cx="106655" cy="72177"/>
              </a:xfrm>
              <a:custGeom>
                <a:avLst/>
                <a:gdLst/>
                <a:ahLst/>
                <a:cxnLst/>
                <a:rect l="l" t="t" r="r" b="b"/>
                <a:pathLst>
                  <a:path w="1225" h="829" extrusionOk="0">
                    <a:moveTo>
                      <a:pt x="105" y="0"/>
                    </a:moveTo>
                    <a:cubicBezTo>
                      <a:pt x="46" y="0"/>
                      <a:pt x="1" y="45"/>
                      <a:pt x="1" y="104"/>
                    </a:cubicBezTo>
                    <a:lnTo>
                      <a:pt x="1" y="719"/>
                    </a:lnTo>
                    <a:cubicBezTo>
                      <a:pt x="1" y="777"/>
                      <a:pt x="46" y="829"/>
                      <a:pt x="105" y="829"/>
                    </a:cubicBezTo>
                    <a:lnTo>
                      <a:pt x="1121" y="829"/>
                    </a:lnTo>
                    <a:cubicBezTo>
                      <a:pt x="1179" y="829"/>
                      <a:pt x="1225" y="777"/>
                      <a:pt x="1225" y="719"/>
                    </a:cubicBezTo>
                    <a:lnTo>
                      <a:pt x="1225" y="104"/>
                    </a:lnTo>
                    <a:cubicBezTo>
                      <a:pt x="1225" y="45"/>
                      <a:pt x="1179" y="0"/>
                      <a:pt x="11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 name="Google Shape;218;p16"/>
            <p:cNvSpPr/>
            <p:nvPr/>
          </p:nvSpPr>
          <p:spPr>
            <a:xfrm>
              <a:off x="4276457" y="3967193"/>
              <a:ext cx="466930" cy="272426"/>
            </a:xfrm>
            <a:custGeom>
              <a:avLst/>
              <a:gdLst/>
              <a:ahLst/>
              <a:cxnLst/>
              <a:rect l="l" t="t" r="r" b="b"/>
              <a:pathLst>
                <a:path w="5363" h="3129" extrusionOk="0">
                  <a:moveTo>
                    <a:pt x="467" y="1"/>
                  </a:moveTo>
                  <a:cubicBezTo>
                    <a:pt x="208" y="1"/>
                    <a:pt x="1" y="208"/>
                    <a:pt x="1" y="467"/>
                  </a:cubicBezTo>
                  <a:lnTo>
                    <a:pt x="1" y="2656"/>
                  </a:lnTo>
                  <a:cubicBezTo>
                    <a:pt x="1" y="2915"/>
                    <a:pt x="208" y="3129"/>
                    <a:pt x="467" y="3129"/>
                  </a:cubicBezTo>
                  <a:lnTo>
                    <a:pt x="4897" y="3129"/>
                  </a:lnTo>
                  <a:cubicBezTo>
                    <a:pt x="5156" y="3129"/>
                    <a:pt x="5363" y="2922"/>
                    <a:pt x="5363" y="2662"/>
                  </a:cubicBezTo>
                  <a:lnTo>
                    <a:pt x="5363" y="474"/>
                  </a:lnTo>
                  <a:cubicBezTo>
                    <a:pt x="5363" y="215"/>
                    <a:pt x="5156" y="1"/>
                    <a:pt x="48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6"/>
            <p:cNvSpPr/>
            <p:nvPr/>
          </p:nvSpPr>
          <p:spPr>
            <a:xfrm>
              <a:off x="4298485" y="4135230"/>
              <a:ext cx="422962" cy="90286"/>
            </a:xfrm>
            <a:custGeom>
              <a:avLst/>
              <a:gdLst/>
              <a:ahLst/>
              <a:cxnLst/>
              <a:rect l="l" t="t" r="r" b="b"/>
              <a:pathLst>
                <a:path w="4858" h="1037" extrusionOk="0">
                  <a:moveTo>
                    <a:pt x="98" y="1"/>
                  </a:moveTo>
                  <a:cubicBezTo>
                    <a:pt x="46" y="1"/>
                    <a:pt x="0" y="20"/>
                    <a:pt x="0" y="40"/>
                  </a:cubicBezTo>
                  <a:cubicBezTo>
                    <a:pt x="0" y="65"/>
                    <a:pt x="46" y="78"/>
                    <a:pt x="98" y="78"/>
                  </a:cubicBezTo>
                  <a:lnTo>
                    <a:pt x="2390" y="78"/>
                  </a:lnTo>
                  <a:lnTo>
                    <a:pt x="2390" y="1017"/>
                  </a:lnTo>
                  <a:cubicBezTo>
                    <a:pt x="2390" y="1024"/>
                    <a:pt x="2409" y="1037"/>
                    <a:pt x="2429" y="1037"/>
                  </a:cubicBezTo>
                  <a:cubicBezTo>
                    <a:pt x="2448" y="1037"/>
                    <a:pt x="2468" y="1024"/>
                    <a:pt x="2468" y="1017"/>
                  </a:cubicBezTo>
                  <a:lnTo>
                    <a:pt x="2468" y="78"/>
                  </a:lnTo>
                  <a:lnTo>
                    <a:pt x="4760" y="78"/>
                  </a:lnTo>
                  <a:cubicBezTo>
                    <a:pt x="4812" y="78"/>
                    <a:pt x="4857" y="65"/>
                    <a:pt x="4857" y="40"/>
                  </a:cubicBezTo>
                  <a:cubicBezTo>
                    <a:pt x="4857" y="20"/>
                    <a:pt x="4812" y="1"/>
                    <a:pt x="4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6"/>
            <p:cNvSpPr/>
            <p:nvPr/>
          </p:nvSpPr>
          <p:spPr>
            <a:xfrm>
              <a:off x="4365613" y="3046558"/>
              <a:ext cx="298894" cy="233421"/>
            </a:xfrm>
            <a:custGeom>
              <a:avLst/>
              <a:gdLst/>
              <a:ahLst/>
              <a:cxnLst/>
              <a:rect l="l" t="t" r="r" b="b"/>
              <a:pathLst>
                <a:path w="3433" h="2681" extrusionOk="0">
                  <a:moveTo>
                    <a:pt x="1716" y="0"/>
                  </a:moveTo>
                  <a:cubicBezTo>
                    <a:pt x="771" y="0"/>
                    <a:pt x="0" y="693"/>
                    <a:pt x="0" y="1554"/>
                  </a:cubicBezTo>
                  <a:lnTo>
                    <a:pt x="0" y="2681"/>
                  </a:lnTo>
                  <a:lnTo>
                    <a:pt x="3432" y="2681"/>
                  </a:lnTo>
                  <a:lnTo>
                    <a:pt x="3432" y="1554"/>
                  </a:lnTo>
                  <a:cubicBezTo>
                    <a:pt x="3432" y="693"/>
                    <a:pt x="2662" y="0"/>
                    <a:pt x="17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6"/>
            <p:cNvSpPr/>
            <p:nvPr/>
          </p:nvSpPr>
          <p:spPr>
            <a:xfrm>
              <a:off x="4384767" y="2792761"/>
              <a:ext cx="252053" cy="270772"/>
            </a:xfrm>
            <a:custGeom>
              <a:avLst/>
              <a:gdLst/>
              <a:ahLst/>
              <a:cxnLst/>
              <a:rect l="l" t="t" r="r" b="b"/>
              <a:pathLst>
                <a:path w="2895" h="3110" extrusionOk="0">
                  <a:moveTo>
                    <a:pt x="1464" y="1"/>
                  </a:moveTo>
                  <a:cubicBezTo>
                    <a:pt x="667" y="1"/>
                    <a:pt x="0" y="273"/>
                    <a:pt x="0" y="1484"/>
                  </a:cubicBezTo>
                  <a:cubicBezTo>
                    <a:pt x="0" y="2695"/>
                    <a:pt x="1133" y="3109"/>
                    <a:pt x="1477" y="3109"/>
                  </a:cubicBezTo>
                  <a:cubicBezTo>
                    <a:pt x="1820" y="3109"/>
                    <a:pt x="2895" y="2682"/>
                    <a:pt x="2895" y="1484"/>
                  </a:cubicBezTo>
                  <a:cubicBezTo>
                    <a:pt x="2895" y="292"/>
                    <a:pt x="2267" y="1"/>
                    <a:pt x="14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6"/>
            <p:cNvSpPr/>
            <p:nvPr/>
          </p:nvSpPr>
          <p:spPr>
            <a:xfrm>
              <a:off x="4355426" y="2921967"/>
              <a:ext cx="310735" cy="67650"/>
            </a:xfrm>
            <a:custGeom>
              <a:avLst/>
              <a:gdLst/>
              <a:ahLst/>
              <a:cxnLst/>
              <a:rect l="l" t="t" r="r" b="b"/>
              <a:pathLst>
                <a:path w="3569" h="777" extrusionOk="0">
                  <a:moveTo>
                    <a:pt x="280" y="0"/>
                  </a:moveTo>
                  <a:cubicBezTo>
                    <a:pt x="68" y="0"/>
                    <a:pt x="0" y="138"/>
                    <a:pt x="0" y="317"/>
                  </a:cubicBezTo>
                  <a:cubicBezTo>
                    <a:pt x="0" y="518"/>
                    <a:pt x="149" y="777"/>
                    <a:pt x="389" y="777"/>
                  </a:cubicBezTo>
                  <a:cubicBezTo>
                    <a:pt x="596" y="777"/>
                    <a:pt x="765" y="615"/>
                    <a:pt x="765" y="408"/>
                  </a:cubicBezTo>
                  <a:cubicBezTo>
                    <a:pt x="765" y="207"/>
                    <a:pt x="674" y="58"/>
                    <a:pt x="363" y="6"/>
                  </a:cubicBezTo>
                  <a:cubicBezTo>
                    <a:pt x="333" y="2"/>
                    <a:pt x="305" y="0"/>
                    <a:pt x="280" y="0"/>
                  </a:cubicBezTo>
                  <a:close/>
                  <a:moveTo>
                    <a:pt x="3289" y="0"/>
                  </a:moveTo>
                  <a:cubicBezTo>
                    <a:pt x="3264" y="0"/>
                    <a:pt x="3236" y="2"/>
                    <a:pt x="3206" y="6"/>
                  </a:cubicBezTo>
                  <a:cubicBezTo>
                    <a:pt x="2889" y="58"/>
                    <a:pt x="2804" y="207"/>
                    <a:pt x="2804" y="408"/>
                  </a:cubicBezTo>
                  <a:cubicBezTo>
                    <a:pt x="2804" y="615"/>
                    <a:pt x="2973" y="777"/>
                    <a:pt x="3180" y="777"/>
                  </a:cubicBezTo>
                  <a:cubicBezTo>
                    <a:pt x="3413" y="777"/>
                    <a:pt x="3569" y="518"/>
                    <a:pt x="3569" y="317"/>
                  </a:cubicBezTo>
                  <a:cubicBezTo>
                    <a:pt x="3569" y="138"/>
                    <a:pt x="3502" y="0"/>
                    <a:pt x="3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6"/>
            <p:cNvSpPr/>
            <p:nvPr/>
          </p:nvSpPr>
          <p:spPr>
            <a:xfrm>
              <a:off x="4362740" y="2766032"/>
              <a:ext cx="359840" cy="202774"/>
            </a:xfrm>
            <a:custGeom>
              <a:avLst/>
              <a:gdLst/>
              <a:ahLst/>
              <a:cxnLst/>
              <a:rect l="l" t="t" r="r" b="b"/>
              <a:pathLst>
                <a:path w="4133" h="2329" extrusionOk="0">
                  <a:moveTo>
                    <a:pt x="1656" y="1"/>
                  </a:moveTo>
                  <a:cubicBezTo>
                    <a:pt x="1040" y="1"/>
                    <a:pt x="849" y="392"/>
                    <a:pt x="849" y="392"/>
                  </a:cubicBezTo>
                  <a:cubicBezTo>
                    <a:pt x="849" y="392"/>
                    <a:pt x="822" y="383"/>
                    <a:pt x="774" y="383"/>
                  </a:cubicBezTo>
                  <a:cubicBezTo>
                    <a:pt x="678" y="383"/>
                    <a:pt x="501" y="420"/>
                    <a:pt x="299" y="645"/>
                  </a:cubicBezTo>
                  <a:cubicBezTo>
                    <a:pt x="1" y="988"/>
                    <a:pt x="33" y="1376"/>
                    <a:pt x="98" y="1739"/>
                  </a:cubicBezTo>
                  <a:cubicBezTo>
                    <a:pt x="124" y="1888"/>
                    <a:pt x="344" y="2322"/>
                    <a:pt x="344" y="2322"/>
                  </a:cubicBezTo>
                  <a:cubicBezTo>
                    <a:pt x="344" y="2322"/>
                    <a:pt x="331" y="1953"/>
                    <a:pt x="415" y="1610"/>
                  </a:cubicBezTo>
                  <a:cubicBezTo>
                    <a:pt x="480" y="1376"/>
                    <a:pt x="719" y="943"/>
                    <a:pt x="719" y="943"/>
                  </a:cubicBezTo>
                  <a:cubicBezTo>
                    <a:pt x="719" y="943"/>
                    <a:pt x="1374" y="1331"/>
                    <a:pt x="2079" y="1428"/>
                  </a:cubicBezTo>
                  <a:cubicBezTo>
                    <a:pt x="2338" y="1463"/>
                    <a:pt x="2523" y="1467"/>
                    <a:pt x="2659" y="1467"/>
                  </a:cubicBezTo>
                  <a:cubicBezTo>
                    <a:pt x="2695" y="1467"/>
                    <a:pt x="2728" y="1467"/>
                    <a:pt x="2758" y="1467"/>
                  </a:cubicBezTo>
                  <a:cubicBezTo>
                    <a:pt x="2925" y="1467"/>
                    <a:pt x="2998" y="1475"/>
                    <a:pt x="3057" y="1584"/>
                  </a:cubicBezTo>
                  <a:cubicBezTo>
                    <a:pt x="3167" y="1784"/>
                    <a:pt x="3038" y="2328"/>
                    <a:pt x="3038" y="2328"/>
                  </a:cubicBezTo>
                  <a:cubicBezTo>
                    <a:pt x="3038" y="2328"/>
                    <a:pt x="4132" y="489"/>
                    <a:pt x="2028" y="42"/>
                  </a:cubicBezTo>
                  <a:cubicBezTo>
                    <a:pt x="1889" y="13"/>
                    <a:pt x="1766" y="1"/>
                    <a:pt x="16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
            <p:cNvSpPr/>
            <p:nvPr/>
          </p:nvSpPr>
          <p:spPr>
            <a:xfrm>
              <a:off x="4479495" y="3027317"/>
              <a:ext cx="61555" cy="76791"/>
            </a:xfrm>
            <a:custGeom>
              <a:avLst/>
              <a:gdLst/>
              <a:ahLst/>
              <a:cxnLst/>
              <a:rect l="l" t="t" r="r" b="b"/>
              <a:pathLst>
                <a:path w="707" h="882" extrusionOk="0">
                  <a:moveTo>
                    <a:pt x="356" y="1"/>
                  </a:moveTo>
                  <a:cubicBezTo>
                    <a:pt x="162" y="1"/>
                    <a:pt x="0" y="150"/>
                    <a:pt x="0" y="325"/>
                  </a:cubicBezTo>
                  <a:lnTo>
                    <a:pt x="0" y="558"/>
                  </a:lnTo>
                  <a:cubicBezTo>
                    <a:pt x="0" y="739"/>
                    <a:pt x="162" y="882"/>
                    <a:pt x="356" y="882"/>
                  </a:cubicBezTo>
                  <a:cubicBezTo>
                    <a:pt x="551" y="882"/>
                    <a:pt x="706" y="739"/>
                    <a:pt x="706" y="558"/>
                  </a:cubicBezTo>
                  <a:lnTo>
                    <a:pt x="706" y="325"/>
                  </a:lnTo>
                  <a:cubicBezTo>
                    <a:pt x="706" y="150"/>
                    <a:pt x="551" y="1"/>
                    <a:pt x="35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16"/>
            <p:cNvGrpSpPr/>
            <p:nvPr/>
          </p:nvGrpSpPr>
          <p:grpSpPr>
            <a:xfrm>
              <a:off x="5294082" y="3687065"/>
              <a:ext cx="366544" cy="557129"/>
              <a:chOff x="2542675" y="2534750"/>
              <a:chExt cx="105250" cy="159975"/>
            </a:xfrm>
          </p:grpSpPr>
          <p:sp>
            <p:nvSpPr>
              <p:cNvPr id="226" name="Google Shape;226;p16"/>
              <p:cNvSpPr/>
              <p:nvPr/>
            </p:nvSpPr>
            <p:spPr>
              <a:xfrm>
                <a:off x="2542675" y="2534750"/>
                <a:ext cx="105250" cy="159975"/>
              </a:xfrm>
              <a:custGeom>
                <a:avLst/>
                <a:gdLst/>
                <a:ahLst/>
                <a:cxnLst/>
                <a:rect l="l" t="t" r="r" b="b"/>
                <a:pathLst>
                  <a:path w="4210" h="6399" extrusionOk="0">
                    <a:moveTo>
                      <a:pt x="2105" y="1"/>
                    </a:moveTo>
                    <a:cubicBezTo>
                      <a:pt x="2092" y="1"/>
                      <a:pt x="2079" y="1"/>
                      <a:pt x="2073" y="7"/>
                    </a:cubicBezTo>
                    <a:cubicBezTo>
                      <a:pt x="1231" y="27"/>
                      <a:pt x="512" y="901"/>
                      <a:pt x="188" y="2157"/>
                    </a:cubicBezTo>
                    <a:cubicBezTo>
                      <a:pt x="182" y="2183"/>
                      <a:pt x="175" y="2202"/>
                      <a:pt x="169" y="2228"/>
                    </a:cubicBezTo>
                    <a:cubicBezTo>
                      <a:pt x="59" y="2669"/>
                      <a:pt x="1" y="3161"/>
                      <a:pt x="1" y="3672"/>
                    </a:cubicBezTo>
                    <a:cubicBezTo>
                      <a:pt x="1" y="5699"/>
                      <a:pt x="940" y="6399"/>
                      <a:pt x="2105" y="6399"/>
                    </a:cubicBezTo>
                    <a:cubicBezTo>
                      <a:pt x="3264" y="6399"/>
                      <a:pt x="4210" y="5699"/>
                      <a:pt x="4210" y="3672"/>
                    </a:cubicBezTo>
                    <a:cubicBezTo>
                      <a:pt x="4210" y="3161"/>
                      <a:pt x="4145" y="2669"/>
                      <a:pt x="4042" y="2228"/>
                    </a:cubicBezTo>
                    <a:cubicBezTo>
                      <a:pt x="4035" y="2202"/>
                      <a:pt x="4029" y="2183"/>
                      <a:pt x="4022" y="2157"/>
                    </a:cubicBezTo>
                    <a:cubicBezTo>
                      <a:pt x="3698" y="907"/>
                      <a:pt x="2980" y="27"/>
                      <a:pt x="2138" y="7"/>
                    </a:cubicBezTo>
                    <a:cubicBezTo>
                      <a:pt x="2125" y="1"/>
                      <a:pt x="2118" y="1"/>
                      <a:pt x="21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6"/>
              <p:cNvSpPr/>
              <p:nvPr/>
            </p:nvSpPr>
            <p:spPr>
              <a:xfrm>
                <a:off x="2546900" y="2534925"/>
                <a:ext cx="96825" cy="55550"/>
              </a:xfrm>
              <a:custGeom>
                <a:avLst/>
                <a:gdLst/>
                <a:ahLst/>
                <a:cxnLst/>
                <a:rect l="l" t="t" r="r" b="b"/>
                <a:pathLst>
                  <a:path w="3873" h="2222" extrusionOk="0">
                    <a:moveTo>
                      <a:pt x="1904" y="0"/>
                    </a:moveTo>
                    <a:lnTo>
                      <a:pt x="1904" y="2150"/>
                    </a:lnTo>
                    <a:lnTo>
                      <a:pt x="19" y="2150"/>
                    </a:lnTo>
                    <a:cubicBezTo>
                      <a:pt x="13" y="2176"/>
                      <a:pt x="6" y="2195"/>
                      <a:pt x="0" y="2221"/>
                    </a:cubicBezTo>
                    <a:lnTo>
                      <a:pt x="3873" y="2221"/>
                    </a:lnTo>
                    <a:cubicBezTo>
                      <a:pt x="3866" y="2195"/>
                      <a:pt x="3860" y="2176"/>
                      <a:pt x="3853" y="2150"/>
                    </a:cubicBezTo>
                    <a:lnTo>
                      <a:pt x="1969" y="2150"/>
                    </a:lnTo>
                    <a:lnTo>
                      <a:pt x="19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16"/>
            <p:cNvSpPr/>
            <p:nvPr/>
          </p:nvSpPr>
          <p:spPr>
            <a:xfrm>
              <a:off x="3783752" y="3728197"/>
              <a:ext cx="426270" cy="919668"/>
            </a:xfrm>
            <a:custGeom>
              <a:avLst/>
              <a:gdLst/>
              <a:ahLst/>
              <a:cxnLst/>
              <a:rect l="l" t="t" r="r" b="b"/>
              <a:pathLst>
                <a:path w="4896" h="10563" extrusionOk="0">
                  <a:moveTo>
                    <a:pt x="2001" y="0"/>
                  </a:moveTo>
                  <a:cubicBezTo>
                    <a:pt x="1962" y="0"/>
                    <a:pt x="1923" y="20"/>
                    <a:pt x="1891" y="59"/>
                  </a:cubicBezTo>
                  <a:cubicBezTo>
                    <a:pt x="1632" y="343"/>
                    <a:pt x="1664" y="1736"/>
                    <a:pt x="1671" y="2655"/>
                  </a:cubicBezTo>
                  <a:cubicBezTo>
                    <a:pt x="1677" y="3128"/>
                    <a:pt x="1677" y="3478"/>
                    <a:pt x="1619" y="3484"/>
                  </a:cubicBezTo>
                  <a:cubicBezTo>
                    <a:pt x="1617" y="3486"/>
                    <a:pt x="1616" y="3487"/>
                    <a:pt x="1614" y="3487"/>
                  </a:cubicBezTo>
                  <a:cubicBezTo>
                    <a:pt x="1609" y="3487"/>
                    <a:pt x="1604" y="3481"/>
                    <a:pt x="1600" y="3471"/>
                  </a:cubicBezTo>
                  <a:cubicBezTo>
                    <a:pt x="1477" y="3258"/>
                    <a:pt x="1554" y="1004"/>
                    <a:pt x="1153" y="654"/>
                  </a:cubicBezTo>
                  <a:cubicBezTo>
                    <a:pt x="1125" y="626"/>
                    <a:pt x="1087" y="608"/>
                    <a:pt x="1047" y="608"/>
                  </a:cubicBezTo>
                  <a:cubicBezTo>
                    <a:pt x="1041" y="608"/>
                    <a:pt x="1036" y="608"/>
                    <a:pt x="1030" y="609"/>
                  </a:cubicBezTo>
                  <a:cubicBezTo>
                    <a:pt x="1017" y="609"/>
                    <a:pt x="1010" y="615"/>
                    <a:pt x="997" y="615"/>
                  </a:cubicBezTo>
                  <a:cubicBezTo>
                    <a:pt x="978" y="622"/>
                    <a:pt x="965" y="635"/>
                    <a:pt x="946" y="654"/>
                  </a:cubicBezTo>
                  <a:cubicBezTo>
                    <a:pt x="933" y="674"/>
                    <a:pt x="920" y="693"/>
                    <a:pt x="907" y="719"/>
                  </a:cubicBezTo>
                  <a:cubicBezTo>
                    <a:pt x="622" y="1282"/>
                    <a:pt x="894" y="3769"/>
                    <a:pt x="784" y="3853"/>
                  </a:cubicBezTo>
                  <a:cubicBezTo>
                    <a:pt x="777" y="3853"/>
                    <a:pt x="777" y="3860"/>
                    <a:pt x="777" y="3860"/>
                  </a:cubicBezTo>
                  <a:cubicBezTo>
                    <a:pt x="777" y="3860"/>
                    <a:pt x="777" y="3860"/>
                    <a:pt x="777" y="3860"/>
                  </a:cubicBezTo>
                  <a:cubicBezTo>
                    <a:pt x="644" y="3860"/>
                    <a:pt x="628" y="1675"/>
                    <a:pt x="286" y="1675"/>
                  </a:cubicBezTo>
                  <a:cubicBezTo>
                    <a:pt x="280" y="1675"/>
                    <a:pt x="273" y="1676"/>
                    <a:pt x="266" y="1677"/>
                  </a:cubicBezTo>
                  <a:cubicBezTo>
                    <a:pt x="220" y="1690"/>
                    <a:pt x="181" y="1742"/>
                    <a:pt x="149" y="1820"/>
                  </a:cubicBezTo>
                  <a:cubicBezTo>
                    <a:pt x="0" y="2208"/>
                    <a:pt x="71" y="3264"/>
                    <a:pt x="71" y="3640"/>
                  </a:cubicBezTo>
                  <a:cubicBezTo>
                    <a:pt x="78" y="4067"/>
                    <a:pt x="97" y="4494"/>
                    <a:pt x="155" y="4922"/>
                  </a:cubicBezTo>
                  <a:cubicBezTo>
                    <a:pt x="227" y="5446"/>
                    <a:pt x="337" y="5971"/>
                    <a:pt x="492" y="6482"/>
                  </a:cubicBezTo>
                  <a:cubicBezTo>
                    <a:pt x="596" y="6819"/>
                    <a:pt x="712" y="7156"/>
                    <a:pt x="855" y="7486"/>
                  </a:cubicBezTo>
                  <a:cubicBezTo>
                    <a:pt x="1004" y="7836"/>
                    <a:pt x="894" y="10562"/>
                    <a:pt x="894" y="10562"/>
                  </a:cubicBezTo>
                  <a:lnTo>
                    <a:pt x="3665" y="10562"/>
                  </a:lnTo>
                  <a:cubicBezTo>
                    <a:pt x="3665" y="10562"/>
                    <a:pt x="3426" y="8192"/>
                    <a:pt x="3665" y="7661"/>
                  </a:cubicBezTo>
                  <a:cubicBezTo>
                    <a:pt x="3898" y="7130"/>
                    <a:pt x="4378" y="6703"/>
                    <a:pt x="4604" y="5777"/>
                  </a:cubicBezTo>
                  <a:cubicBezTo>
                    <a:pt x="4708" y="5343"/>
                    <a:pt x="4799" y="3873"/>
                    <a:pt x="4799" y="3873"/>
                  </a:cubicBezTo>
                  <a:cubicBezTo>
                    <a:pt x="4799" y="3873"/>
                    <a:pt x="4896" y="2694"/>
                    <a:pt x="4779" y="2383"/>
                  </a:cubicBezTo>
                  <a:cubicBezTo>
                    <a:pt x="4747" y="2286"/>
                    <a:pt x="4695" y="2241"/>
                    <a:pt x="4630" y="2215"/>
                  </a:cubicBezTo>
                  <a:cubicBezTo>
                    <a:pt x="4611" y="2208"/>
                    <a:pt x="4590" y="2205"/>
                    <a:pt x="4568" y="2205"/>
                  </a:cubicBezTo>
                  <a:cubicBezTo>
                    <a:pt x="4546" y="2205"/>
                    <a:pt x="4523" y="2208"/>
                    <a:pt x="4501" y="2215"/>
                  </a:cubicBezTo>
                  <a:cubicBezTo>
                    <a:pt x="4378" y="2247"/>
                    <a:pt x="4255" y="2364"/>
                    <a:pt x="4190" y="2519"/>
                  </a:cubicBezTo>
                  <a:cubicBezTo>
                    <a:pt x="4073" y="2798"/>
                    <a:pt x="4022" y="3147"/>
                    <a:pt x="4015" y="3413"/>
                  </a:cubicBezTo>
                  <a:cubicBezTo>
                    <a:pt x="4015" y="3426"/>
                    <a:pt x="4015" y="3432"/>
                    <a:pt x="4015" y="3445"/>
                  </a:cubicBezTo>
                  <a:cubicBezTo>
                    <a:pt x="4015" y="3471"/>
                    <a:pt x="4015" y="3504"/>
                    <a:pt x="4015" y="3530"/>
                  </a:cubicBezTo>
                  <a:cubicBezTo>
                    <a:pt x="4009" y="3827"/>
                    <a:pt x="4034" y="4320"/>
                    <a:pt x="3737" y="4333"/>
                  </a:cubicBezTo>
                  <a:cubicBezTo>
                    <a:pt x="3691" y="4333"/>
                    <a:pt x="3607" y="4281"/>
                    <a:pt x="3568" y="4190"/>
                  </a:cubicBezTo>
                  <a:cubicBezTo>
                    <a:pt x="3562" y="4177"/>
                    <a:pt x="3555" y="4164"/>
                    <a:pt x="3555" y="4145"/>
                  </a:cubicBezTo>
                  <a:cubicBezTo>
                    <a:pt x="3555" y="4145"/>
                    <a:pt x="3555" y="4145"/>
                    <a:pt x="3555" y="4138"/>
                  </a:cubicBezTo>
                  <a:cubicBezTo>
                    <a:pt x="3387" y="3433"/>
                    <a:pt x="3645" y="434"/>
                    <a:pt x="3046" y="434"/>
                  </a:cubicBezTo>
                  <a:cubicBezTo>
                    <a:pt x="3045" y="434"/>
                    <a:pt x="3044" y="434"/>
                    <a:pt x="3044" y="434"/>
                  </a:cubicBezTo>
                  <a:cubicBezTo>
                    <a:pt x="2610" y="441"/>
                    <a:pt x="2610" y="1936"/>
                    <a:pt x="2616" y="2785"/>
                  </a:cubicBezTo>
                  <a:cubicBezTo>
                    <a:pt x="2616" y="3122"/>
                    <a:pt x="2616" y="3355"/>
                    <a:pt x="2590" y="3368"/>
                  </a:cubicBezTo>
                  <a:cubicBezTo>
                    <a:pt x="2590" y="3368"/>
                    <a:pt x="2590" y="3368"/>
                    <a:pt x="2590" y="3368"/>
                  </a:cubicBezTo>
                  <a:cubicBezTo>
                    <a:pt x="2494" y="3368"/>
                    <a:pt x="2622" y="0"/>
                    <a:pt x="2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6"/>
            <p:cNvSpPr/>
            <p:nvPr/>
          </p:nvSpPr>
          <p:spPr>
            <a:xfrm flipH="1">
              <a:off x="5272926" y="3728197"/>
              <a:ext cx="426270" cy="919668"/>
            </a:xfrm>
            <a:custGeom>
              <a:avLst/>
              <a:gdLst/>
              <a:ahLst/>
              <a:cxnLst/>
              <a:rect l="l" t="t" r="r" b="b"/>
              <a:pathLst>
                <a:path w="4896" h="10563" extrusionOk="0">
                  <a:moveTo>
                    <a:pt x="2001" y="0"/>
                  </a:moveTo>
                  <a:cubicBezTo>
                    <a:pt x="1962" y="0"/>
                    <a:pt x="1923" y="20"/>
                    <a:pt x="1891" y="59"/>
                  </a:cubicBezTo>
                  <a:cubicBezTo>
                    <a:pt x="1632" y="343"/>
                    <a:pt x="1664" y="1736"/>
                    <a:pt x="1671" y="2655"/>
                  </a:cubicBezTo>
                  <a:cubicBezTo>
                    <a:pt x="1677" y="3128"/>
                    <a:pt x="1677" y="3478"/>
                    <a:pt x="1619" y="3484"/>
                  </a:cubicBezTo>
                  <a:cubicBezTo>
                    <a:pt x="1617" y="3486"/>
                    <a:pt x="1616" y="3487"/>
                    <a:pt x="1614" y="3487"/>
                  </a:cubicBezTo>
                  <a:cubicBezTo>
                    <a:pt x="1609" y="3487"/>
                    <a:pt x="1604" y="3481"/>
                    <a:pt x="1600" y="3471"/>
                  </a:cubicBezTo>
                  <a:cubicBezTo>
                    <a:pt x="1477" y="3258"/>
                    <a:pt x="1554" y="1004"/>
                    <a:pt x="1153" y="654"/>
                  </a:cubicBezTo>
                  <a:cubicBezTo>
                    <a:pt x="1125" y="626"/>
                    <a:pt x="1087" y="608"/>
                    <a:pt x="1047" y="608"/>
                  </a:cubicBezTo>
                  <a:cubicBezTo>
                    <a:pt x="1041" y="608"/>
                    <a:pt x="1036" y="608"/>
                    <a:pt x="1030" y="609"/>
                  </a:cubicBezTo>
                  <a:cubicBezTo>
                    <a:pt x="1017" y="609"/>
                    <a:pt x="1010" y="615"/>
                    <a:pt x="997" y="615"/>
                  </a:cubicBezTo>
                  <a:cubicBezTo>
                    <a:pt x="978" y="622"/>
                    <a:pt x="965" y="635"/>
                    <a:pt x="946" y="654"/>
                  </a:cubicBezTo>
                  <a:cubicBezTo>
                    <a:pt x="933" y="674"/>
                    <a:pt x="920" y="693"/>
                    <a:pt x="907" y="719"/>
                  </a:cubicBezTo>
                  <a:cubicBezTo>
                    <a:pt x="622" y="1282"/>
                    <a:pt x="894" y="3769"/>
                    <a:pt x="784" y="3853"/>
                  </a:cubicBezTo>
                  <a:cubicBezTo>
                    <a:pt x="777" y="3853"/>
                    <a:pt x="777" y="3860"/>
                    <a:pt x="777" y="3860"/>
                  </a:cubicBezTo>
                  <a:cubicBezTo>
                    <a:pt x="777" y="3860"/>
                    <a:pt x="777" y="3860"/>
                    <a:pt x="777" y="3860"/>
                  </a:cubicBezTo>
                  <a:cubicBezTo>
                    <a:pt x="644" y="3860"/>
                    <a:pt x="628" y="1675"/>
                    <a:pt x="286" y="1675"/>
                  </a:cubicBezTo>
                  <a:cubicBezTo>
                    <a:pt x="280" y="1675"/>
                    <a:pt x="273" y="1676"/>
                    <a:pt x="266" y="1677"/>
                  </a:cubicBezTo>
                  <a:cubicBezTo>
                    <a:pt x="220" y="1690"/>
                    <a:pt x="181" y="1742"/>
                    <a:pt x="149" y="1820"/>
                  </a:cubicBezTo>
                  <a:cubicBezTo>
                    <a:pt x="0" y="2208"/>
                    <a:pt x="71" y="3264"/>
                    <a:pt x="71" y="3640"/>
                  </a:cubicBezTo>
                  <a:cubicBezTo>
                    <a:pt x="78" y="4067"/>
                    <a:pt x="97" y="4494"/>
                    <a:pt x="155" y="4922"/>
                  </a:cubicBezTo>
                  <a:cubicBezTo>
                    <a:pt x="227" y="5446"/>
                    <a:pt x="337" y="5971"/>
                    <a:pt x="492" y="6482"/>
                  </a:cubicBezTo>
                  <a:cubicBezTo>
                    <a:pt x="596" y="6819"/>
                    <a:pt x="712" y="7156"/>
                    <a:pt x="855" y="7486"/>
                  </a:cubicBezTo>
                  <a:cubicBezTo>
                    <a:pt x="1004" y="7836"/>
                    <a:pt x="894" y="10562"/>
                    <a:pt x="894" y="10562"/>
                  </a:cubicBezTo>
                  <a:lnTo>
                    <a:pt x="3665" y="10562"/>
                  </a:lnTo>
                  <a:cubicBezTo>
                    <a:pt x="3665" y="10562"/>
                    <a:pt x="3426" y="8192"/>
                    <a:pt x="3665" y="7661"/>
                  </a:cubicBezTo>
                  <a:cubicBezTo>
                    <a:pt x="3898" y="7130"/>
                    <a:pt x="4378" y="6703"/>
                    <a:pt x="4604" y="5777"/>
                  </a:cubicBezTo>
                  <a:cubicBezTo>
                    <a:pt x="4708" y="5343"/>
                    <a:pt x="4799" y="3873"/>
                    <a:pt x="4799" y="3873"/>
                  </a:cubicBezTo>
                  <a:cubicBezTo>
                    <a:pt x="4799" y="3873"/>
                    <a:pt x="4896" y="2694"/>
                    <a:pt x="4779" y="2383"/>
                  </a:cubicBezTo>
                  <a:cubicBezTo>
                    <a:pt x="4747" y="2286"/>
                    <a:pt x="4695" y="2241"/>
                    <a:pt x="4630" y="2215"/>
                  </a:cubicBezTo>
                  <a:cubicBezTo>
                    <a:pt x="4611" y="2208"/>
                    <a:pt x="4590" y="2205"/>
                    <a:pt x="4568" y="2205"/>
                  </a:cubicBezTo>
                  <a:cubicBezTo>
                    <a:pt x="4546" y="2205"/>
                    <a:pt x="4523" y="2208"/>
                    <a:pt x="4501" y="2215"/>
                  </a:cubicBezTo>
                  <a:cubicBezTo>
                    <a:pt x="4378" y="2247"/>
                    <a:pt x="4255" y="2364"/>
                    <a:pt x="4190" y="2519"/>
                  </a:cubicBezTo>
                  <a:cubicBezTo>
                    <a:pt x="4073" y="2798"/>
                    <a:pt x="4022" y="3147"/>
                    <a:pt x="4015" y="3413"/>
                  </a:cubicBezTo>
                  <a:cubicBezTo>
                    <a:pt x="4015" y="3426"/>
                    <a:pt x="4015" y="3432"/>
                    <a:pt x="4015" y="3445"/>
                  </a:cubicBezTo>
                  <a:cubicBezTo>
                    <a:pt x="4015" y="3471"/>
                    <a:pt x="4015" y="3504"/>
                    <a:pt x="4015" y="3530"/>
                  </a:cubicBezTo>
                  <a:cubicBezTo>
                    <a:pt x="4009" y="3827"/>
                    <a:pt x="4034" y="4320"/>
                    <a:pt x="3737" y="4333"/>
                  </a:cubicBezTo>
                  <a:cubicBezTo>
                    <a:pt x="3691" y="4333"/>
                    <a:pt x="3607" y="4281"/>
                    <a:pt x="3568" y="4190"/>
                  </a:cubicBezTo>
                  <a:cubicBezTo>
                    <a:pt x="3562" y="4177"/>
                    <a:pt x="3555" y="4164"/>
                    <a:pt x="3555" y="4145"/>
                  </a:cubicBezTo>
                  <a:cubicBezTo>
                    <a:pt x="3555" y="4145"/>
                    <a:pt x="3555" y="4145"/>
                    <a:pt x="3555" y="4138"/>
                  </a:cubicBezTo>
                  <a:cubicBezTo>
                    <a:pt x="3387" y="3433"/>
                    <a:pt x="3645" y="434"/>
                    <a:pt x="3046" y="434"/>
                  </a:cubicBezTo>
                  <a:cubicBezTo>
                    <a:pt x="3045" y="434"/>
                    <a:pt x="3044" y="434"/>
                    <a:pt x="3044" y="434"/>
                  </a:cubicBezTo>
                  <a:cubicBezTo>
                    <a:pt x="2610" y="441"/>
                    <a:pt x="2610" y="1936"/>
                    <a:pt x="2616" y="2785"/>
                  </a:cubicBezTo>
                  <a:cubicBezTo>
                    <a:pt x="2616" y="3122"/>
                    <a:pt x="2616" y="3355"/>
                    <a:pt x="2590" y="3368"/>
                  </a:cubicBezTo>
                  <a:cubicBezTo>
                    <a:pt x="2590" y="3368"/>
                    <a:pt x="2590" y="3368"/>
                    <a:pt x="2590" y="3368"/>
                  </a:cubicBezTo>
                  <a:cubicBezTo>
                    <a:pt x="2494" y="3368"/>
                    <a:pt x="2622" y="0"/>
                    <a:pt x="20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0" name="Google Shape;230;p16"/>
            <p:cNvCxnSpPr/>
            <p:nvPr/>
          </p:nvCxnSpPr>
          <p:spPr>
            <a:xfrm>
              <a:off x="3519017" y="4646450"/>
              <a:ext cx="23232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97"/>
        <p:cNvGrpSpPr/>
        <p:nvPr/>
      </p:nvGrpSpPr>
      <p:grpSpPr>
        <a:xfrm>
          <a:off x="0" y="0"/>
          <a:ext cx="0" cy="0"/>
          <a:chOff x="0" y="0"/>
          <a:chExt cx="0" cy="0"/>
        </a:xfrm>
      </p:grpSpPr>
      <p:grpSp>
        <p:nvGrpSpPr>
          <p:cNvPr id="3998" name="Google Shape;3998;p33"/>
          <p:cNvGrpSpPr/>
          <p:nvPr/>
        </p:nvGrpSpPr>
        <p:grpSpPr>
          <a:xfrm>
            <a:off x="1649391" y="3905499"/>
            <a:ext cx="5924779" cy="38004"/>
            <a:chOff x="1649391" y="3905499"/>
            <a:chExt cx="5924779" cy="38004"/>
          </a:xfrm>
        </p:grpSpPr>
        <p:sp>
          <p:nvSpPr>
            <p:cNvPr id="3999" name="Google Shape;3999;p33"/>
            <p:cNvSpPr/>
            <p:nvPr/>
          </p:nvSpPr>
          <p:spPr>
            <a:xfrm rot="5400000">
              <a:off x="6957237" y="3707571"/>
              <a:ext cx="38004" cy="433861"/>
            </a:xfrm>
            <a:custGeom>
              <a:avLst/>
              <a:gdLst/>
              <a:ahLst/>
              <a:cxnLst/>
              <a:rect l="l" t="t" r="r" b="b"/>
              <a:pathLst>
                <a:path w="149" h="1701" extrusionOk="0">
                  <a:moveTo>
                    <a:pt x="74" y="0"/>
                  </a:moveTo>
                  <a:cubicBezTo>
                    <a:pt x="33" y="0"/>
                    <a:pt x="1" y="35"/>
                    <a:pt x="1" y="75"/>
                  </a:cubicBezTo>
                  <a:lnTo>
                    <a:pt x="1" y="148"/>
                  </a:lnTo>
                  <a:cubicBezTo>
                    <a:pt x="1" y="189"/>
                    <a:pt x="33" y="223"/>
                    <a:pt x="74" y="223"/>
                  </a:cubicBezTo>
                  <a:cubicBezTo>
                    <a:pt x="114" y="223"/>
                    <a:pt x="149" y="189"/>
                    <a:pt x="149" y="148"/>
                  </a:cubicBezTo>
                  <a:lnTo>
                    <a:pt x="149" y="75"/>
                  </a:lnTo>
                  <a:cubicBezTo>
                    <a:pt x="149" y="35"/>
                    <a:pt x="114" y="0"/>
                    <a:pt x="74" y="0"/>
                  </a:cubicBezTo>
                  <a:close/>
                  <a:moveTo>
                    <a:pt x="74" y="371"/>
                  </a:moveTo>
                  <a:cubicBezTo>
                    <a:pt x="33" y="371"/>
                    <a:pt x="1" y="403"/>
                    <a:pt x="1" y="444"/>
                  </a:cubicBezTo>
                  <a:lnTo>
                    <a:pt x="1" y="519"/>
                  </a:lnTo>
                  <a:cubicBezTo>
                    <a:pt x="1" y="559"/>
                    <a:pt x="33" y="591"/>
                    <a:pt x="74" y="591"/>
                  </a:cubicBezTo>
                  <a:cubicBezTo>
                    <a:pt x="114" y="591"/>
                    <a:pt x="149" y="559"/>
                    <a:pt x="149" y="519"/>
                  </a:cubicBezTo>
                  <a:lnTo>
                    <a:pt x="149" y="444"/>
                  </a:lnTo>
                  <a:cubicBezTo>
                    <a:pt x="149" y="403"/>
                    <a:pt x="114" y="371"/>
                    <a:pt x="74" y="371"/>
                  </a:cubicBezTo>
                  <a:close/>
                  <a:moveTo>
                    <a:pt x="74" y="741"/>
                  </a:moveTo>
                  <a:cubicBezTo>
                    <a:pt x="33" y="741"/>
                    <a:pt x="1" y="773"/>
                    <a:pt x="1" y="814"/>
                  </a:cubicBezTo>
                  <a:lnTo>
                    <a:pt x="1" y="889"/>
                  </a:lnTo>
                  <a:cubicBezTo>
                    <a:pt x="1" y="930"/>
                    <a:pt x="33" y="962"/>
                    <a:pt x="74" y="962"/>
                  </a:cubicBezTo>
                  <a:cubicBezTo>
                    <a:pt x="114" y="962"/>
                    <a:pt x="149" y="930"/>
                    <a:pt x="149" y="889"/>
                  </a:cubicBezTo>
                  <a:lnTo>
                    <a:pt x="149" y="814"/>
                  </a:lnTo>
                  <a:cubicBezTo>
                    <a:pt x="149" y="773"/>
                    <a:pt x="114" y="741"/>
                    <a:pt x="74" y="741"/>
                  </a:cubicBezTo>
                  <a:close/>
                  <a:moveTo>
                    <a:pt x="74" y="1110"/>
                  </a:moveTo>
                  <a:cubicBezTo>
                    <a:pt x="33" y="1110"/>
                    <a:pt x="1" y="1144"/>
                    <a:pt x="1" y="1185"/>
                  </a:cubicBezTo>
                  <a:lnTo>
                    <a:pt x="1" y="1258"/>
                  </a:lnTo>
                  <a:cubicBezTo>
                    <a:pt x="1" y="1298"/>
                    <a:pt x="33" y="1332"/>
                    <a:pt x="74" y="1332"/>
                  </a:cubicBezTo>
                  <a:cubicBezTo>
                    <a:pt x="114" y="1332"/>
                    <a:pt x="149" y="1298"/>
                    <a:pt x="149" y="1258"/>
                  </a:cubicBezTo>
                  <a:lnTo>
                    <a:pt x="149" y="1185"/>
                  </a:lnTo>
                  <a:cubicBezTo>
                    <a:pt x="149" y="1144"/>
                    <a:pt x="114" y="1110"/>
                    <a:pt x="74" y="1110"/>
                  </a:cubicBezTo>
                  <a:close/>
                  <a:moveTo>
                    <a:pt x="74" y="1480"/>
                  </a:moveTo>
                  <a:cubicBezTo>
                    <a:pt x="33" y="1480"/>
                    <a:pt x="1" y="1512"/>
                    <a:pt x="1" y="1553"/>
                  </a:cubicBezTo>
                  <a:lnTo>
                    <a:pt x="1" y="1628"/>
                  </a:lnTo>
                  <a:cubicBezTo>
                    <a:pt x="1" y="1669"/>
                    <a:pt x="33" y="1701"/>
                    <a:pt x="74" y="1701"/>
                  </a:cubicBezTo>
                  <a:cubicBezTo>
                    <a:pt x="114" y="1701"/>
                    <a:pt x="149" y="1669"/>
                    <a:pt x="149" y="1628"/>
                  </a:cubicBezTo>
                  <a:lnTo>
                    <a:pt x="149" y="1553"/>
                  </a:lnTo>
                  <a:cubicBezTo>
                    <a:pt x="149" y="1512"/>
                    <a:pt x="114" y="1480"/>
                    <a:pt x="74" y="14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3"/>
            <p:cNvSpPr/>
            <p:nvPr/>
          </p:nvSpPr>
          <p:spPr>
            <a:xfrm rot="-5400000" flipH="1">
              <a:off x="2304519" y="3707571"/>
              <a:ext cx="38004" cy="433861"/>
            </a:xfrm>
            <a:custGeom>
              <a:avLst/>
              <a:gdLst/>
              <a:ahLst/>
              <a:cxnLst/>
              <a:rect l="l" t="t" r="r" b="b"/>
              <a:pathLst>
                <a:path w="149" h="1701" extrusionOk="0">
                  <a:moveTo>
                    <a:pt x="74" y="0"/>
                  </a:moveTo>
                  <a:cubicBezTo>
                    <a:pt x="33" y="0"/>
                    <a:pt x="1" y="35"/>
                    <a:pt x="1" y="75"/>
                  </a:cubicBezTo>
                  <a:lnTo>
                    <a:pt x="1" y="148"/>
                  </a:lnTo>
                  <a:cubicBezTo>
                    <a:pt x="1" y="189"/>
                    <a:pt x="33" y="223"/>
                    <a:pt x="74" y="223"/>
                  </a:cubicBezTo>
                  <a:cubicBezTo>
                    <a:pt x="114" y="223"/>
                    <a:pt x="149" y="189"/>
                    <a:pt x="149" y="148"/>
                  </a:cubicBezTo>
                  <a:lnTo>
                    <a:pt x="149" y="75"/>
                  </a:lnTo>
                  <a:cubicBezTo>
                    <a:pt x="149" y="35"/>
                    <a:pt x="114" y="0"/>
                    <a:pt x="74" y="0"/>
                  </a:cubicBezTo>
                  <a:close/>
                  <a:moveTo>
                    <a:pt x="74" y="371"/>
                  </a:moveTo>
                  <a:cubicBezTo>
                    <a:pt x="33" y="371"/>
                    <a:pt x="1" y="403"/>
                    <a:pt x="1" y="444"/>
                  </a:cubicBezTo>
                  <a:lnTo>
                    <a:pt x="1" y="519"/>
                  </a:lnTo>
                  <a:cubicBezTo>
                    <a:pt x="1" y="559"/>
                    <a:pt x="33" y="591"/>
                    <a:pt x="74" y="591"/>
                  </a:cubicBezTo>
                  <a:cubicBezTo>
                    <a:pt x="114" y="591"/>
                    <a:pt x="149" y="559"/>
                    <a:pt x="149" y="519"/>
                  </a:cubicBezTo>
                  <a:lnTo>
                    <a:pt x="149" y="444"/>
                  </a:lnTo>
                  <a:cubicBezTo>
                    <a:pt x="149" y="403"/>
                    <a:pt x="114" y="371"/>
                    <a:pt x="74" y="371"/>
                  </a:cubicBezTo>
                  <a:close/>
                  <a:moveTo>
                    <a:pt x="74" y="741"/>
                  </a:moveTo>
                  <a:cubicBezTo>
                    <a:pt x="33" y="741"/>
                    <a:pt x="1" y="773"/>
                    <a:pt x="1" y="814"/>
                  </a:cubicBezTo>
                  <a:lnTo>
                    <a:pt x="1" y="889"/>
                  </a:lnTo>
                  <a:cubicBezTo>
                    <a:pt x="1" y="930"/>
                    <a:pt x="33" y="962"/>
                    <a:pt x="74" y="962"/>
                  </a:cubicBezTo>
                  <a:cubicBezTo>
                    <a:pt x="114" y="962"/>
                    <a:pt x="149" y="930"/>
                    <a:pt x="149" y="889"/>
                  </a:cubicBezTo>
                  <a:lnTo>
                    <a:pt x="149" y="814"/>
                  </a:lnTo>
                  <a:cubicBezTo>
                    <a:pt x="149" y="773"/>
                    <a:pt x="114" y="741"/>
                    <a:pt x="74" y="741"/>
                  </a:cubicBezTo>
                  <a:close/>
                  <a:moveTo>
                    <a:pt x="74" y="1110"/>
                  </a:moveTo>
                  <a:cubicBezTo>
                    <a:pt x="33" y="1110"/>
                    <a:pt x="1" y="1144"/>
                    <a:pt x="1" y="1185"/>
                  </a:cubicBezTo>
                  <a:lnTo>
                    <a:pt x="1" y="1258"/>
                  </a:lnTo>
                  <a:cubicBezTo>
                    <a:pt x="1" y="1298"/>
                    <a:pt x="33" y="1332"/>
                    <a:pt x="74" y="1332"/>
                  </a:cubicBezTo>
                  <a:cubicBezTo>
                    <a:pt x="114" y="1332"/>
                    <a:pt x="149" y="1298"/>
                    <a:pt x="149" y="1258"/>
                  </a:cubicBezTo>
                  <a:lnTo>
                    <a:pt x="149" y="1185"/>
                  </a:lnTo>
                  <a:cubicBezTo>
                    <a:pt x="149" y="1144"/>
                    <a:pt x="114" y="1110"/>
                    <a:pt x="74" y="1110"/>
                  </a:cubicBezTo>
                  <a:close/>
                  <a:moveTo>
                    <a:pt x="74" y="1480"/>
                  </a:moveTo>
                  <a:cubicBezTo>
                    <a:pt x="33" y="1480"/>
                    <a:pt x="1" y="1512"/>
                    <a:pt x="1" y="1553"/>
                  </a:cubicBezTo>
                  <a:lnTo>
                    <a:pt x="1" y="1628"/>
                  </a:lnTo>
                  <a:cubicBezTo>
                    <a:pt x="1" y="1669"/>
                    <a:pt x="33" y="1701"/>
                    <a:pt x="74" y="1701"/>
                  </a:cubicBezTo>
                  <a:cubicBezTo>
                    <a:pt x="114" y="1701"/>
                    <a:pt x="149" y="1669"/>
                    <a:pt x="149" y="1628"/>
                  </a:cubicBezTo>
                  <a:lnTo>
                    <a:pt x="149" y="1553"/>
                  </a:lnTo>
                  <a:cubicBezTo>
                    <a:pt x="149" y="1512"/>
                    <a:pt x="114" y="1480"/>
                    <a:pt x="74" y="14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3"/>
            <p:cNvSpPr/>
            <p:nvPr/>
          </p:nvSpPr>
          <p:spPr>
            <a:xfrm rot="-5400000" flipH="1">
              <a:off x="3528237" y="3707571"/>
              <a:ext cx="38004" cy="433861"/>
            </a:xfrm>
            <a:custGeom>
              <a:avLst/>
              <a:gdLst/>
              <a:ahLst/>
              <a:cxnLst/>
              <a:rect l="l" t="t" r="r" b="b"/>
              <a:pathLst>
                <a:path w="149" h="1701" extrusionOk="0">
                  <a:moveTo>
                    <a:pt x="74" y="0"/>
                  </a:moveTo>
                  <a:cubicBezTo>
                    <a:pt x="33" y="0"/>
                    <a:pt x="1" y="35"/>
                    <a:pt x="1" y="75"/>
                  </a:cubicBezTo>
                  <a:lnTo>
                    <a:pt x="1" y="148"/>
                  </a:lnTo>
                  <a:cubicBezTo>
                    <a:pt x="1" y="189"/>
                    <a:pt x="33" y="223"/>
                    <a:pt x="74" y="223"/>
                  </a:cubicBezTo>
                  <a:cubicBezTo>
                    <a:pt x="114" y="223"/>
                    <a:pt x="149" y="189"/>
                    <a:pt x="149" y="148"/>
                  </a:cubicBezTo>
                  <a:lnTo>
                    <a:pt x="149" y="75"/>
                  </a:lnTo>
                  <a:cubicBezTo>
                    <a:pt x="149" y="35"/>
                    <a:pt x="114" y="0"/>
                    <a:pt x="74" y="0"/>
                  </a:cubicBezTo>
                  <a:close/>
                  <a:moveTo>
                    <a:pt x="74" y="371"/>
                  </a:moveTo>
                  <a:cubicBezTo>
                    <a:pt x="33" y="371"/>
                    <a:pt x="1" y="403"/>
                    <a:pt x="1" y="444"/>
                  </a:cubicBezTo>
                  <a:lnTo>
                    <a:pt x="1" y="519"/>
                  </a:lnTo>
                  <a:cubicBezTo>
                    <a:pt x="1" y="559"/>
                    <a:pt x="33" y="591"/>
                    <a:pt x="74" y="591"/>
                  </a:cubicBezTo>
                  <a:cubicBezTo>
                    <a:pt x="114" y="591"/>
                    <a:pt x="149" y="559"/>
                    <a:pt x="149" y="519"/>
                  </a:cubicBezTo>
                  <a:lnTo>
                    <a:pt x="149" y="444"/>
                  </a:lnTo>
                  <a:cubicBezTo>
                    <a:pt x="149" y="403"/>
                    <a:pt x="114" y="371"/>
                    <a:pt x="74" y="371"/>
                  </a:cubicBezTo>
                  <a:close/>
                  <a:moveTo>
                    <a:pt x="74" y="741"/>
                  </a:moveTo>
                  <a:cubicBezTo>
                    <a:pt x="33" y="741"/>
                    <a:pt x="1" y="773"/>
                    <a:pt x="1" y="814"/>
                  </a:cubicBezTo>
                  <a:lnTo>
                    <a:pt x="1" y="889"/>
                  </a:lnTo>
                  <a:cubicBezTo>
                    <a:pt x="1" y="930"/>
                    <a:pt x="33" y="962"/>
                    <a:pt x="74" y="962"/>
                  </a:cubicBezTo>
                  <a:cubicBezTo>
                    <a:pt x="114" y="962"/>
                    <a:pt x="149" y="930"/>
                    <a:pt x="149" y="889"/>
                  </a:cubicBezTo>
                  <a:lnTo>
                    <a:pt x="149" y="814"/>
                  </a:lnTo>
                  <a:cubicBezTo>
                    <a:pt x="149" y="773"/>
                    <a:pt x="114" y="741"/>
                    <a:pt x="74" y="741"/>
                  </a:cubicBezTo>
                  <a:close/>
                  <a:moveTo>
                    <a:pt x="74" y="1110"/>
                  </a:moveTo>
                  <a:cubicBezTo>
                    <a:pt x="33" y="1110"/>
                    <a:pt x="1" y="1144"/>
                    <a:pt x="1" y="1185"/>
                  </a:cubicBezTo>
                  <a:lnTo>
                    <a:pt x="1" y="1258"/>
                  </a:lnTo>
                  <a:cubicBezTo>
                    <a:pt x="1" y="1298"/>
                    <a:pt x="33" y="1332"/>
                    <a:pt x="74" y="1332"/>
                  </a:cubicBezTo>
                  <a:cubicBezTo>
                    <a:pt x="114" y="1332"/>
                    <a:pt x="149" y="1298"/>
                    <a:pt x="149" y="1258"/>
                  </a:cubicBezTo>
                  <a:lnTo>
                    <a:pt x="149" y="1185"/>
                  </a:lnTo>
                  <a:cubicBezTo>
                    <a:pt x="149" y="1144"/>
                    <a:pt x="114" y="1110"/>
                    <a:pt x="74" y="1110"/>
                  </a:cubicBezTo>
                  <a:close/>
                  <a:moveTo>
                    <a:pt x="74" y="1480"/>
                  </a:moveTo>
                  <a:cubicBezTo>
                    <a:pt x="33" y="1480"/>
                    <a:pt x="1" y="1512"/>
                    <a:pt x="1" y="1553"/>
                  </a:cubicBezTo>
                  <a:lnTo>
                    <a:pt x="1" y="1628"/>
                  </a:lnTo>
                  <a:cubicBezTo>
                    <a:pt x="1" y="1669"/>
                    <a:pt x="33" y="1701"/>
                    <a:pt x="74" y="1701"/>
                  </a:cubicBezTo>
                  <a:cubicBezTo>
                    <a:pt x="114" y="1701"/>
                    <a:pt x="149" y="1669"/>
                    <a:pt x="149" y="1628"/>
                  </a:cubicBezTo>
                  <a:lnTo>
                    <a:pt x="149" y="1553"/>
                  </a:lnTo>
                  <a:cubicBezTo>
                    <a:pt x="149" y="1512"/>
                    <a:pt x="114" y="1480"/>
                    <a:pt x="74" y="14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3"/>
            <p:cNvSpPr/>
            <p:nvPr/>
          </p:nvSpPr>
          <p:spPr>
            <a:xfrm rot="-5400000" flipH="1">
              <a:off x="1847319" y="3707571"/>
              <a:ext cx="38004" cy="433861"/>
            </a:xfrm>
            <a:custGeom>
              <a:avLst/>
              <a:gdLst/>
              <a:ahLst/>
              <a:cxnLst/>
              <a:rect l="l" t="t" r="r" b="b"/>
              <a:pathLst>
                <a:path w="149" h="1701" extrusionOk="0">
                  <a:moveTo>
                    <a:pt x="74" y="0"/>
                  </a:moveTo>
                  <a:cubicBezTo>
                    <a:pt x="33" y="0"/>
                    <a:pt x="1" y="35"/>
                    <a:pt x="1" y="75"/>
                  </a:cubicBezTo>
                  <a:lnTo>
                    <a:pt x="1" y="148"/>
                  </a:lnTo>
                  <a:cubicBezTo>
                    <a:pt x="1" y="189"/>
                    <a:pt x="33" y="223"/>
                    <a:pt x="74" y="223"/>
                  </a:cubicBezTo>
                  <a:cubicBezTo>
                    <a:pt x="114" y="223"/>
                    <a:pt x="149" y="189"/>
                    <a:pt x="149" y="148"/>
                  </a:cubicBezTo>
                  <a:lnTo>
                    <a:pt x="149" y="75"/>
                  </a:lnTo>
                  <a:cubicBezTo>
                    <a:pt x="149" y="35"/>
                    <a:pt x="114" y="0"/>
                    <a:pt x="74" y="0"/>
                  </a:cubicBezTo>
                  <a:close/>
                  <a:moveTo>
                    <a:pt x="74" y="371"/>
                  </a:moveTo>
                  <a:cubicBezTo>
                    <a:pt x="33" y="371"/>
                    <a:pt x="1" y="403"/>
                    <a:pt x="1" y="444"/>
                  </a:cubicBezTo>
                  <a:lnTo>
                    <a:pt x="1" y="519"/>
                  </a:lnTo>
                  <a:cubicBezTo>
                    <a:pt x="1" y="559"/>
                    <a:pt x="33" y="591"/>
                    <a:pt x="74" y="591"/>
                  </a:cubicBezTo>
                  <a:cubicBezTo>
                    <a:pt x="114" y="591"/>
                    <a:pt x="149" y="559"/>
                    <a:pt x="149" y="519"/>
                  </a:cubicBezTo>
                  <a:lnTo>
                    <a:pt x="149" y="444"/>
                  </a:lnTo>
                  <a:cubicBezTo>
                    <a:pt x="149" y="403"/>
                    <a:pt x="114" y="371"/>
                    <a:pt x="74" y="371"/>
                  </a:cubicBezTo>
                  <a:close/>
                  <a:moveTo>
                    <a:pt x="74" y="741"/>
                  </a:moveTo>
                  <a:cubicBezTo>
                    <a:pt x="33" y="741"/>
                    <a:pt x="1" y="773"/>
                    <a:pt x="1" y="814"/>
                  </a:cubicBezTo>
                  <a:lnTo>
                    <a:pt x="1" y="889"/>
                  </a:lnTo>
                  <a:cubicBezTo>
                    <a:pt x="1" y="930"/>
                    <a:pt x="33" y="962"/>
                    <a:pt x="74" y="962"/>
                  </a:cubicBezTo>
                  <a:cubicBezTo>
                    <a:pt x="114" y="962"/>
                    <a:pt x="149" y="930"/>
                    <a:pt x="149" y="889"/>
                  </a:cubicBezTo>
                  <a:lnTo>
                    <a:pt x="149" y="814"/>
                  </a:lnTo>
                  <a:cubicBezTo>
                    <a:pt x="149" y="773"/>
                    <a:pt x="114" y="741"/>
                    <a:pt x="74" y="741"/>
                  </a:cubicBezTo>
                  <a:close/>
                  <a:moveTo>
                    <a:pt x="74" y="1110"/>
                  </a:moveTo>
                  <a:cubicBezTo>
                    <a:pt x="33" y="1110"/>
                    <a:pt x="1" y="1144"/>
                    <a:pt x="1" y="1185"/>
                  </a:cubicBezTo>
                  <a:lnTo>
                    <a:pt x="1" y="1258"/>
                  </a:lnTo>
                  <a:cubicBezTo>
                    <a:pt x="1" y="1298"/>
                    <a:pt x="33" y="1332"/>
                    <a:pt x="74" y="1332"/>
                  </a:cubicBezTo>
                  <a:cubicBezTo>
                    <a:pt x="114" y="1332"/>
                    <a:pt x="149" y="1298"/>
                    <a:pt x="149" y="1258"/>
                  </a:cubicBezTo>
                  <a:lnTo>
                    <a:pt x="149" y="1185"/>
                  </a:lnTo>
                  <a:cubicBezTo>
                    <a:pt x="149" y="1144"/>
                    <a:pt x="114" y="1110"/>
                    <a:pt x="74" y="1110"/>
                  </a:cubicBezTo>
                  <a:close/>
                  <a:moveTo>
                    <a:pt x="74" y="1480"/>
                  </a:moveTo>
                  <a:cubicBezTo>
                    <a:pt x="33" y="1480"/>
                    <a:pt x="1" y="1512"/>
                    <a:pt x="1" y="1553"/>
                  </a:cubicBezTo>
                  <a:lnTo>
                    <a:pt x="1" y="1628"/>
                  </a:lnTo>
                  <a:cubicBezTo>
                    <a:pt x="1" y="1669"/>
                    <a:pt x="33" y="1701"/>
                    <a:pt x="74" y="1701"/>
                  </a:cubicBezTo>
                  <a:cubicBezTo>
                    <a:pt x="114" y="1701"/>
                    <a:pt x="149" y="1669"/>
                    <a:pt x="149" y="1628"/>
                  </a:cubicBezTo>
                  <a:lnTo>
                    <a:pt x="149" y="1553"/>
                  </a:lnTo>
                  <a:cubicBezTo>
                    <a:pt x="149" y="1512"/>
                    <a:pt x="114" y="1480"/>
                    <a:pt x="74" y="14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3"/>
            <p:cNvSpPr/>
            <p:nvPr/>
          </p:nvSpPr>
          <p:spPr>
            <a:xfrm rot="5400000">
              <a:off x="5620262" y="3707571"/>
              <a:ext cx="38004" cy="433861"/>
            </a:xfrm>
            <a:custGeom>
              <a:avLst/>
              <a:gdLst/>
              <a:ahLst/>
              <a:cxnLst/>
              <a:rect l="l" t="t" r="r" b="b"/>
              <a:pathLst>
                <a:path w="149" h="1701" extrusionOk="0">
                  <a:moveTo>
                    <a:pt x="74" y="0"/>
                  </a:moveTo>
                  <a:cubicBezTo>
                    <a:pt x="33" y="0"/>
                    <a:pt x="1" y="35"/>
                    <a:pt x="1" y="75"/>
                  </a:cubicBezTo>
                  <a:lnTo>
                    <a:pt x="1" y="148"/>
                  </a:lnTo>
                  <a:cubicBezTo>
                    <a:pt x="1" y="189"/>
                    <a:pt x="33" y="223"/>
                    <a:pt x="74" y="223"/>
                  </a:cubicBezTo>
                  <a:cubicBezTo>
                    <a:pt x="114" y="223"/>
                    <a:pt x="149" y="189"/>
                    <a:pt x="149" y="148"/>
                  </a:cubicBezTo>
                  <a:lnTo>
                    <a:pt x="149" y="75"/>
                  </a:lnTo>
                  <a:cubicBezTo>
                    <a:pt x="149" y="35"/>
                    <a:pt x="114" y="0"/>
                    <a:pt x="74" y="0"/>
                  </a:cubicBezTo>
                  <a:close/>
                  <a:moveTo>
                    <a:pt x="74" y="371"/>
                  </a:moveTo>
                  <a:cubicBezTo>
                    <a:pt x="33" y="371"/>
                    <a:pt x="1" y="403"/>
                    <a:pt x="1" y="444"/>
                  </a:cubicBezTo>
                  <a:lnTo>
                    <a:pt x="1" y="519"/>
                  </a:lnTo>
                  <a:cubicBezTo>
                    <a:pt x="1" y="559"/>
                    <a:pt x="33" y="591"/>
                    <a:pt x="74" y="591"/>
                  </a:cubicBezTo>
                  <a:cubicBezTo>
                    <a:pt x="114" y="591"/>
                    <a:pt x="149" y="559"/>
                    <a:pt x="149" y="519"/>
                  </a:cubicBezTo>
                  <a:lnTo>
                    <a:pt x="149" y="444"/>
                  </a:lnTo>
                  <a:cubicBezTo>
                    <a:pt x="149" y="403"/>
                    <a:pt x="114" y="371"/>
                    <a:pt x="74" y="371"/>
                  </a:cubicBezTo>
                  <a:close/>
                  <a:moveTo>
                    <a:pt x="74" y="741"/>
                  </a:moveTo>
                  <a:cubicBezTo>
                    <a:pt x="33" y="741"/>
                    <a:pt x="1" y="773"/>
                    <a:pt x="1" y="814"/>
                  </a:cubicBezTo>
                  <a:lnTo>
                    <a:pt x="1" y="889"/>
                  </a:lnTo>
                  <a:cubicBezTo>
                    <a:pt x="1" y="930"/>
                    <a:pt x="33" y="962"/>
                    <a:pt x="74" y="962"/>
                  </a:cubicBezTo>
                  <a:cubicBezTo>
                    <a:pt x="114" y="962"/>
                    <a:pt x="149" y="930"/>
                    <a:pt x="149" y="889"/>
                  </a:cubicBezTo>
                  <a:lnTo>
                    <a:pt x="149" y="814"/>
                  </a:lnTo>
                  <a:cubicBezTo>
                    <a:pt x="149" y="773"/>
                    <a:pt x="114" y="741"/>
                    <a:pt x="74" y="741"/>
                  </a:cubicBezTo>
                  <a:close/>
                  <a:moveTo>
                    <a:pt x="74" y="1110"/>
                  </a:moveTo>
                  <a:cubicBezTo>
                    <a:pt x="33" y="1110"/>
                    <a:pt x="1" y="1144"/>
                    <a:pt x="1" y="1185"/>
                  </a:cubicBezTo>
                  <a:lnTo>
                    <a:pt x="1" y="1258"/>
                  </a:lnTo>
                  <a:cubicBezTo>
                    <a:pt x="1" y="1298"/>
                    <a:pt x="33" y="1332"/>
                    <a:pt x="74" y="1332"/>
                  </a:cubicBezTo>
                  <a:cubicBezTo>
                    <a:pt x="114" y="1332"/>
                    <a:pt x="149" y="1298"/>
                    <a:pt x="149" y="1258"/>
                  </a:cubicBezTo>
                  <a:lnTo>
                    <a:pt x="149" y="1185"/>
                  </a:lnTo>
                  <a:cubicBezTo>
                    <a:pt x="149" y="1144"/>
                    <a:pt x="114" y="1110"/>
                    <a:pt x="74" y="1110"/>
                  </a:cubicBezTo>
                  <a:close/>
                  <a:moveTo>
                    <a:pt x="74" y="1480"/>
                  </a:moveTo>
                  <a:cubicBezTo>
                    <a:pt x="33" y="1480"/>
                    <a:pt x="1" y="1512"/>
                    <a:pt x="1" y="1553"/>
                  </a:cubicBezTo>
                  <a:lnTo>
                    <a:pt x="1" y="1628"/>
                  </a:lnTo>
                  <a:cubicBezTo>
                    <a:pt x="1" y="1669"/>
                    <a:pt x="33" y="1701"/>
                    <a:pt x="74" y="1701"/>
                  </a:cubicBezTo>
                  <a:cubicBezTo>
                    <a:pt x="114" y="1701"/>
                    <a:pt x="149" y="1669"/>
                    <a:pt x="149" y="1628"/>
                  </a:cubicBezTo>
                  <a:lnTo>
                    <a:pt x="149" y="1553"/>
                  </a:lnTo>
                  <a:cubicBezTo>
                    <a:pt x="149" y="1512"/>
                    <a:pt x="114" y="1480"/>
                    <a:pt x="74" y="14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33"/>
            <p:cNvSpPr/>
            <p:nvPr/>
          </p:nvSpPr>
          <p:spPr>
            <a:xfrm rot="5400000">
              <a:off x="7338237" y="3707571"/>
              <a:ext cx="38004" cy="433861"/>
            </a:xfrm>
            <a:custGeom>
              <a:avLst/>
              <a:gdLst/>
              <a:ahLst/>
              <a:cxnLst/>
              <a:rect l="l" t="t" r="r" b="b"/>
              <a:pathLst>
                <a:path w="149" h="1701" extrusionOk="0">
                  <a:moveTo>
                    <a:pt x="74" y="0"/>
                  </a:moveTo>
                  <a:cubicBezTo>
                    <a:pt x="33" y="0"/>
                    <a:pt x="1" y="35"/>
                    <a:pt x="1" y="75"/>
                  </a:cubicBezTo>
                  <a:lnTo>
                    <a:pt x="1" y="148"/>
                  </a:lnTo>
                  <a:cubicBezTo>
                    <a:pt x="1" y="189"/>
                    <a:pt x="33" y="223"/>
                    <a:pt x="74" y="223"/>
                  </a:cubicBezTo>
                  <a:cubicBezTo>
                    <a:pt x="114" y="223"/>
                    <a:pt x="149" y="189"/>
                    <a:pt x="149" y="148"/>
                  </a:cubicBezTo>
                  <a:lnTo>
                    <a:pt x="149" y="75"/>
                  </a:lnTo>
                  <a:cubicBezTo>
                    <a:pt x="149" y="35"/>
                    <a:pt x="114" y="0"/>
                    <a:pt x="74" y="0"/>
                  </a:cubicBezTo>
                  <a:close/>
                  <a:moveTo>
                    <a:pt x="74" y="371"/>
                  </a:moveTo>
                  <a:cubicBezTo>
                    <a:pt x="33" y="371"/>
                    <a:pt x="1" y="403"/>
                    <a:pt x="1" y="444"/>
                  </a:cubicBezTo>
                  <a:lnTo>
                    <a:pt x="1" y="519"/>
                  </a:lnTo>
                  <a:cubicBezTo>
                    <a:pt x="1" y="559"/>
                    <a:pt x="33" y="591"/>
                    <a:pt x="74" y="591"/>
                  </a:cubicBezTo>
                  <a:cubicBezTo>
                    <a:pt x="114" y="591"/>
                    <a:pt x="149" y="559"/>
                    <a:pt x="149" y="519"/>
                  </a:cubicBezTo>
                  <a:lnTo>
                    <a:pt x="149" y="444"/>
                  </a:lnTo>
                  <a:cubicBezTo>
                    <a:pt x="149" y="403"/>
                    <a:pt x="114" y="371"/>
                    <a:pt x="74" y="371"/>
                  </a:cubicBezTo>
                  <a:close/>
                  <a:moveTo>
                    <a:pt x="74" y="741"/>
                  </a:moveTo>
                  <a:cubicBezTo>
                    <a:pt x="33" y="741"/>
                    <a:pt x="1" y="773"/>
                    <a:pt x="1" y="814"/>
                  </a:cubicBezTo>
                  <a:lnTo>
                    <a:pt x="1" y="889"/>
                  </a:lnTo>
                  <a:cubicBezTo>
                    <a:pt x="1" y="930"/>
                    <a:pt x="33" y="962"/>
                    <a:pt x="74" y="962"/>
                  </a:cubicBezTo>
                  <a:cubicBezTo>
                    <a:pt x="114" y="962"/>
                    <a:pt x="149" y="930"/>
                    <a:pt x="149" y="889"/>
                  </a:cubicBezTo>
                  <a:lnTo>
                    <a:pt x="149" y="814"/>
                  </a:lnTo>
                  <a:cubicBezTo>
                    <a:pt x="149" y="773"/>
                    <a:pt x="114" y="741"/>
                    <a:pt x="74" y="741"/>
                  </a:cubicBezTo>
                  <a:close/>
                  <a:moveTo>
                    <a:pt x="74" y="1110"/>
                  </a:moveTo>
                  <a:cubicBezTo>
                    <a:pt x="33" y="1110"/>
                    <a:pt x="1" y="1144"/>
                    <a:pt x="1" y="1185"/>
                  </a:cubicBezTo>
                  <a:lnTo>
                    <a:pt x="1" y="1258"/>
                  </a:lnTo>
                  <a:cubicBezTo>
                    <a:pt x="1" y="1298"/>
                    <a:pt x="33" y="1332"/>
                    <a:pt x="74" y="1332"/>
                  </a:cubicBezTo>
                  <a:cubicBezTo>
                    <a:pt x="114" y="1332"/>
                    <a:pt x="149" y="1298"/>
                    <a:pt x="149" y="1258"/>
                  </a:cubicBezTo>
                  <a:lnTo>
                    <a:pt x="149" y="1185"/>
                  </a:lnTo>
                  <a:cubicBezTo>
                    <a:pt x="149" y="1144"/>
                    <a:pt x="114" y="1110"/>
                    <a:pt x="74" y="1110"/>
                  </a:cubicBezTo>
                  <a:close/>
                  <a:moveTo>
                    <a:pt x="74" y="1480"/>
                  </a:moveTo>
                  <a:cubicBezTo>
                    <a:pt x="33" y="1480"/>
                    <a:pt x="1" y="1512"/>
                    <a:pt x="1" y="1553"/>
                  </a:cubicBezTo>
                  <a:lnTo>
                    <a:pt x="1" y="1628"/>
                  </a:lnTo>
                  <a:cubicBezTo>
                    <a:pt x="1" y="1669"/>
                    <a:pt x="33" y="1701"/>
                    <a:pt x="74" y="1701"/>
                  </a:cubicBezTo>
                  <a:cubicBezTo>
                    <a:pt x="114" y="1701"/>
                    <a:pt x="149" y="1669"/>
                    <a:pt x="149" y="1628"/>
                  </a:cubicBezTo>
                  <a:lnTo>
                    <a:pt x="149" y="1553"/>
                  </a:lnTo>
                  <a:cubicBezTo>
                    <a:pt x="149" y="1512"/>
                    <a:pt x="114" y="1480"/>
                    <a:pt x="74" y="14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5" name="Google Shape;4005;p33"/>
          <p:cNvSpPr txBox="1">
            <a:spLocks noGrp="1"/>
          </p:cNvSpPr>
          <p:nvPr>
            <p:ph type="title"/>
          </p:nvPr>
        </p:nvSpPr>
        <p:spPr>
          <a:xfrm>
            <a:off x="311700" y="368825"/>
            <a:ext cx="8520600" cy="572700"/>
          </a:xfrm>
          <a:prstGeom prst="rect">
            <a:avLst/>
          </a:prstGeom>
        </p:spPr>
        <p:txBody>
          <a:bodyPr spcFirstLastPara="1" wrap="square" lIns="91425" tIns="91425" rIns="91425" bIns="91425" anchor="ctr" anchorCtr="0">
            <a:noAutofit/>
          </a:bodyPr>
          <a:lstStyle/>
          <a:p>
            <a:r>
              <a:rPr lang="en"/>
              <a:t>"We're Here to get the inside story!"</a:t>
            </a:r>
            <a:br>
              <a:rPr lang="en"/>
            </a:br>
            <a:r>
              <a:rPr lang="en" sz="1800"/>
              <a:t>5Rs of Open Education</a:t>
            </a:r>
            <a:endParaRPr lang="en-US" sz="1800"/>
          </a:p>
        </p:txBody>
      </p:sp>
      <p:grpSp>
        <p:nvGrpSpPr>
          <p:cNvPr id="4006" name="Google Shape;4006;p33"/>
          <p:cNvGrpSpPr/>
          <p:nvPr/>
        </p:nvGrpSpPr>
        <p:grpSpPr>
          <a:xfrm>
            <a:off x="473189" y="3520729"/>
            <a:ext cx="1161291" cy="914402"/>
            <a:chOff x="7485830" y="3540900"/>
            <a:chExt cx="1161291" cy="914402"/>
          </a:xfrm>
        </p:grpSpPr>
        <p:sp>
          <p:nvSpPr>
            <p:cNvPr id="4007" name="Google Shape;4007;p33"/>
            <p:cNvSpPr/>
            <p:nvPr/>
          </p:nvSpPr>
          <p:spPr>
            <a:xfrm>
              <a:off x="7648934" y="3611901"/>
              <a:ext cx="826878" cy="827646"/>
            </a:xfrm>
            <a:custGeom>
              <a:avLst/>
              <a:gdLst/>
              <a:ahLst/>
              <a:cxnLst/>
              <a:rect l="l" t="t" r="r" b="b"/>
              <a:pathLst>
                <a:path w="3929" h="3940" extrusionOk="0">
                  <a:moveTo>
                    <a:pt x="0" y="1"/>
                  </a:moveTo>
                  <a:lnTo>
                    <a:pt x="0" y="2869"/>
                  </a:lnTo>
                  <a:lnTo>
                    <a:pt x="1585" y="2869"/>
                  </a:lnTo>
                  <a:lnTo>
                    <a:pt x="1585" y="3558"/>
                  </a:lnTo>
                  <a:lnTo>
                    <a:pt x="773" y="3558"/>
                  </a:lnTo>
                  <a:lnTo>
                    <a:pt x="773" y="3939"/>
                  </a:lnTo>
                  <a:lnTo>
                    <a:pt x="3168" y="3939"/>
                  </a:lnTo>
                  <a:lnTo>
                    <a:pt x="3168" y="3558"/>
                  </a:lnTo>
                  <a:lnTo>
                    <a:pt x="2343" y="3558"/>
                  </a:lnTo>
                  <a:lnTo>
                    <a:pt x="2343" y="2869"/>
                  </a:lnTo>
                  <a:lnTo>
                    <a:pt x="3928" y="2869"/>
                  </a:lnTo>
                  <a:lnTo>
                    <a:pt x="3928"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3"/>
            <p:cNvSpPr/>
            <p:nvPr/>
          </p:nvSpPr>
          <p:spPr>
            <a:xfrm>
              <a:off x="7633571" y="3596566"/>
              <a:ext cx="857604" cy="858736"/>
            </a:xfrm>
            <a:custGeom>
              <a:avLst/>
              <a:gdLst/>
              <a:ahLst/>
              <a:cxnLst/>
              <a:rect l="l" t="t" r="r" b="b"/>
              <a:pathLst>
                <a:path w="4075" h="4088" extrusionOk="0">
                  <a:moveTo>
                    <a:pt x="3926" y="149"/>
                  </a:moveTo>
                  <a:lnTo>
                    <a:pt x="3926" y="2869"/>
                  </a:lnTo>
                  <a:lnTo>
                    <a:pt x="2344" y="2869"/>
                  </a:lnTo>
                  <a:lnTo>
                    <a:pt x="2344" y="3704"/>
                  </a:lnTo>
                  <a:lnTo>
                    <a:pt x="3166" y="3704"/>
                  </a:lnTo>
                  <a:lnTo>
                    <a:pt x="3166" y="3940"/>
                  </a:lnTo>
                  <a:lnTo>
                    <a:pt x="921" y="3940"/>
                  </a:lnTo>
                  <a:lnTo>
                    <a:pt x="921" y="3704"/>
                  </a:lnTo>
                  <a:lnTo>
                    <a:pt x="1731" y="3704"/>
                  </a:lnTo>
                  <a:lnTo>
                    <a:pt x="1731" y="2869"/>
                  </a:lnTo>
                  <a:lnTo>
                    <a:pt x="148" y="2869"/>
                  </a:lnTo>
                  <a:lnTo>
                    <a:pt x="148" y="149"/>
                  </a:lnTo>
                  <a:close/>
                  <a:moveTo>
                    <a:pt x="1" y="1"/>
                  </a:moveTo>
                  <a:lnTo>
                    <a:pt x="1" y="3017"/>
                  </a:lnTo>
                  <a:lnTo>
                    <a:pt x="1583" y="3017"/>
                  </a:lnTo>
                  <a:lnTo>
                    <a:pt x="1583" y="3556"/>
                  </a:lnTo>
                  <a:lnTo>
                    <a:pt x="774" y="3556"/>
                  </a:lnTo>
                  <a:lnTo>
                    <a:pt x="774" y="4087"/>
                  </a:lnTo>
                  <a:lnTo>
                    <a:pt x="3314" y="4087"/>
                  </a:lnTo>
                  <a:lnTo>
                    <a:pt x="3314" y="3556"/>
                  </a:lnTo>
                  <a:lnTo>
                    <a:pt x="2491" y="3556"/>
                  </a:lnTo>
                  <a:lnTo>
                    <a:pt x="2491" y="3017"/>
                  </a:lnTo>
                  <a:lnTo>
                    <a:pt x="4074" y="3017"/>
                  </a:lnTo>
                  <a:lnTo>
                    <a:pt x="4074"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3"/>
            <p:cNvSpPr/>
            <p:nvPr/>
          </p:nvSpPr>
          <p:spPr>
            <a:xfrm>
              <a:off x="7500983" y="3556234"/>
              <a:ext cx="1130775" cy="722195"/>
            </a:xfrm>
            <a:custGeom>
              <a:avLst/>
              <a:gdLst/>
              <a:ahLst/>
              <a:cxnLst/>
              <a:rect l="l" t="t" r="r" b="b"/>
              <a:pathLst>
                <a:path w="5373" h="3438" extrusionOk="0">
                  <a:moveTo>
                    <a:pt x="230" y="0"/>
                  </a:moveTo>
                  <a:cubicBezTo>
                    <a:pt x="104" y="0"/>
                    <a:pt x="1" y="103"/>
                    <a:pt x="1" y="227"/>
                  </a:cubicBezTo>
                  <a:lnTo>
                    <a:pt x="1" y="3211"/>
                  </a:lnTo>
                  <a:cubicBezTo>
                    <a:pt x="1" y="3337"/>
                    <a:pt x="104" y="3438"/>
                    <a:pt x="230" y="3438"/>
                  </a:cubicBezTo>
                  <a:lnTo>
                    <a:pt x="5143" y="3438"/>
                  </a:lnTo>
                  <a:cubicBezTo>
                    <a:pt x="5269" y="3438"/>
                    <a:pt x="5372" y="3337"/>
                    <a:pt x="5372" y="3211"/>
                  </a:cubicBezTo>
                  <a:lnTo>
                    <a:pt x="5372" y="227"/>
                  </a:lnTo>
                  <a:cubicBezTo>
                    <a:pt x="5372" y="103"/>
                    <a:pt x="5269" y="0"/>
                    <a:pt x="514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33"/>
            <p:cNvSpPr/>
            <p:nvPr/>
          </p:nvSpPr>
          <p:spPr>
            <a:xfrm>
              <a:off x="7485830" y="3540900"/>
              <a:ext cx="1161291" cy="753284"/>
            </a:xfrm>
            <a:custGeom>
              <a:avLst/>
              <a:gdLst/>
              <a:ahLst/>
              <a:cxnLst/>
              <a:rect l="l" t="t" r="r" b="b"/>
              <a:pathLst>
                <a:path w="5518" h="3586" extrusionOk="0">
                  <a:moveTo>
                    <a:pt x="5215" y="148"/>
                  </a:moveTo>
                  <a:cubicBezTo>
                    <a:pt x="5301" y="148"/>
                    <a:pt x="5369" y="217"/>
                    <a:pt x="5369" y="300"/>
                  </a:cubicBezTo>
                  <a:lnTo>
                    <a:pt x="5369" y="3284"/>
                  </a:lnTo>
                  <a:cubicBezTo>
                    <a:pt x="5369" y="3367"/>
                    <a:pt x="5301" y="3438"/>
                    <a:pt x="5215" y="3438"/>
                  </a:cubicBezTo>
                  <a:lnTo>
                    <a:pt x="302" y="3438"/>
                  </a:lnTo>
                  <a:cubicBezTo>
                    <a:pt x="216" y="3438"/>
                    <a:pt x="148" y="3369"/>
                    <a:pt x="148" y="3284"/>
                  </a:cubicBezTo>
                  <a:lnTo>
                    <a:pt x="148" y="300"/>
                  </a:lnTo>
                  <a:cubicBezTo>
                    <a:pt x="148" y="217"/>
                    <a:pt x="216" y="148"/>
                    <a:pt x="302" y="148"/>
                  </a:cubicBezTo>
                  <a:close/>
                  <a:moveTo>
                    <a:pt x="302" y="0"/>
                  </a:moveTo>
                  <a:cubicBezTo>
                    <a:pt x="135" y="0"/>
                    <a:pt x="0" y="135"/>
                    <a:pt x="0" y="300"/>
                  </a:cubicBezTo>
                  <a:lnTo>
                    <a:pt x="0" y="3284"/>
                  </a:lnTo>
                  <a:cubicBezTo>
                    <a:pt x="0" y="3451"/>
                    <a:pt x="135" y="3586"/>
                    <a:pt x="302" y="3586"/>
                  </a:cubicBezTo>
                  <a:lnTo>
                    <a:pt x="5215" y="3586"/>
                  </a:lnTo>
                  <a:cubicBezTo>
                    <a:pt x="5382" y="3586"/>
                    <a:pt x="5517" y="3451"/>
                    <a:pt x="5517" y="3284"/>
                  </a:cubicBezTo>
                  <a:lnTo>
                    <a:pt x="5517" y="300"/>
                  </a:lnTo>
                  <a:cubicBezTo>
                    <a:pt x="5517" y="135"/>
                    <a:pt x="5382" y="0"/>
                    <a:pt x="521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33"/>
            <p:cNvSpPr/>
            <p:nvPr/>
          </p:nvSpPr>
          <p:spPr>
            <a:xfrm>
              <a:off x="7569592" y="3629966"/>
              <a:ext cx="993558" cy="526627"/>
            </a:xfrm>
            <a:custGeom>
              <a:avLst/>
              <a:gdLst/>
              <a:ahLst/>
              <a:cxnLst/>
              <a:rect l="l" t="t" r="r" b="b"/>
              <a:pathLst>
                <a:path w="4721" h="2507" extrusionOk="0">
                  <a:moveTo>
                    <a:pt x="0" y="0"/>
                  </a:moveTo>
                  <a:lnTo>
                    <a:pt x="0" y="2506"/>
                  </a:lnTo>
                  <a:lnTo>
                    <a:pt x="4721" y="2506"/>
                  </a:lnTo>
                  <a:lnTo>
                    <a:pt x="472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3"/>
            <p:cNvSpPr/>
            <p:nvPr/>
          </p:nvSpPr>
          <p:spPr>
            <a:xfrm>
              <a:off x="7553808" y="3614631"/>
              <a:ext cx="1025126" cy="557716"/>
            </a:xfrm>
            <a:custGeom>
              <a:avLst/>
              <a:gdLst/>
              <a:ahLst/>
              <a:cxnLst/>
              <a:rect l="l" t="t" r="r" b="b"/>
              <a:pathLst>
                <a:path w="4871" h="2655" extrusionOk="0">
                  <a:moveTo>
                    <a:pt x="4723" y="148"/>
                  </a:moveTo>
                  <a:lnTo>
                    <a:pt x="4723" y="2506"/>
                  </a:lnTo>
                  <a:lnTo>
                    <a:pt x="150" y="2506"/>
                  </a:lnTo>
                  <a:lnTo>
                    <a:pt x="150" y="148"/>
                  </a:lnTo>
                  <a:close/>
                  <a:moveTo>
                    <a:pt x="0" y="1"/>
                  </a:moveTo>
                  <a:lnTo>
                    <a:pt x="0" y="2654"/>
                  </a:lnTo>
                  <a:lnTo>
                    <a:pt x="4871" y="2654"/>
                  </a:lnTo>
                  <a:lnTo>
                    <a:pt x="4871"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3"/>
            <p:cNvSpPr/>
            <p:nvPr/>
          </p:nvSpPr>
          <p:spPr>
            <a:xfrm>
              <a:off x="7982507" y="3796965"/>
              <a:ext cx="168364" cy="192627"/>
            </a:xfrm>
            <a:custGeom>
              <a:avLst/>
              <a:gdLst/>
              <a:ahLst/>
              <a:cxnLst/>
              <a:rect l="l" t="t" r="r" b="b"/>
              <a:pathLst>
                <a:path w="800" h="917" extrusionOk="0">
                  <a:moveTo>
                    <a:pt x="0" y="0"/>
                  </a:moveTo>
                  <a:lnTo>
                    <a:pt x="7" y="917"/>
                  </a:lnTo>
                  <a:lnTo>
                    <a:pt x="799" y="452"/>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3"/>
            <p:cNvSpPr/>
            <p:nvPr/>
          </p:nvSpPr>
          <p:spPr>
            <a:xfrm>
              <a:off x="7966722" y="3769867"/>
              <a:ext cx="215085" cy="246823"/>
            </a:xfrm>
            <a:custGeom>
              <a:avLst/>
              <a:gdLst/>
              <a:ahLst/>
              <a:cxnLst/>
              <a:rect l="l" t="t" r="r" b="b"/>
              <a:pathLst>
                <a:path w="1022" h="1175" extrusionOk="0">
                  <a:moveTo>
                    <a:pt x="150" y="255"/>
                  </a:moveTo>
                  <a:lnTo>
                    <a:pt x="724" y="581"/>
                  </a:lnTo>
                  <a:lnTo>
                    <a:pt x="154" y="917"/>
                  </a:lnTo>
                  <a:lnTo>
                    <a:pt x="150" y="255"/>
                  </a:lnTo>
                  <a:close/>
                  <a:moveTo>
                    <a:pt x="0" y="1"/>
                  </a:moveTo>
                  <a:lnTo>
                    <a:pt x="9" y="1174"/>
                  </a:lnTo>
                  <a:lnTo>
                    <a:pt x="1022" y="579"/>
                  </a:lnTo>
                  <a:lnTo>
                    <a:pt x="0"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5" name="Google Shape;4015;p33"/>
          <p:cNvGrpSpPr/>
          <p:nvPr/>
        </p:nvGrpSpPr>
        <p:grpSpPr>
          <a:xfrm>
            <a:off x="7396078" y="3487483"/>
            <a:ext cx="1161291" cy="914402"/>
            <a:chOff x="491013" y="3467312"/>
            <a:chExt cx="1161291" cy="914402"/>
          </a:xfrm>
        </p:grpSpPr>
        <p:sp>
          <p:nvSpPr>
            <p:cNvPr id="4016" name="Google Shape;4016;p33"/>
            <p:cNvSpPr/>
            <p:nvPr/>
          </p:nvSpPr>
          <p:spPr>
            <a:xfrm>
              <a:off x="654116" y="3538313"/>
              <a:ext cx="826878" cy="827646"/>
            </a:xfrm>
            <a:custGeom>
              <a:avLst/>
              <a:gdLst/>
              <a:ahLst/>
              <a:cxnLst/>
              <a:rect l="l" t="t" r="r" b="b"/>
              <a:pathLst>
                <a:path w="3929" h="3940" extrusionOk="0">
                  <a:moveTo>
                    <a:pt x="1" y="1"/>
                  </a:moveTo>
                  <a:lnTo>
                    <a:pt x="1" y="2869"/>
                  </a:lnTo>
                  <a:lnTo>
                    <a:pt x="1586" y="2869"/>
                  </a:lnTo>
                  <a:lnTo>
                    <a:pt x="1586" y="3558"/>
                  </a:lnTo>
                  <a:lnTo>
                    <a:pt x="774" y="3558"/>
                  </a:lnTo>
                  <a:lnTo>
                    <a:pt x="774" y="3939"/>
                  </a:lnTo>
                  <a:lnTo>
                    <a:pt x="3168" y="3939"/>
                  </a:lnTo>
                  <a:lnTo>
                    <a:pt x="3168" y="3558"/>
                  </a:lnTo>
                  <a:lnTo>
                    <a:pt x="2344" y="3558"/>
                  </a:lnTo>
                  <a:lnTo>
                    <a:pt x="2344" y="2869"/>
                  </a:lnTo>
                  <a:lnTo>
                    <a:pt x="3929" y="2869"/>
                  </a:lnTo>
                  <a:lnTo>
                    <a:pt x="3929"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3"/>
            <p:cNvSpPr/>
            <p:nvPr/>
          </p:nvSpPr>
          <p:spPr>
            <a:xfrm>
              <a:off x="638753" y="3522979"/>
              <a:ext cx="857604" cy="858736"/>
            </a:xfrm>
            <a:custGeom>
              <a:avLst/>
              <a:gdLst/>
              <a:ahLst/>
              <a:cxnLst/>
              <a:rect l="l" t="t" r="r" b="b"/>
              <a:pathLst>
                <a:path w="4075" h="4088" extrusionOk="0">
                  <a:moveTo>
                    <a:pt x="3927" y="149"/>
                  </a:moveTo>
                  <a:lnTo>
                    <a:pt x="3927" y="2869"/>
                  </a:lnTo>
                  <a:lnTo>
                    <a:pt x="2344" y="2869"/>
                  </a:lnTo>
                  <a:lnTo>
                    <a:pt x="2344" y="3704"/>
                  </a:lnTo>
                  <a:lnTo>
                    <a:pt x="3166" y="3704"/>
                  </a:lnTo>
                  <a:lnTo>
                    <a:pt x="3166" y="3940"/>
                  </a:lnTo>
                  <a:lnTo>
                    <a:pt x="922" y="3940"/>
                  </a:lnTo>
                  <a:lnTo>
                    <a:pt x="922" y="3704"/>
                  </a:lnTo>
                  <a:lnTo>
                    <a:pt x="1731" y="3704"/>
                  </a:lnTo>
                  <a:lnTo>
                    <a:pt x="1731" y="2869"/>
                  </a:lnTo>
                  <a:lnTo>
                    <a:pt x="149" y="2869"/>
                  </a:lnTo>
                  <a:lnTo>
                    <a:pt x="149" y="149"/>
                  </a:lnTo>
                  <a:close/>
                  <a:moveTo>
                    <a:pt x="1" y="1"/>
                  </a:moveTo>
                  <a:lnTo>
                    <a:pt x="1" y="3017"/>
                  </a:lnTo>
                  <a:lnTo>
                    <a:pt x="1584" y="3017"/>
                  </a:lnTo>
                  <a:lnTo>
                    <a:pt x="1584" y="3556"/>
                  </a:lnTo>
                  <a:lnTo>
                    <a:pt x="774" y="3556"/>
                  </a:lnTo>
                  <a:lnTo>
                    <a:pt x="774" y="4087"/>
                  </a:lnTo>
                  <a:lnTo>
                    <a:pt x="3314" y="4087"/>
                  </a:lnTo>
                  <a:lnTo>
                    <a:pt x="3314" y="3556"/>
                  </a:lnTo>
                  <a:lnTo>
                    <a:pt x="2492" y="3556"/>
                  </a:lnTo>
                  <a:lnTo>
                    <a:pt x="2492" y="3017"/>
                  </a:lnTo>
                  <a:lnTo>
                    <a:pt x="4075" y="3017"/>
                  </a:lnTo>
                  <a:lnTo>
                    <a:pt x="4075"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3"/>
            <p:cNvSpPr/>
            <p:nvPr/>
          </p:nvSpPr>
          <p:spPr>
            <a:xfrm>
              <a:off x="506376" y="3482647"/>
              <a:ext cx="1130564" cy="722195"/>
            </a:xfrm>
            <a:custGeom>
              <a:avLst/>
              <a:gdLst/>
              <a:ahLst/>
              <a:cxnLst/>
              <a:rect l="l" t="t" r="r" b="b"/>
              <a:pathLst>
                <a:path w="5372" h="3438" extrusionOk="0">
                  <a:moveTo>
                    <a:pt x="229" y="0"/>
                  </a:moveTo>
                  <a:cubicBezTo>
                    <a:pt x="103" y="0"/>
                    <a:pt x="0" y="103"/>
                    <a:pt x="0" y="227"/>
                  </a:cubicBezTo>
                  <a:lnTo>
                    <a:pt x="0" y="3211"/>
                  </a:lnTo>
                  <a:cubicBezTo>
                    <a:pt x="0" y="3337"/>
                    <a:pt x="103" y="3438"/>
                    <a:pt x="229" y="3438"/>
                  </a:cubicBezTo>
                  <a:lnTo>
                    <a:pt x="5143" y="3438"/>
                  </a:lnTo>
                  <a:cubicBezTo>
                    <a:pt x="5269" y="3438"/>
                    <a:pt x="5372" y="3337"/>
                    <a:pt x="5372" y="3211"/>
                  </a:cubicBezTo>
                  <a:lnTo>
                    <a:pt x="5372" y="227"/>
                  </a:lnTo>
                  <a:cubicBezTo>
                    <a:pt x="5372" y="103"/>
                    <a:pt x="5269" y="0"/>
                    <a:pt x="514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3"/>
            <p:cNvSpPr/>
            <p:nvPr/>
          </p:nvSpPr>
          <p:spPr>
            <a:xfrm>
              <a:off x="491013" y="3467312"/>
              <a:ext cx="1161291" cy="753284"/>
            </a:xfrm>
            <a:custGeom>
              <a:avLst/>
              <a:gdLst/>
              <a:ahLst/>
              <a:cxnLst/>
              <a:rect l="l" t="t" r="r" b="b"/>
              <a:pathLst>
                <a:path w="5518" h="3586" extrusionOk="0">
                  <a:moveTo>
                    <a:pt x="5216" y="148"/>
                  </a:moveTo>
                  <a:cubicBezTo>
                    <a:pt x="5301" y="148"/>
                    <a:pt x="5370" y="217"/>
                    <a:pt x="5370" y="300"/>
                  </a:cubicBezTo>
                  <a:lnTo>
                    <a:pt x="5370" y="3284"/>
                  </a:lnTo>
                  <a:cubicBezTo>
                    <a:pt x="5370" y="3367"/>
                    <a:pt x="5301" y="3438"/>
                    <a:pt x="5216" y="3438"/>
                  </a:cubicBezTo>
                  <a:lnTo>
                    <a:pt x="302" y="3438"/>
                  </a:lnTo>
                  <a:cubicBezTo>
                    <a:pt x="217" y="3438"/>
                    <a:pt x="148" y="3369"/>
                    <a:pt x="148" y="3284"/>
                  </a:cubicBezTo>
                  <a:lnTo>
                    <a:pt x="148" y="300"/>
                  </a:lnTo>
                  <a:cubicBezTo>
                    <a:pt x="148" y="217"/>
                    <a:pt x="217" y="148"/>
                    <a:pt x="302" y="148"/>
                  </a:cubicBezTo>
                  <a:close/>
                  <a:moveTo>
                    <a:pt x="302" y="0"/>
                  </a:moveTo>
                  <a:cubicBezTo>
                    <a:pt x="135" y="0"/>
                    <a:pt x="0" y="135"/>
                    <a:pt x="0" y="300"/>
                  </a:cubicBezTo>
                  <a:lnTo>
                    <a:pt x="0" y="3284"/>
                  </a:lnTo>
                  <a:cubicBezTo>
                    <a:pt x="0" y="3451"/>
                    <a:pt x="135" y="3586"/>
                    <a:pt x="302" y="3586"/>
                  </a:cubicBezTo>
                  <a:lnTo>
                    <a:pt x="5216" y="3586"/>
                  </a:lnTo>
                  <a:cubicBezTo>
                    <a:pt x="5383" y="3586"/>
                    <a:pt x="5518" y="3451"/>
                    <a:pt x="5518" y="3284"/>
                  </a:cubicBezTo>
                  <a:lnTo>
                    <a:pt x="5518" y="300"/>
                  </a:lnTo>
                  <a:cubicBezTo>
                    <a:pt x="5518" y="135"/>
                    <a:pt x="5383" y="0"/>
                    <a:pt x="5216"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3"/>
            <p:cNvSpPr/>
            <p:nvPr/>
          </p:nvSpPr>
          <p:spPr>
            <a:xfrm>
              <a:off x="574774" y="3556378"/>
              <a:ext cx="993769" cy="526627"/>
            </a:xfrm>
            <a:custGeom>
              <a:avLst/>
              <a:gdLst/>
              <a:ahLst/>
              <a:cxnLst/>
              <a:rect l="l" t="t" r="r" b="b"/>
              <a:pathLst>
                <a:path w="4722" h="2507" extrusionOk="0">
                  <a:moveTo>
                    <a:pt x="1" y="0"/>
                  </a:moveTo>
                  <a:lnTo>
                    <a:pt x="1" y="2506"/>
                  </a:lnTo>
                  <a:lnTo>
                    <a:pt x="4721" y="2506"/>
                  </a:lnTo>
                  <a:lnTo>
                    <a:pt x="47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3"/>
            <p:cNvSpPr/>
            <p:nvPr/>
          </p:nvSpPr>
          <p:spPr>
            <a:xfrm>
              <a:off x="558990" y="3541044"/>
              <a:ext cx="1025337" cy="557716"/>
            </a:xfrm>
            <a:custGeom>
              <a:avLst/>
              <a:gdLst/>
              <a:ahLst/>
              <a:cxnLst/>
              <a:rect l="l" t="t" r="r" b="b"/>
              <a:pathLst>
                <a:path w="4872" h="2655" extrusionOk="0">
                  <a:moveTo>
                    <a:pt x="4723" y="148"/>
                  </a:moveTo>
                  <a:lnTo>
                    <a:pt x="4723" y="2506"/>
                  </a:lnTo>
                  <a:lnTo>
                    <a:pt x="151" y="2506"/>
                  </a:lnTo>
                  <a:lnTo>
                    <a:pt x="151" y="148"/>
                  </a:lnTo>
                  <a:close/>
                  <a:moveTo>
                    <a:pt x="1" y="1"/>
                  </a:moveTo>
                  <a:lnTo>
                    <a:pt x="1" y="2654"/>
                  </a:lnTo>
                  <a:lnTo>
                    <a:pt x="4871" y="2654"/>
                  </a:lnTo>
                  <a:lnTo>
                    <a:pt x="4871"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3"/>
            <p:cNvSpPr/>
            <p:nvPr/>
          </p:nvSpPr>
          <p:spPr>
            <a:xfrm>
              <a:off x="987689" y="3723377"/>
              <a:ext cx="168364" cy="192627"/>
            </a:xfrm>
            <a:custGeom>
              <a:avLst/>
              <a:gdLst/>
              <a:ahLst/>
              <a:cxnLst/>
              <a:rect l="l" t="t" r="r" b="b"/>
              <a:pathLst>
                <a:path w="800" h="917" extrusionOk="0">
                  <a:moveTo>
                    <a:pt x="1" y="0"/>
                  </a:moveTo>
                  <a:lnTo>
                    <a:pt x="7" y="917"/>
                  </a:lnTo>
                  <a:lnTo>
                    <a:pt x="800" y="452"/>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3"/>
            <p:cNvSpPr/>
            <p:nvPr/>
          </p:nvSpPr>
          <p:spPr>
            <a:xfrm>
              <a:off x="971905" y="3696279"/>
              <a:ext cx="215295" cy="246823"/>
            </a:xfrm>
            <a:custGeom>
              <a:avLst/>
              <a:gdLst/>
              <a:ahLst/>
              <a:cxnLst/>
              <a:rect l="l" t="t" r="r" b="b"/>
              <a:pathLst>
                <a:path w="1023" h="1175" extrusionOk="0">
                  <a:moveTo>
                    <a:pt x="151" y="255"/>
                  </a:moveTo>
                  <a:lnTo>
                    <a:pt x="727" y="581"/>
                  </a:lnTo>
                  <a:lnTo>
                    <a:pt x="155" y="917"/>
                  </a:lnTo>
                  <a:lnTo>
                    <a:pt x="151" y="255"/>
                  </a:lnTo>
                  <a:close/>
                  <a:moveTo>
                    <a:pt x="1" y="1"/>
                  </a:moveTo>
                  <a:lnTo>
                    <a:pt x="9" y="1174"/>
                  </a:lnTo>
                  <a:lnTo>
                    <a:pt x="1022" y="579"/>
                  </a:lnTo>
                  <a:lnTo>
                    <a:pt x="1"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4" name="Google Shape;4024;p33"/>
          <p:cNvGrpSpPr/>
          <p:nvPr/>
        </p:nvGrpSpPr>
        <p:grpSpPr>
          <a:xfrm>
            <a:off x="3707721" y="3317590"/>
            <a:ext cx="1728559" cy="1361014"/>
            <a:chOff x="3707721" y="3317590"/>
            <a:chExt cx="1728559" cy="1361014"/>
          </a:xfrm>
        </p:grpSpPr>
        <p:sp>
          <p:nvSpPr>
            <p:cNvPr id="4025" name="Google Shape;4025;p33"/>
            <p:cNvSpPr/>
            <p:nvPr/>
          </p:nvSpPr>
          <p:spPr>
            <a:xfrm>
              <a:off x="3947990" y="3419871"/>
              <a:ext cx="1236543" cy="1240114"/>
            </a:xfrm>
            <a:custGeom>
              <a:avLst/>
              <a:gdLst/>
              <a:ahLst/>
              <a:cxnLst/>
              <a:rect l="l" t="t" r="r" b="b"/>
              <a:pathLst>
                <a:path w="4848" h="4862" extrusionOk="0">
                  <a:moveTo>
                    <a:pt x="1" y="0"/>
                  </a:moveTo>
                  <a:lnTo>
                    <a:pt x="1" y="3540"/>
                  </a:lnTo>
                  <a:lnTo>
                    <a:pt x="1954" y="3540"/>
                  </a:lnTo>
                  <a:lnTo>
                    <a:pt x="1954" y="4391"/>
                  </a:lnTo>
                  <a:lnTo>
                    <a:pt x="954" y="4391"/>
                  </a:lnTo>
                  <a:lnTo>
                    <a:pt x="954" y="4862"/>
                  </a:lnTo>
                  <a:lnTo>
                    <a:pt x="3907" y="4862"/>
                  </a:lnTo>
                  <a:lnTo>
                    <a:pt x="3907" y="4391"/>
                  </a:lnTo>
                  <a:lnTo>
                    <a:pt x="2892" y="4391"/>
                  </a:lnTo>
                  <a:lnTo>
                    <a:pt x="2892" y="3540"/>
                  </a:lnTo>
                  <a:lnTo>
                    <a:pt x="4847" y="3540"/>
                  </a:lnTo>
                  <a:lnTo>
                    <a:pt x="48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3"/>
            <p:cNvSpPr/>
            <p:nvPr/>
          </p:nvSpPr>
          <p:spPr>
            <a:xfrm>
              <a:off x="3928861" y="3401251"/>
              <a:ext cx="1274292" cy="1277353"/>
            </a:xfrm>
            <a:custGeom>
              <a:avLst/>
              <a:gdLst/>
              <a:ahLst/>
              <a:cxnLst/>
              <a:rect l="l" t="t" r="r" b="b"/>
              <a:pathLst>
                <a:path w="4996" h="5008" extrusionOk="0">
                  <a:moveTo>
                    <a:pt x="4847" y="148"/>
                  </a:moveTo>
                  <a:lnTo>
                    <a:pt x="4847" y="3538"/>
                  </a:lnTo>
                  <a:lnTo>
                    <a:pt x="2894" y="3538"/>
                  </a:lnTo>
                  <a:lnTo>
                    <a:pt x="2894" y="4536"/>
                  </a:lnTo>
                  <a:lnTo>
                    <a:pt x="3909" y="4536"/>
                  </a:lnTo>
                  <a:lnTo>
                    <a:pt x="3909" y="4860"/>
                  </a:lnTo>
                  <a:lnTo>
                    <a:pt x="1104" y="4860"/>
                  </a:lnTo>
                  <a:lnTo>
                    <a:pt x="1104" y="4536"/>
                  </a:lnTo>
                  <a:lnTo>
                    <a:pt x="2104" y="4536"/>
                  </a:lnTo>
                  <a:lnTo>
                    <a:pt x="2104" y="3538"/>
                  </a:lnTo>
                  <a:lnTo>
                    <a:pt x="148" y="3538"/>
                  </a:lnTo>
                  <a:lnTo>
                    <a:pt x="148" y="148"/>
                  </a:lnTo>
                  <a:close/>
                  <a:moveTo>
                    <a:pt x="1" y="0"/>
                  </a:moveTo>
                  <a:lnTo>
                    <a:pt x="1" y="3688"/>
                  </a:lnTo>
                  <a:lnTo>
                    <a:pt x="1956" y="3688"/>
                  </a:lnTo>
                  <a:lnTo>
                    <a:pt x="1956" y="4389"/>
                  </a:lnTo>
                  <a:lnTo>
                    <a:pt x="956" y="4389"/>
                  </a:lnTo>
                  <a:lnTo>
                    <a:pt x="956" y="5008"/>
                  </a:lnTo>
                  <a:lnTo>
                    <a:pt x="4057" y="5008"/>
                  </a:lnTo>
                  <a:lnTo>
                    <a:pt x="4057" y="4389"/>
                  </a:lnTo>
                  <a:lnTo>
                    <a:pt x="3042" y="4389"/>
                  </a:lnTo>
                  <a:lnTo>
                    <a:pt x="3042" y="3688"/>
                  </a:lnTo>
                  <a:lnTo>
                    <a:pt x="4995" y="3688"/>
                  </a:lnTo>
                  <a:lnTo>
                    <a:pt x="49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3"/>
            <p:cNvSpPr/>
            <p:nvPr/>
          </p:nvSpPr>
          <p:spPr>
            <a:xfrm>
              <a:off x="3726850" y="3336210"/>
              <a:ext cx="1690299" cy="1082485"/>
            </a:xfrm>
            <a:custGeom>
              <a:avLst/>
              <a:gdLst/>
              <a:ahLst/>
              <a:cxnLst/>
              <a:rect l="l" t="t" r="r" b="b"/>
              <a:pathLst>
                <a:path w="6627" h="4244" extrusionOk="0">
                  <a:moveTo>
                    <a:pt x="281" y="0"/>
                  </a:moveTo>
                  <a:cubicBezTo>
                    <a:pt x="127" y="0"/>
                    <a:pt x="0" y="127"/>
                    <a:pt x="0" y="281"/>
                  </a:cubicBezTo>
                  <a:lnTo>
                    <a:pt x="0" y="3963"/>
                  </a:lnTo>
                  <a:cubicBezTo>
                    <a:pt x="0" y="4117"/>
                    <a:pt x="127" y="4243"/>
                    <a:pt x="281" y="4243"/>
                  </a:cubicBezTo>
                  <a:lnTo>
                    <a:pt x="6346" y="4243"/>
                  </a:lnTo>
                  <a:cubicBezTo>
                    <a:pt x="6503" y="4243"/>
                    <a:pt x="6627" y="4117"/>
                    <a:pt x="6627" y="3963"/>
                  </a:cubicBezTo>
                  <a:lnTo>
                    <a:pt x="6627" y="281"/>
                  </a:lnTo>
                  <a:cubicBezTo>
                    <a:pt x="6627" y="127"/>
                    <a:pt x="6503" y="0"/>
                    <a:pt x="6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3"/>
            <p:cNvSpPr/>
            <p:nvPr/>
          </p:nvSpPr>
          <p:spPr>
            <a:xfrm>
              <a:off x="3707721" y="3317590"/>
              <a:ext cx="1728559" cy="1120235"/>
            </a:xfrm>
            <a:custGeom>
              <a:avLst/>
              <a:gdLst/>
              <a:ahLst/>
              <a:cxnLst/>
              <a:rect l="l" t="t" r="r" b="b"/>
              <a:pathLst>
                <a:path w="6777" h="4392" extrusionOk="0">
                  <a:moveTo>
                    <a:pt x="6421" y="148"/>
                  </a:moveTo>
                  <a:cubicBezTo>
                    <a:pt x="6535" y="148"/>
                    <a:pt x="6629" y="240"/>
                    <a:pt x="6629" y="354"/>
                  </a:cubicBezTo>
                  <a:lnTo>
                    <a:pt x="6629" y="4036"/>
                  </a:lnTo>
                  <a:cubicBezTo>
                    <a:pt x="6629" y="4149"/>
                    <a:pt x="6535" y="4243"/>
                    <a:pt x="6421" y="4243"/>
                  </a:cubicBezTo>
                  <a:lnTo>
                    <a:pt x="356" y="4243"/>
                  </a:lnTo>
                  <a:cubicBezTo>
                    <a:pt x="242" y="4243"/>
                    <a:pt x="148" y="4149"/>
                    <a:pt x="148" y="4036"/>
                  </a:cubicBezTo>
                  <a:lnTo>
                    <a:pt x="148" y="354"/>
                  </a:lnTo>
                  <a:cubicBezTo>
                    <a:pt x="148" y="240"/>
                    <a:pt x="242" y="148"/>
                    <a:pt x="356" y="148"/>
                  </a:cubicBezTo>
                  <a:close/>
                  <a:moveTo>
                    <a:pt x="356" y="1"/>
                  </a:moveTo>
                  <a:cubicBezTo>
                    <a:pt x="161" y="1"/>
                    <a:pt x="0" y="159"/>
                    <a:pt x="0" y="354"/>
                  </a:cubicBezTo>
                  <a:lnTo>
                    <a:pt x="0" y="4036"/>
                  </a:lnTo>
                  <a:cubicBezTo>
                    <a:pt x="0" y="4230"/>
                    <a:pt x="161" y="4391"/>
                    <a:pt x="356" y="4391"/>
                  </a:cubicBezTo>
                  <a:lnTo>
                    <a:pt x="6421" y="4391"/>
                  </a:lnTo>
                  <a:cubicBezTo>
                    <a:pt x="6618" y="4391"/>
                    <a:pt x="6777" y="4230"/>
                    <a:pt x="6777" y="4036"/>
                  </a:cubicBezTo>
                  <a:lnTo>
                    <a:pt x="6777" y="354"/>
                  </a:lnTo>
                  <a:cubicBezTo>
                    <a:pt x="6777" y="159"/>
                    <a:pt x="6618" y="1"/>
                    <a:pt x="642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3"/>
            <p:cNvSpPr/>
            <p:nvPr/>
          </p:nvSpPr>
          <p:spPr>
            <a:xfrm>
              <a:off x="3828876" y="3446652"/>
              <a:ext cx="1486249" cy="788908"/>
            </a:xfrm>
            <a:custGeom>
              <a:avLst/>
              <a:gdLst/>
              <a:ahLst/>
              <a:cxnLst/>
              <a:rect l="l" t="t" r="r" b="b"/>
              <a:pathLst>
                <a:path w="5827" h="3093" extrusionOk="0">
                  <a:moveTo>
                    <a:pt x="1" y="0"/>
                  </a:moveTo>
                  <a:lnTo>
                    <a:pt x="1" y="3093"/>
                  </a:lnTo>
                  <a:lnTo>
                    <a:pt x="5826" y="3093"/>
                  </a:lnTo>
                  <a:lnTo>
                    <a:pt x="58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3"/>
            <p:cNvSpPr/>
            <p:nvPr/>
          </p:nvSpPr>
          <p:spPr>
            <a:xfrm>
              <a:off x="3809746" y="3428033"/>
              <a:ext cx="1524509" cy="826658"/>
            </a:xfrm>
            <a:custGeom>
              <a:avLst/>
              <a:gdLst/>
              <a:ahLst/>
              <a:cxnLst/>
              <a:rect l="l" t="t" r="r" b="b"/>
              <a:pathLst>
                <a:path w="5977" h="3241" extrusionOk="0">
                  <a:moveTo>
                    <a:pt x="5828" y="148"/>
                  </a:moveTo>
                  <a:lnTo>
                    <a:pt x="5828" y="3093"/>
                  </a:lnTo>
                  <a:lnTo>
                    <a:pt x="151" y="3093"/>
                  </a:lnTo>
                  <a:lnTo>
                    <a:pt x="151" y="148"/>
                  </a:lnTo>
                  <a:close/>
                  <a:moveTo>
                    <a:pt x="1" y="0"/>
                  </a:moveTo>
                  <a:lnTo>
                    <a:pt x="1" y="3241"/>
                  </a:lnTo>
                  <a:lnTo>
                    <a:pt x="5976" y="3241"/>
                  </a:lnTo>
                  <a:lnTo>
                    <a:pt x="5976"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3"/>
            <p:cNvSpPr/>
            <p:nvPr/>
          </p:nvSpPr>
          <p:spPr>
            <a:xfrm>
              <a:off x="4446129" y="3696614"/>
              <a:ext cx="251747" cy="289241"/>
            </a:xfrm>
            <a:custGeom>
              <a:avLst/>
              <a:gdLst/>
              <a:ahLst/>
              <a:cxnLst/>
              <a:rect l="l" t="t" r="r" b="b"/>
              <a:pathLst>
                <a:path w="987" h="1134" extrusionOk="0">
                  <a:moveTo>
                    <a:pt x="1" y="1"/>
                  </a:moveTo>
                  <a:lnTo>
                    <a:pt x="12" y="1134"/>
                  </a:lnTo>
                  <a:lnTo>
                    <a:pt x="986" y="558"/>
                  </a:lnTo>
                  <a:lnTo>
                    <a:pt x="1"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3"/>
            <p:cNvSpPr/>
            <p:nvPr/>
          </p:nvSpPr>
          <p:spPr>
            <a:xfrm>
              <a:off x="4426999" y="3664476"/>
              <a:ext cx="308371" cy="354282"/>
            </a:xfrm>
            <a:custGeom>
              <a:avLst/>
              <a:gdLst/>
              <a:ahLst/>
              <a:cxnLst/>
              <a:rect l="l" t="t" r="r" b="b"/>
              <a:pathLst>
                <a:path w="1209" h="1389" extrusionOk="0">
                  <a:moveTo>
                    <a:pt x="151" y="255"/>
                  </a:moveTo>
                  <a:lnTo>
                    <a:pt x="913" y="686"/>
                  </a:lnTo>
                  <a:lnTo>
                    <a:pt x="159" y="1131"/>
                  </a:lnTo>
                  <a:lnTo>
                    <a:pt x="151" y="255"/>
                  </a:lnTo>
                  <a:close/>
                  <a:moveTo>
                    <a:pt x="1" y="1"/>
                  </a:moveTo>
                  <a:lnTo>
                    <a:pt x="14" y="1388"/>
                  </a:lnTo>
                  <a:lnTo>
                    <a:pt x="1209" y="684"/>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3" name="Google Shape;4033;p33"/>
          <p:cNvGrpSpPr/>
          <p:nvPr/>
        </p:nvGrpSpPr>
        <p:grpSpPr>
          <a:xfrm>
            <a:off x="7790026" y="1370726"/>
            <a:ext cx="374902" cy="374906"/>
            <a:chOff x="2866161" y="2689931"/>
            <a:chExt cx="374902" cy="374906"/>
          </a:xfrm>
        </p:grpSpPr>
        <p:sp>
          <p:nvSpPr>
            <p:cNvPr id="4034" name="Google Shape;4034;p33"/>
            <p:cNvSpPr/>
            <p:nvPr/>
          </p:nvSpPr>
          <p:spPr>
            <a:xfrm>
              <a:off x="2880388" y="2704447"/>
              <a:ext cx="346448" cy="346261"/>
            </a:xfrm>
            <a:custGeom>
              <a:avLst/>
              <a:gdLst/>
              <a:ahLst/>
              <a:cxnLst/>
              <a:rect l="l" t="t" r="r" b="b"/>
              <a:pathLst>
                <a:path w="1802" h="1789" extrusionOk="0">
                  <a:moveTo>
                    <a:pt x="899" y="0"/>
                  </a:moveTo>
                  <a:cubicBezTo>
                    <a:pt x="412" y="0"/>
                    <a:pt x="11" y="394"/>
                    <a:pt x="7" y="883"/>
                  </a:cubicBezTo>
                  <a:cubicBezTo>
                    <a:pt x="0" y="1377"/>
                    <a:pt x="397" y="1782"/>
                    <a:pt x="891" y="1789"/>
                  </a:cubicBezTo>
                  <a:cubicBezTo>
                    <a:pt x="894" y="1789"/>
                    <a:pt x="897" y="1789"/>
                    <a:pt x="899" y="1789"/>
                  </a:cubicBezTo>
                  <a:cubicBezTo>
                    <a:pt x="1388" y="1789"/>
                    <a:pt x="1789" y="1396"/>
                    <a:pt x="1795" y="904"/>
                  </a:cubicBezTo>
                  <a:cubicBezTo>
                    <a:pt x="1802" y="409"/>
                    <a:pt x="1405" y="5"/>
                    <a:pt x="911" y="0"/>
                  </a:cubicBezTo>
                  <a:cubicBezTo>
                    <a:pt x="907" y="0"/>
                    <a:pt x="903" y="0"/>
                    <a:pt x="899"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3"/>
            <p:cNvSpPr/>
            <p:nvPr/>
          </p:nvSpPr>
          <p:spPr>
            <a:xfrm>
              <a:off x="2866161" y="2689931"/>
              <a:ext cx="374902" cy="374906"/>
            </a:xfrm>
            <a:custGeom>
              <a:avLst/>
              <a:gdLst/>
              <a:ahLst/>
              <a:cxnLst/>
              <a:rect l="l" t="t" r="r" b="b"/>
              <a:pathLst>
                <a:path w="1950" h="1937" extrusionOk="0">
                  <a:moveTo>
                    <a:pt x="986" y="148"/>
                  </a:moveTo>
                  <a:cubicBezTo>
                    <a:pt x="1438" y="152"/>
                    <a:pt x="1802" y="525"/>
                    <a:pt x="1795" y="979"/>
                  </a:cubicBezTo>
                  <a:cubicBezTo>
                    <a:pt x="1791" y="1425"/>
                    <a:pt x="1423" y="1789"/>
                    <a:pt x="975" y="1789"/>
                  </a:cubicBezTo>
                  <a:lnTo>
                    <a:pt x="966" y="1789"/>
                  </a:lnTo>
                  <a:cubicBezTo>
                    <a:pt x="514" y="1784"/>
                    <a:pt x="150" y="1412"/>
                    <a:pt x="155" y="960"/>
                  </a:cubicBezTo>
                  <a:cubicBezTo>
                    <a:pt x="161" y="512"/>
                    <a:pt x="527" y="148"/>
                    <a:pt x="975" y="148"/>
                  </a:cubicBezTo>
                  <a:close/>
                  <a:moveTo>
                    <a:pt x="975" y="0"/>
                  </a:moveTo>
                  <a:cubicBezTo>
                    <a:pt x="448" y="0"/>
                    <a:pt x="13" y="429"/>
                    <a:pt x="7" y="958"/>
                  </a:cubicBezTo>
                  <a:cubicBezTo>
                    <a:pt x="0" y="1491"/>
                    <a:pt x="431" y="1930"/>
                    <a:pt x="964" y="1936"/>
                  </a:cubicBezTo>
                  <a:lnTo>
                    <a:pt x="975" y="1936"/>
                  </a:lnTo>
                  <a:cubicBezTo>
                    <a:pt x="1504" y="1936"/>
                    <a:pt x="1939" y="1508"/>
                    <a:pt x="1945" y="979"/>
                  </a:cubicBezTo>
                  <a:cubicBezTo>
                    <a:pt x="1949" y="446"/>
                    <a:pt x="1521" y="7"/>
                    <a:pt x="988"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3"/>
            <p:cNvSpPr/>
            <p:nvPr/>
          </p:nvSpPr>
          <p:spPr>
            <a:xfrm>
              <a:off x="2944794" y="2696124"/>
              <a:ext cx="217635" cy="360777"/>
            </a:xfrm>
            <a:custGeom>
              <a:avLst/>
              <a:gdLst/>
              <a:ahLst/>
              <a:cxnLst/>
              <a:rect l="l" t="t" r="r" b="b"/>
              <a:pathLst>
                <a:path w="1132" h="1864" extrusionOk="0">
                  <a:moveTo>
                    <a:pt x="574" y="86"/>
                  </a:moveTo>
                  <a:cubicBezTo>
                    <a:pt x="874" y="264"/>
                    <a:pt x="1056" y="589"/>
                    <a:pt x="1052" y="938"/>
                  </a:cubicBezTo>
                  <a:cubicBezTo>
                    <a:pt x="1050" y="1288"/>
                    <a:pt x="859" y="1607"/>
                    <a:pt x="555" y="1780"/>
                  </a:cubicBezTo>
                  <a:cubicBezTo>
                    <a:pt x="258" y="1600"/>
                    <a:pt x="73" y="1275"/>
                    <a:pt x="78" y="926"/>
                  </a:cubicBezTo>
                  <a:cubicBezTo>
                    <a:pt x="82" y="577"/>
                    <a:pt x="272" y="257"/>
                    <a:pt x="574" y="86"/>
                  </a:cubicBezTo>
                  <a:close/>
                  <a:moveTo>
                    <a:pt x="577" y="0"/>
                  </a:moveTo>
                  <a:lnTo>
                    <a:pt x="557" y="11"/>
                  </a:lnTo>
                  <a:cubicBezTo>
                    <a:pt x="221" y="193"/>
                    <a:pt x="9" y="542"/>
                    <a:pt x="5" y="926"/>
                  </a:cubicBezTo>
                  <a:cubicBezTo>
                    <a:pt x="0" y="1309"/>
                    <a:pt x="204" y="1665"/>
                    <a:pt x="536" y="1853"/>
                  </a:cubicBezTo>
                  <a:lnTo>
                    <a:pt x="555" y="1864"/>
                  </a:lnTo>
                  <a:lnTo>
                    <a:pt x="572" y="1855"/>
                  </a:lnTo>
                  <a:cubicBezTo>
                    <a:pt x="911" y="1673"/>
                    <a:pt x="1123" y="1322"/>
                    <a:pt x="1127" y="938"/>
                  </a:cubicBezTo>
                  <a:cubicBezTo>
                    <a:pt x="1131" y="555"/>
                    <a:pt x="928" y="200"/>
                    <a:pt x="594" y="11"/>
                  </a:cubicBezTo>
                  <a:lnTo>
                    <a:pt x="577"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3"/>
            <p:cNvSpPr/>
            <p:nvPr/>
          </p:nvSpPr>
          <p:spPr>
            <a:xfrm>
              <a:off x="2922781" y="2751673"/>
              <a:ext cx="261662" cy="60194"/>
            </a:xfrm>
            <a:custGeom>
              <a:avLst/>
              <a:gdLst/>
              <a:ahLst/>
              <a:cxnLst/>
              <a:rect l="l" t="t" r="r" b="b"/>
              <a:pathLst>
                <a:path w="1361" h="311" extrusionOk="0">
                  <a:moveTo>
                    <a:pt x="48" y="0"/>
                  </a:moveTo>
                  <a:lnTo>
                    <a:pt x="1" y="56"/>
                  </a:lnTo>
                  <a:cubicBezTo>
                    <a:pt x="74" y="120"/>
                    <a:pt x="157" y="172"/>
                    <a:pt x="245" y="215"/>
                  </a:cubicBezTo>
                  <a:cubicBezTo>
                    <a:pt x="382" y="277"/>
                    <a:pt x="528" y="309"/>
                    <a:pt x="678" y="311"/>
                  </a:cubicBezTo>
                  <a:lnTo>
                    <a:pt x="688" y="311"/>
                  </a:lnTo>
                  <a:cubicBezTo>
                    <a:pt x="836" y="311"/>
                    <a:pt x="977" y="281"/>
                    <a:pt x="1112" y="223"/>
                  </a:cubicBezTo>
                  <a:cubicBezTo>
                    <a:pt x="1202" y="185"/>
                    <a:pt x="1286" y="131"/>
                    <a:pt x="1361" y="69"/>
                  </a:cubicBezTo>
                  <a:lnTo>
                    <a:pt x="1314" y="13"/>
                  </a:lnTo>
                  <a:cubicBezTo>
                    <a:pt x="1243" y="71"/>
                    <a:pt x="1166" y="118"/>
                    <a:pt x="1082" y="155"/>
                  </a:cubicBezTo>
                  <a:cubicBezTo>
                    <a:pt x="960" y="208"/>
                    <a:pt x="830" y="238"/>
                    <a:pt x="698" y="238"/>
                  </a:cubicBezTo>
                  <a:cubicBezTo>
                    <a:pt x="693" y="238"/>
                    <a:pt x="689" y="238"/>
                    <a:pt x="684" y="238"/>
                  </a:cubicBezTo>
                  <a:lnTo>
                    <a:pt x="682" y="275"/>
                  </a:lnTo>
                  <a:lnTo>
                    <a:pt x="680" y="238"/>
                  </a:lnTo>
                  <a:cubicBezTo>
                    <a:pt x="538" y="236"/>
                    <a:pt x="403" y="206"/>
                    <a:pt x="277" y="146"/>
                  </a:cubicBezTo>
                  <a:cubicBezTo>
                    <a:pt x="194" y="107"/>
                    <a:pt x="119" y="58"/>
                    <a:pt x="48"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3"/>
            <p:cNvSpPr/>
            <p:nvPr/>
          </p:nvSpPr>
          <p:spPr>
            <a:xfrm>
              <a:off x="2921531" y="2937287"/>
              <a:ext cx="264162" cy="61549"/>
            </a:xfrm>
            <a:custGeom>
              <a:avLst/>
              <a:gdLst/>
              <a:ahLst/>
              <a:cxnLst/>
              <a:rect l="l" t="t" r="r" b="b"/>
              <a:pathLst>
                <a:path w="1374" h="318" extrusionOk="0">
                  <a:moveTo>
                    <a:pt x="686" y="1"/>
                  </a:moveTo>
                  <a:cubicBezTo>
                    <a:pt x="536" y="1"/>
                    <a:pt x="388" y="31"/>
                    <a:pt x="253" y="91"/>
                  </a:cubicBezTo>
                  <a:cubicBezTo>
                    <a:pt x="161" y="132"/>
                    <a:pt x="78" y="185"/>
                    <a:pt x="1" y="249"/>
                  </a:cubicBezTo>
                  <a:lnTo>
                    <a:pt x="48" y="307"/>
                  </a:lnTo>
                  <a:cubicBezTo>
                    <a:pt x="119" y="247"/>
                    <a:pt x="198" y="198"/>
                    <a:pt x="283" y="159"/>
                  </a:cubicBezTo>
                  <a:cubicBezTo>
                    <a:pt x="406" y="106"/>
                    <a:pt x="538" y="76"/>
                    <a:pt x="674" y="76"/>
                  </a:cubicBezTo>
                  <a:cubicBezTo>
                    <a:pt x="679" y="76"/>
                    <a:pt x="683" y="76"/>
                    <a:pt x="688" y="76"/>
                  </a:cubicBezTo>
                  <a:cubicBezTo>
                    <a:pt x="830" y="76"/>
                    <a:pt x="964" y="108"/>
                    <a:pt x="1091" y="166"/>
                  </a:cubicBezTo>
                  <a:lnTo>
                    <a:pt x="1095" y="168"/>
                  </a:lnTo>
                  <a:cubicBezTo>
                    <a:pt x="1179" y="207"/>
                    <a:pt x="1256" y="258"/>
                    <a:pt x="1324" y="318"/>
                  </a:cubicBezTo>
                  <a:lnTo>
                    <a:pt x="1374" y="262"/>
                  </a:lnTo>
                  <a:cubicBezTo>
                    <a:pt x="1299" y="196"/>
                    <a:pt x="1213" y="140"/>
                    <a:pt x="1123" y="97"/>
                  </a:cubicBezTo>
                  <a:lnTo>
                    <a:pt x="1114" y="95"/>
                  </a:lnTo>
                  <a:cubicBezTo>
                    <a:pt x="982" y="33"/>
                    <a:pt x="838" y="3"/>
                    <a:pt x="686"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3"/>
            <p:cNvSpPr/>
            <p:nvPr/>
          </p:nvSpPr>
          <p:spPr>
            <a:xfrm>
              <a:off x="3051690" y="2704060"/>
              <a:ext cx="3845" cy="346648"/>
            </a:xfrm>
            <a:custGeom>
              <a:avLst/>
              <a:gdLst/>
              <a:ahLst/>
              <a:cxnLst/>
              <a:rect l="l" t="t" r="r" b="b"/>
              <a:pathLst>
                <a:path w="20" h="1791" extrusionOk="0">
                  <a:moveTo>
                    <a:pt x="20" y="0"/>
                  </a:moveTo>
                  <a:lnTo>
                    <a:pt x="0" y="179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3"/>
            <p:cNvSpPr/>
            <p:nvPr/>
          </p:nvSpPr>
          <p:spPr>
            <a:xfrm>
              <a:off x="3044480" y="2704834"/>
              <a:ext cx="18264" cy="346648"/>
            </a:xfrm>
            <a:custGeom>
              <a:avLst/>
              <a:gdLst/>
              <a:ahLst/>
              <a:cxnLst/>
              <a:rect l="l" t="t" r="r" b="b"/>
              <a:pathLst>
                <a:path w="95" h="1791" extrusionOk="0">
                  <a:moveTo>
                    <a:pt x="20" y="0"/>
                  </a:moveTo>
                  <a:lnTo>
                    <a:pt x="0" y="1791"/>
                  </a:lnTo>
                  <a:lnTo>
                    <a:pt x="73" y="1791"/>
                  </a:lnTo>
                  <a:lnTo>
                    <a:pt x="95" y="3"/>
                  </a:lnTo>
                  <a:lnTo>
                    <a:pt x="20"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3"/>
            <p:cNvSpPr/>
            <p:nvPr/>
          </p:nvSpPr>
          <p:spPr>
            <a:xfrm>
              <a:off x="2881349" y="2875158"/>
              <a:ext cx="344525" cy="4452"/>
            </a:xfrm>
            <a:custGeom>
              <a:avLst/>
              <a:gdLst/>
              <a:ahLst/>
              <a:cxnLst/>
              <a:rect l="l" t="t" r="r" b="b"/>
              <a:pathLst>
                <a:path w="1792" h="23" extrusionOk="0">
                  <a:moveTo>
                    <a:pt x="1791" y="22"/>
                  </a:moveTo>
                  <a:lnTo>
                    <a:pt x="1" y="1"/>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3"/>
            <p:cNvSpPr/>
            <p:nvPr/>
          </p:nvSpPr>
          <p:spPr>
            <a:xfrm>
              <a:off x="2881446" y="2868964"/>
              <a:ext cx="344333" cy="18387"/>
            </a:xfrm>
            <a:custGeom>
              <a:avLst/>
              <a:gdLst/>
              <a:ahLst/>
              <a:cxnLst/>
              <a:rect l="l" t="t" r="r" b="b"/>
              <a:pathLst>
                <a:path w="1791" h="95" extrusionOk="0">
                  <a:moveTo>
                    <a:pt x="2" y="1"/>
                  </a:moveTo>
                  <a:lnTo>
                    <a:pt x="0" y="75"/>
                  </a:lnTo>
                  <a:lnTo>
                    <a:pt x="1791" y="95"/>
                  </a:lnTo>
                  <a:lnTo>
                    <a:pt x="1791" y="22"/>
                  </a:lnTo>
                  <a:lnTo>
                    <a:pt x="2"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43" name="Google Shape;4043;p33"/>
          <p:cNvSpPr/>
          <p:nvPr/>
        </p:nvSpPr>
        <p:spPr>
          <a:xfrm>
            <a:off x="1053396" y="2894511"/>
            <a:ext cx="38004" cy="433861"/>
          </a:xfrm>
          <a:custGeom>
            <a:avLst/>
            <a:gdLst/>
            <a:ahLst/>
            <a:cxnLst/>
            <a:rect l="l" t="t" r="r" b="b"/>
            <a:pathLst>
              <a:path w="149" h="1701" extrusionOk="0">
                <a:moveTo>
                  <a:pt x="74" y="0"/>
                </a:moveTo>
                <a:cubicBezTo>
                  <a:pt x="33" y="0"/>
                  <a:pt x="1" y="35"/>
                  <a:pt x="1" y="75"/>
                </a:cubicBezTo>
                <a:lnTo>
                  <a:pt x="1" y="148"/>
                </a:lnTo>
                <a:cubicBezTo>
                  <a:pt x="1" y="189"/>
                  <a:pt x="33" y="223"/>
                  <a:pt x="74" y="223"/>
                </a:cubicBezTo>
                <a:cubicBezTo>
                  <a:pt x="114" y="223"/>
                  <a:pt x="149" y="189"/>
                  <a:pt x="149" y="148"/>
                </a:cubicBezTo>
                <a:lnTo>
                  <a:pt x="149" y="75"/>
                </a:lnTo>
                <a:cubicBezTo>
                  <a:pt x="149" y="35"/>
                  <a:pt x="114" y="0"/>
                  <a:pt x="74" y="0"/>
                </a:cubicBezTo>
                <a:close/>
                <a:moveTo>
                  <a:pt x="74" y="371"/>
                </a:moveTo>
                <a:cubicBezTo>
                  <a:pt x="33" y="371"/>
                  <a:pt x="1" y="403"/>
                  <a:pt x="1" y="444"/>
                </a:cubicBezTo>
                <a:lnTo>
                  <a:pt x="1" y="519"/>
                </a:lnTo>
                <a:cubicBezTo>
                  <a:pt x="1" y="559"/>
                  <a:pt x="33" y="591"/>
                  <a:pt x="74" y="591"/>
                </a:cubicBezTo>
                <a:cubicBezTo>
                  <a:pt x="114" y="591"/>
                  <a:pt x="149" y="559"/>
                  <a:pt x="149" y="519"/>
                </a:cubicBezTo>
                <a:lnTo>
                  <a:pt x="149" y="444"/>
                </a:lnTo>
                <a:cubicBezTo>
                  <a:pt x="149" y="403"/>
                  <a:pt x="114" y="371"/>
                  <a:pt x="74" y="371"/>
                </a:cubicBezTo>
                <a:close/>
                <a:moveTo>
                  <a:pt x="74" y="741"/>
                </a:moveTo>
                <a:cubicBezTo>
                  <a:pt x="33" y="741"/>
                  <a:pt x="1" y="773"/>
                  <a:pt x="1" y="814"/>
                </a:cubicBezTo>
                <a:lnTo>
                  <a:pt x="1" y="889"/>
                </a:lnTo>
                <a:cubicBezTo>
                  <a:pt x="1" y="930"/>
                  <a:pt x="33" y="962"/>
                  <a:pt x="74" y="962"/>
                </a:cubicBezTo>
                <a:cubicBezTo>
                  <a:pt x="114" y="962"/>
                  <a:pt x="149" y="930"/>
                  <a:pt x="149" y="889"/>
                </a:cubicBezTo>
                <a:lnTo>
                  <a:pt x="149" y="814"/>
                </a:lnTo>
                <a:cubicBezTo>
                  <a:pt x="149" y="773"/>
                  <a:pt x="114" y="741"/>
                  <a:pt x="74" y="741"/>
                </a:cubicBezTo>
                <a:close/>
                <a:moveTo>
                  <a:pt x="74" y="1110"/>
                </a:moveTo>
                <a:cubicBezTo>
                  <a:pt x="33" y="1110"/>
                  <a:pt x="1" y="1144"/>
                  <a:pt x="1" y="1185"/>
                </a:cubicBezTo>
                <a:lnTo>
                  <a:pt x="1" y="1258"/>
                </a:lnTo>
                <a:cubicBezTo>
                  <a:pt x="1" y="1298"/>
                  <a:pt x="33" y="1332"/>
                  <a:pt x="74" y="1332"/>
                </a:cubicBezTo>
                <a:cubicBezTo>
                  <a:pt x="114" y="1332"/>
                  <a:pt x="149" y="1298"/>
                  <a:pt x="149" y="1258"/>
                </a:cubicBezTo>
                <a:lnTo>
                  <a:pt x="149" y="1185"/>
                </a:lnTo>
                <a:cubicBezTo>
                  <a:pt x="149" y="1144"/>
                  <a:pt x="114" y="1110"/>
                  <a:pt x="74" y="1110"/>
                </a:cubicBezTo>
                <a:close/>
                <a:moveTo>
                  <a:pt x="74" y="1480"/>
                </a:moveTo>
                <a:cubicBezTo>
                  <a:pt x="33" y="1480"/>
                  <a:pt x="1" y="1512"/>
                  <a:pt x="1" y="1553"/>
                </a:cubicBezTo>
                <a:lnTo>
                  <a:pt x="1" y="1628"/>
                </a:lnTo>
                <a:cubicBezTo>
                  <a:pt x="1" y="1669"/>
                  <a:pt x="33" y="1701"/>
                  <a:pt x="74" y="1701"/>
                </a:cubicBezTo>
                <a:cubicBezTo>
                  <a:pt x="114" y="1701"/>
                  <a:pt x="149" y="1669"/>
                  <a:pt x="149" y="1628"/>
                </a:cubicBezTo>
                <a:lnTo>
                  <a:pt x="149" y="1553"/>
                </a:lnTo>
                <a:cubicBezTo>
                  <a:pt x="149" y="1512"/>
                  <a:pt x="114" y="1480"/>
                  <a:pt x="74" y="148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44" name="Google Shape;4044;p33"/>
          <p:cNvGrpSpPr/>
          <p:nvPr/>
        </p:nvGrpSpPr>
        <p:grpSpPr>
          <a:xfrm>
            <a:off x="2686903" y="1390889"/>
            <a:ext cx="270280" cy="374904"/>
            <a:chOff x="3849007" y="2930001"/>
            <a:chExt cx="270280" cy="374904"/>
          </a:xfrm>
        </p:grpSpPr>
        <p:sp>
          <p:nvSpPr>
            <p:cNvPr id="4045" name="Google Shape;4045;p33"/>
            <p:cNvSpPr/>
            <p:nvPr/>
          </p:nvSpPr>
          <p:spPr>
            <a:xfrm>
              <a:off x="3866640" y="3083814"/>
              <a:ext cx="242" cy="244"/>
            </a:xfrm>
            <a:custGeom>
              <a:avLst/>
              <a:gdLst/>
              <a:ahLst/>
              <a:cxnLst/>
              <a:rect l="l" t="t" r="r" b="b"/>
              <a:pathLst>
                <a:path w="1" h="1" extrusionOk="0">
                  <a:moveTo>
                    <a:pt x="1" y="1"/>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3"/>
            <p:cNvSpPr/>
            <p:nvPr/>
          </p:nvSpPr>
          <p:spPr>
            <a:xfrm>
              <a:off x="3866640" y="3126228"/>
              <a:ext cx="242" cy="244"/>
            </a:xfrm>
            <a:custGeom>
              <a:avLst/>
              <a:gdLst/>
              <a:ahLst/>
              <a:cxnLst/>
              <a:rect l="l" t="t" r="r" b="b"/>
              <a:pathLst>
                <a:path w="1" h="1" extrusionOk="0">
                  <a:moveTo>
                    <a:pt x="1" y="0"/>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3"/>
            <p:cNvSpPr/>
            <p:nvPr/>
          </p:nvSpPr>
          <p:spPr>
            <a:xfrm>
              <a:off x="3866640" y="3169130"/>
              <a:ext cx="242" cy="244"/>
            </a:xfrm>
            <a:custGeom>
              <a:avLst/>
              <a:gdLst/>
              <a:ahLst/>
              <a:cxnLst/>
              <a:rect l="l" t="t" r="r" b="b"/>
              <a:pathLst>
                <a:path w="1" h="1" extrusionOk="0">
                  <a:moveTo>
                    <a:pt x="1" y="0"/>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3"/>
            <p:cNvSpPr/>
            <p:nvPr/>
          </p:nvSpPr>
          <p:spPr>
            <a:xfrm>
              <a:off x="3866640" y="3041156"/>
              <a:ext cx="242" cy="244"/>
            </a:xfrm>
            <a:custGeom>
              <a:avLst/>
              <a:gdLst/>
              <a:ahLst/>
              <a:cxnLst/>
              <a:rect l="l" t="t" r="r" b="b"/>
              <a:pathLst>
                <a:path w="1" h="1" extrusionOk="0">
                  <a:moveTo>
                    <a:pt x="1" y="0"/>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3"/>
            <p:cNvSpPr/>
            <p:nvPr/>
          </p:nvSpPr>
          <p:spPr>
            <a:xfrm>
              <a:off x="3949487" y="3270291"/>
              <a:ext cx="69563" cy="34614"/>
            </a:xfrm>
            <a:custGeom>
              <a:avLst/>
              <a:gdLst/>
              <a:ahLst/>
              <a:cxnLst/>
              <a:rect l="l" t="t" r="r" b="b"/>
              <a:pathLst>
                <a:path w="288" h="142" extrusionOk="0">
                  <a:moveTo>
                    <a:pt x="0" y="1"/>
                  </a:moveTo>
                  <a:lnTo>
                    <a:pt x="0" y="142"/>
                  </a:lnTo>
                  <a:lnTo>
                    <a:pt x="287" y="142"/>
                  </a:lnTo>
                  <a:lnTo>
                    <a:pt x="287"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3"/>
            <p:cNvSpPr/>
            <p:nvPr/>
          </p:nvSpPr>
          <p:spPr>
            <a:xfrm>
              <a:off x="3866640" y="2948283"/>
              <a:ext cx="235016" cy="323226"/>
            </a:xfrm>
            <a:custGeom>
              <a:avLst/>
              <a:gdLst/>
              <a:ahLst/>
              <a:cxnLst/>
              <a:rect l="l" t="t" r="r" b="b"/>
              <a:pathLst>
                <a:path w="973" h="1326" extrusionOk="0">
                  <a:moveTo>
                    <a:pt x="341" y="0"/>
                  </a:moveTo>
                  <a:cubicBezTo>
                    <a:pt x="153" y="0"/>
                    <a:pt x="1" y="152"/>
                    <a:pt x="1" y="341"/>
                  </a:cubicBezTo>
                  <a:lnTo>
                    <a:pt x="1" y="987"/>
                  </a:lnTo>
                  <a:cubicBezTo>
                    <a:pt x="1" y="1174"/>
                    <a:pt x="153" y="1326"/>
                    <a:pt x="341" y="1326"/>
                  </a:cubicBezTo>
                  <a:lnTo>
                    <a:pt x="632" y="1326"/>
                  </a:lnTo>
                  <a:cubicBezTo>
                    <a:pt x="821" y="1326"/>
                    <a:pt x="973" y="1174"/>
                    <a:pt x="973" y="987"/>
                  </a:cubicBezTo>
                  <a:lnTo>
                    <a:pt x="973" y="341"/>
                  </a:lnTo>
                  <a:cubicBezTo>
                    <a:pt x="973" y="152"/>
                    <a:pt x="821" y="0"/>
                    <a:pt x="632" y="0"/>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33"/>
            <p:cNvSpPr/>
            <p:nvPr/>
          </p:nvSpPr>
          <p:spPr>
            <a:xfrm>
              <a:off x="3849007" y="2930001"/>
              <a:ext cx="270280" cy="359790"/>
            </a:xfrm>
            <a:custGeom>
              <a:avLst/>
              <a:gdLst/>
              <a:ahLst/>
              <a:cxnLst/>
              <a:rect l="l" t="t" r="r" b="b"/>
              <a:pathLst>
                <a:path w="1119" h="1476" extrusionOk="0">
                  <a:moveTo>
                    <a:pt x="705" y="148"/>
                  </a:moveTo>
                  <a:cubicBezTo>
                    <a:pt x="853" y="148"/>
                    <a:pt x="971" y="268"/>
                    <a:pt x="971" y="416"/>
                  </a:cubicBezTo>
                  <a:lnTo>
                    <a:pt x="971" y="1062"/>
                  </a:lnTo>
                  <a:cubicBezTo>
                    <a:pt x="971" y="1208"/>
                    <a:pt x="851" y="1328"/>
                    <a:pt x="705" y="1328"/>
                  </a:cubicBezTo>
                  <a:lnTo>
                    <a:pt x="414" y="1328"/>
                  </a:lnTo>
                  <a:cubicBezTo>
                    <a:pt x="268" y="1328"/>
                    <a:pt x="149" y="1208"/>
                    <a:pt x="149" y="1062"/>
                  </a:cubicBezTo>
                  <a:lnTo>
                    <a:pt x="149" y="416"/>
                  </a:lnTo>
                  <a:cubicBezTo>
                    <a:pt x="149" y="268"/>
                    <a:pt x="266" y="148"/>
                    <a:pt x="414" y="148"/>
                  </a:cubicBezTo>
                  <a:close/>
                  <a:moveTo>
                    <a:pt x="414" y="0"/>
                  </a:moveTo>
                  <a:cubicBezTo>
                    <a:pt x="185" y="0"/>
                    <a:pt x="1" y="186"/>
                    <a:pt x="1" y="414"/>
                  </a:cubicBezTo>
                  <a:lnTo>
                    <a:pt x="1" y="1060"/>
                  </a:lnTo>
                  <a:cubicBezTo>
                    <a:pt x="1" y="1289"/>
                    <a:pt x="185" y="1476"/>
                    <a:pt x="414" y="1476"/>
                  </a:cubicBezTo>
                  <a:lnTo>
                    <a:pt x="705" y="1476"/>
                  </a:lnTo>
                  <a:cubicBezTo>
                    <a:pt x="935" y="1476"/>
                    <a:pt x="1119" y="1289"/>
                    <a:pt x="1119" y="1060"/>
                  </a:cubicBezTo>
                  <a:lnTo>
                    <a:pt x="1119" y="414"/>
                  </a:lnTo>
                  <a:cubicBezTo>
                    <a:pt x="1119" y="186"/>
                    <a:pt x="935" y="0"/>
                    <a:pt x="70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33"/>
            <p:cNvSpPr/>
            <p:nvPr/>
          </p:nvSpPr>
          <p:spPr>
            <a:xfrm>
              <a:off x="3984027" y="2996791"/>
              <a:ext cx="242" cy="244"/>
            </a:xfrm>
            <a:custGeom>
              <a:avLst/>
              <a:gdLst/>
              <a:ahLst/>
              <a:cxnLst/>
              <a:rect l="l" t="t" r="r" b="b"/>
              <a:pathLst>
                <a:path w="1" h="1" extrusionOk="0">
                  <a:moveTo>
                    <a:pt x="1" y="0"/>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3"/>
            <p:cNvSpPr/>
            <p:nvPr/>
          </p:nvSpPr>
          <p:spPr>
            <a:xfrm>
              <a:off x="3984027" y="2947552"/>
              <a:ext cx="242" cy="244"/>
            </a:xfrm>
            <a:custGeom>
              <a:avLst/>
              <a:gdLst/>
              <a:ahLst/>
              <a:cxnLst/>
              <a:rect l="l" t="t" r="r" b="b"/>
              <a:pathLst>
                <a:path w="1" h="1" extrusionOk="0">
                  <a:moveTo>
                    <a:pt x="1" y="1"/>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33"/>
            <p:cNvSpPr/>
            <p:nvPr/>
          </p:nvSpPr>
          <p:spPr>
            <a:xfrm>
              <a:off x="4002625" y="2996791"/>
              <a:ext cx="242" cy="244"/>
            </a:xfrm>
            <a:custGeom>
              <a:avLst/>
              <a:gdLst/>
              <a:ahLst/>
              <a:cxnLst/>
              <a:rect l="l" t="t" r="r" b="b"/>
              <a:pathLst>
                <a:path w="1" h="1" extrusionOk="0">
                  <a:moveTo>
                    <a:pt x="1" y="0"/>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33"/>
            <p:cNvSpPr/>
            <p:nvPr/>
          </p:nvSpPr>
          <p:spPr>
            <a:xfrm>
              <a:off x="4002625" y="2947552"/>
              <a:ext cx="242" cy="244"/>
            </a:xfrm>
            <a:custGeom>
              <a:avLst/>
              <a:gdLst/>
              <a:ahLst/>
              <a:cxnLst/>
              <a:rect l="l" t="t" r="r" b="b"/>
              <a:pathLst>
                <a:path w="1" h="1" extrusionOk="0">
                  <a:moveTo>
                    <a:pt x="1" y="1"/>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33"/>
            <p:cNvSpPr/>
            <p:nvPr/>
          </p:nvSpPr>
          <p:spPr>
            <a:xfrm>
              <a:off x="4018325" y="2996791"/>
              <a:ext cx="242" cy="244"/>
            </a:xfrm>
            <a:custGeom>
              <a:avLst/>
              <a:gdLst/>
              <a:ahLst/>
              <a:cxnLst/>
              <a:rect l="l" t="t" r="r" b="b"/>
              <a:pathLst>
                <a:path w="1" h="1" extrusionOk="0">
                  <a:moveTo>
                    <a:pt x="0" y="0"/>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3"/>
            <p:cNvSpPr/>
            <p:nvPr/>
          </p:nvSpPr>
          <p:spPr>
            <a:xfrm>
              <a:off x="4018325" y="2947552"/>
              <a:ext cx="242" cy="244"/>
            </a:xfrm>
            <a:custGeom>
              <a:avLst/>
              <a:gdLst/>
              <a:ahLst/>
              <a:cxnLst/>
              <a:rect l="l" t="t" r="r" b="b"/>
              <a:pathLst>
                <a:path w="1" h="1" extrusionOk="0">
                  <a:moveTo>
                    <a:pt x="0" y="1"/>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3"/>
            <p:cNvSpPr/>
            <p:nvPr/>
          </p:nvSpPr>
          <p:spPr>
            <a:xfrm>
              <a:off x="3984027" y="2947552"/>
              <a:ext cx="242" cy="48996"/>
            </a:xfrm>
            <a:custGeom>
              <a:avLst/>
              <a:gdLst/>
              <a:ahLst/>
              <a:cxnLst/>
              <a:rect l="l" t="t" r="r" b="b"/>
              <a:pathLst>
                <a:path w="1" h="201" extrusionOk="0">
                  <a:moveTo>
                    <a:pt x="1" y="1"/>
                  </a:moveTo>
                  <a:lnTo>
                    <a:pt x="1" y="200"/>
                  </a:lnTo>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3"/>
            <p:cNvSpPr/>
            <p:nvPr/>
          </p:nvSpPr>
          <p:spPr>
            <a:xfrm>
              <a:off x="3975332" y="2938776"/>
              <a:ext cx="17874" cy="66546"/>
            </a:xfrm>
            <a:custGeom>
              <a:avLst/>
              <a:gdLst/>
              <a:ahLst/>
              <a:cxnLst/>
              <a:rect l="l" t="t" r="r" b="b"/>
              <a:pathLst>
                <a:path w="74" h="273" extrusionOk="0">
                  <a:moveTo>
                    <a:pt x="37" y="1"/>
                  </a:moveTo>
                  <a:cubicBezTo>
                    <a:pt x="15" y="1"/>
                    <a:pt x="0" y="16"/>
                    <a:pt x="0" y="37"/>
                  </a:cubicBezTo>
                  <a:lnTo>
                    <a:pt x="0" y="236"/>
                  </a:lnTo>
                  <a:cubicBezTo>
                    <a:pt x="0" y="258"/>
                    <a:pt x="15" y="273"/>
                    <a:pt x="37" y="273"/>
                  </a:cubicBezTo>
                  <a:cubicBezTo>
                    <a:pt x="58" y="273"/>
                    <a:pt x="73" y="258"/>
                    <a:pt x="73" y="236"/>
                  </a:cubicBezTo>
                  <a:lnTo>
                    <a:pt x="73" y="37"/>
                  </a:lnTo>
                  <a:cubicBezTo>
                    <a:pt x="73" y="16"/>
                    <a:pt x="56" y="1"/>
                    <a:pt x="3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33"/>
            <p:cNvSpPr/>
            <p:nvPr/>
          </p:nvSpPr>
          <p:spPr>
            <a:xfrm>
              <a:off x="3965429" y="2996304"/>
              <a:ext cx="242" cy="244"/>
            </a:xfrm>
            <a:custGeom>
              <a:avLst/>
              <a:gdLst/>
              <a:ahLst/>
              <a:cxnLst/>
              <a:rect l="l" t="t" r="r" b="b"/>
              <a:pathLst>
                <a:path w="1" h="1" extrusionOk="0">
                  <a:moveTo>
                    <a:pt x="1" y="0"/>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33"/>
            <p:cNvSpPr/>
            <p:nvPr/>
          </p:nvSpPr>
          <p:spPr>
            <a:xfrm>
              <a:off x="3965429" y="2947552"/>
              <a:ext cx="242" cy="244"/>
            </a:xfrm>
            <a:custGeom>
              <a:avLst/>
              <a:gdLst/>
              <a:ahLst/>
              <a:cxnLst/>
              <a:rect l="l" t="t" r="r" b="b"/>
              <a:pathLst>
                <a:path w="1" h="1" extrusionOk="0">
                  <a:moveTo>
                    <a:pt x="1" y="1"/>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3"/>
            <p:cNvSpPr/>
            <p:nvPr/>
          </p:nvSpPr>
          <p:spPr>
            <a:xfrm>
              <a:off x="3944173" y="2951940"/>
              <a:ext cx="242" cy="44608"/>
            </a:xfrm>
            <a:custGeom>
              <a:avLst/>
              <a:gdLst/>
              <a:ahLst/>
              <a:cxnLst/>
              <a:rect l="l" t="t" r="r" b="b"/>
              <a:pathLst>
                <a:path w="1" h="183" extrusionOk="0">
                  <a:moveTo>
                    <a:pt x="1" y="0"/>
                  </a:moveTo>
                  <a:lnTo>
                    <a:pt x="1" y="182"/>
                  </a:lnTo>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3"/>
            <p:cNvSpPr/>
            <p:nvPr/>
          </p:nvSpPr>
          <p:spPr>
            <a:xfrm>
              <a:off x="3935478" y="2942920"/>
              <a:ext cx="17874" cy="62403"/>
            </a:xfrm>
            <a:custGeom>
              <a:avLst/>
              <a:gdLst/>
              <a:ahLst/>
              <a:cxnLst/>
              <a:rect l="l" t="t" r="r" b="b"/>
              <a:pathLst>
                <a:path w="74" h="256" extrusionOk="0">
                  <a:moveTo>
                    <a:pt x="37" y="1"/>
                  </a:moveTo>
                  <a:cubicBezTo>
                    <a:pt x="15" y="1"/>
                    <a:pt x="0" y="18"/>
                    <a:pt x="0" y="37"/>
                  </a:cubicBezTo>
                  <a:lnTo>
                    <a:pt x="0" y="219"/>
                  </a:lnTo>
                  <a:cubicBezTo>
                    <a:pt x="0" y="241"/>
                    <a:pt x="15" y="256"/>
                    <a:pt x="37" y="256"/>
                  </a:cubicBezTo>
                  <a:cubicBezTo>
                    <a:pt x="56" y="256"/>
                    <a:pt x="73" y="241"/>
                    <a:pt x="73" y="219"/>
                  </a:cubicBezTo>
                  <a:lnTo>
                    <a:pt x="73" y="37"/>
                  </a:lnTo>
                  <a:cubicBezTo>
                    <a:pt x="73" y="18"/>
                    <a:pt x="56" y="1"/>
                    <a:pt x="3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3"/>
            <p:cNvSpPr/>
            <p:nvPr/>
          </p:nvSpPr>
          <p:spPr>
            <a:xfrm>
              <a:off x="4002625" y="2996304"/>
              <a:ext cx="242" cy="244"/>
            </a:xfrm>
            <a:custGeom>
              <a:avLst/>
              <a:gdLst/>
              <a:ahLst/>
              <a:cxnLst/>
              <a:rect l="l" t="t" r="r" b="b"/>
              <a:pathLst>
                <a:path w="1" h="1" extrusionOk="0">
                  <a:moveTo>
                    <a:pt x="1" y="0"/>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3"/>
            <p:cNvSpPr/>
            <p:nvPr/>
          </p:nvSpPr>
          <p:spPr>
            <a:xfrm>
              <a:off x="4002625" y="2947552"/>
              <a:ext cx="242" cy="244"/>
            </a:xfrm>
            <a:custGeom>
              <a:avLst/>
              <a:gdLst/>
              <a:ahLst/>
              <a:cxnLst/>
              <a:rect l="l" t="t" r="r" b="b"/>
              <a:pathLst>
                <a:path w="1" h="1" extrusionOk="0">
                  <a:moveTo>
                    <a:pt x="1" y="1"/>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33"/>
            <p:cNvSpPr/>
            <p:nvPr/>
          </p:nvSpPr>
          <p:spPr>
            <a:xfrm>
              <a:off x="4023881" y="2951940"/>
              <a:ext cx="242" cy="44608"/>
            </a:xfrm>
            <a:custGeom>
              <a:avLst/>
              <a:gdLst/>
              <a:ahLst/>
              <a:cxnLst/>
              <a:rect l="l" t="t" r="r" b="b"/>
              <a:pathLst>
                <a:path w="1" h="183" extrusionOk="0">
                  <a:moveTo>
                    <a:pt x="1" y="0"/>
                  </a:moveTo>
                  <a:lnTo>
                    <a:pt x="1" y="182"/>
                  </a:lnTo>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33"/>
            <p:cNvSpPr/>
            <p:nvPr/>
          </p:nvSpPr>
          <p:spPr>
            <a:xfrm>
              <a:off x="4015185" y="2942920"/>
              <a:ext cx="17874" cy="62403"/>
            </a:xfrm>
            <a:custGeom>
              <a:avLst/>
              <a:gdLst/>
              <a:ahLst/>
              <a:cxnLst/>
              <a:rect l="l" t="t" r="r" b="b"/>
              <a:pathLst>
                <a:path w="74" h="256" extrusionOk="0">
                  <a:moveTo>
                    <a:pt x="37" y="1"/>
                  </a:moveTo>
                  <a:cubicBezTo>
                    <a:pt x="17" y="1"/>
                    <a:pt x="0" y="18"/>
                    <a:pt x="0" y="37"/>
                  </a:cubicBezTo>
                  <a:lnTo>
                    <a:pt x="0" y="219"/>
                  </a:lnTo>
                  <a:cubicBezTo>
                    <a:pt x="0" y="241"/>
                    <a:pt x="17" y="256"/>
                    <a:pt x="37" y="256"/>
                  </a:cubicBezTo>
                  <a:cubicBezTo>
                    <a:pt x="58" y="256"/>
                    <a:pt x="73" y="241"/>
                    <a:pt x="73" y="219"/>
                  </a:cubicBezTo>
                  <a:lnTo>
                    <a:pt x="73" y="37"/>
                  </a:lnTo>
                  <a:cubicBezTo>
                    <a:pt x="73" y="18"/>
                    <a:pt x="58" y="1"/>
                    <a:pt x="3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33"/>
            <p:cNvSpPr/>
            <p:nvPr/>
          </p:nvSpPr>
          <p:spPr>
            <a:xfrm>
              <a:off x="3965429" y="3083814"/>
              <a:ext cx="242" cy="244"/>
            </a:xfrm>
            <a:custGeom>
              <a:avLst/>
              <a:gdLst/>
              <a:ahLst/>
              <a:cxnLst/>
              <a:rect l="l" t="t" r="r" b="b"/>
              <a:pathLst>
                <a:path w="1" h="1" extrusionOk="0">
                  <a:moveTo>
                    <a:pt x="1" y="1"/>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3"/>
            <p:cNvSpPr/>
            <p:nvPr/>
          </p:nvSpPr>
          <p:spPr>
            <a:xfrm>
              <a:off x="3866640" y="3062607"/>
              <a:ext cx="99030" cy="244"/>
            </a:xfrm>
            <a:custGeom>
              <a:avLst/>
              <a:gdLst/>
              <a:ahLst/>
              <a:cxnLst/>
              <a:rect l="l" t="t" r="r" b="b"/>
              <a:pathLst>
                <a:path w="410" h="1" extrusionOk="0">
                  <a:moveTo>
                    <a:pt x="1" y="0"/>
                  </a:moveTo>
                  <a:lnTo>
                    <a:pt x="410" y="0"/>
                  </a:lnTo>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3"/>
            <p:cNvSpPr/>
            <p:nvPr/>
          </p:nvSpPr>
          <p:spPr>
            <a:xfrm>
              <a:off x="3857944" y="3053588"/>
              <a:ext cx="116663" cy="18038"/>
            </a:xfrm>
            <a:custGeom>
              <a:avLst/>
              <a:gdLst/>
              <a:ahLst/>
              <a:cxnLst/>
              <a:rect l="l" t="t" r="r" b="b"/>
              <a:pathLst>
                <a:path w="483" h="74" extrusionOk="0">
                  <a:moveTo>
                    <a:pt x="37" y="1"/>
                  </a:moveTo>
                  <a:cubicBezTo>
                    <a:pt x="17" y="1"/>
                    <a:pt x="0" y="18"/>
                    <a:pt x="0" y="37"/>
                  </a:cubicBezTo>
                  <a:cubicBezTo>
                    <a:pt x="0" y="59"/>
                    <a:pt x="17" y="74"/>
                    <a:pt x="37" y="74"/>
                  </a:cubicBezTo>
                  <a:lnTo>
                    <a:pt x="446" y="74"/>
                  </a:lnTo>
                  <a:cubicBezTo>
                    <a:pt x="465" y="74"/>
                    <a:pt x="482" y="59"/>
                    <a:pt x="482" y="37"/>
                  </a:cubicBezTo>
                  <a:cubicBezTo>
                    <a:pt x="482" y="18"/>
                    <a:pt x="465" y="1"/>
                    <a:pt x="446"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3"/>
            <p:cNvSpPr/>
            <p:nvPr/>
          </p:nvSpPr>
          <p:spPr>
            <a:xfrm>
              <a:off x="3866640" y="3105265"/>
              <a:ext cx="99030" cy="244"/>
            </a:xfrm>
            <a:custGeom>
              <a:avLst/>
              <a:gdLst/>
              <a:ahLst/>
              <a:cxnLst/>
              <a:rect l="l" t="t" r="r" b="b"/>
              <a:pathLst>
                <a:path w="410" h="1" extrusionOk="0">
                  <a:moveTo>
                    <a:pt x="1" y="1"/>
                  </a:moveTo>
                  <a:lnTo>
                    <a:pt x="410" y="1"/>
                  </a:lnTo>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33"/>
            <p:cNvSpPr/>
            <p:nvPr/>
          </p:nvSpPr>
          <p:spPr>
            <a:xfrm>
              <a:off x="3857944" y="3096002"/>
              <a:ext cx="116663" cy="18526"/>
            </a:xfrm>
            <a:custGeom>
              <a:avLst/>
              <a:gdLst/>
              <a:ahLst/>
              <a:cxnLst/>
              <a:rect l="l" t="t" r="r" b="b"/>
              <a:pathLst>
                <a:path w="483" h="76" extrusionOk="0">
                  <a:moveTo>
                    <a:pt x="37" y="0"/>
                  </a:moveTo>
                  <a:cubicBezTo>
                    <a:pt x="17" y="0"/>
                    <a:pt x="0" y="17"/>
                    <a:pt x="0" y="39"/>
                  </a:cubicBezTo>
                  <a:cubicBezTo>
                    <a:pt x="0" y="58"/>
                    <a:pt x="17" y="75"/>
                    <a:pt x="37" y="75"/>
                  </a:cubicBezTo>
                  <a:lnTo>
                    <a:pt x="446" y="75"/>
                  </a:lnTo>
                  <a:cubicBezTo>
                    <a:pt x="465" y="75"/>
                    <a:pt x="482" y="58"/>
                    <a:pt x="482" y="39"/>
                  </a:cubicBezTo>
                  <a:cubicBezTo>
                    <a:pt x="482" y="17"/>
                    <a:pt x="465" y="0"/>
                    <a:pt x="446"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33"/>
            <p:cNvSpPr/>
            <p:nvPr/>
          </p:nvSpPr>
          <p:spPr>
            <a:xfrm>
              <a:off x="3965429" y="3126228"/>
              <a:ext cx="242" cy="244"/>
            </a:xfrm>
            <a:custGeom>
              <a:avLst/>
              <a:gdLst/>
              <a:ahLst/>
              <a:cxnLst/>
              <a:rect l="l" t="t" r="r" b="b"/>
              <a:pathLst>
                <a:path w="1" h="1" extrusionOk="0">
                  <a:moveTo>
                    <a:pt x="1" y="0"/>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3"/>
            <p:cNvSpPr/>
            <p:nvPr/>
          </p:nvSpPr>
          <p:spPr>
            <a:xfrm>
              <a:off x="3866640" y="3147679"/>
              <a:ext cx="99030" cy="244"/>
            </a:xfrm>
            <a:custGeom>
              <a:avLst/>
              <a:gdLst/>
              <a:ahLst/>
              <a:cxnLst/>
              <a:rect l="l" t="t" r="r" b="b"/>
              <a:pathLst>
                <a:path w="410" h="1" extrusionOk="0">
                  <a:moveTo>
                    <a:pt x="1" y="0"/>
                  </a:moveTo>
                  <a:lnTo>
                    <a:pt x="410" y="0"/>
                  </a:lnTo>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3"/>
            <p:cNvSpPr/>
            <p:nvPr/>
          </p:nvSpPr>
          <p:spPr>
            <a:xfrm>
              <a:off x="3857944" y="3138660"/>
              <a:ext cx="116663" cy="18038"/>
            </a:xfrm>
            <a:custGeom>
              <a:avLst/>
              <a:gdLst/>
              <a:ahLst/>
              <a:cxnLst/>
              <a:rect l="l" t="t" r="r" b="b"/>
              <a:pathLst>
                <a:path w="483" h="74" extrusionOk="0">
                  <a:moveTo>
                    <a:pt x="37" y="1"/>
                  </a:moveTo>
                  <a:cubicBezTo>
                    <a:pt x="17" y="1"/>
                    <a:pt x="0" y="18"/>
                    <a:pt x="0" y="37"/>
                  </a:cubicBezTo>
                  <a:cubicBezTo>
                    <a:pt x="0" y="59"/>
                    <a:pt x="17" y="74"/>
                    <a:pt x="37" y="74"/>
                  </a:cubicBezTo>
                  <a:lnTo>
                    <a:pt x="446" y="74"/>
                  </a:lnTo>
                  <a:cubicBezTo>
                    <a:pt x="465" y="74"/>
                    <a:pt x="482" y="59"/>
                    <a:pt x="482" y="37"/>
                  </a:cubicBezTo>
                  <a:cubicBezTo>
                    <a:pt x="482" y="18"/>
                    <a:pt x="465" y="1"/>
                    <a:pt x="446"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3"/>
            <p:cNvSpPr/>
            <p:nvPr/>
          </p:nvSpPr>
          <p:spPr>
            <a:xfrm>
              <a:off x="3965429" y="3169130"/>
              <a:ext cx="242" cy="244"/>
            </a:xfrm>
            <a:custGeom>
              <a:avLst/>
              <a:gdLst/>
              <a:ahLst/>
              <a:cxnLst/>
              <a:rect l="l" t="t" r="r" b="b"/>
              <a:pathLst>
                <a:path w="1" h="1" extrusionOk="0">
                  <a:moveTo>
                    <a:pt x="1" y="0"/>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33"/>
            <p:cNvSpPr/>
            <p:nvPr/>
          </p:nvSpPr>
          <p:spPr>
            <a:xfrm>
              <a:off x="3866640" y="3190338"/>
              <a:ext cx="99030" cy="244"/>
            </a:xfrm>
            <a:custGeom>
              <a:avLst/>
              <a:gdLst/>
              <a:ahLst/>
              <a:cxnLst/>
              <a:rect l="l" t="t" r="r" b="b"/>
              <a:pathLst>
                <a:path w="410" h="1" extrusionOk="0">
                  <a:moveTo>
                    <a:pt x="1" y="1"/>
                  </a:moveTo>
                  <a:lnTo>
                    <a:pt x="410" y="1"/>
                  </a:lnTo>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33"/>
            <p:cNvSpPr/>
            <p:nvPr/>
          </p:nvSpPr>
          <p:spPr>
            <a:xfrm>
              <a:off x="3857944" y="3181562"/>
              <a:ext cx="116663" cy="18038"/>
            </a:xfrm>
            <a:custGeom>
              <a:avLst/>
              <a:gdLst/>
              <a:ahLst/>
              <a:cxnLst/>
              <a:rect l="l" t="t" r="r" b="b"/>
              <a:pathLst>
                <a:path w="483" h="74" extrusionOk="0">
                  <a:moveTo>
                    <a:pt x="37" y="0"/>
                  </a:moveTo>
                  <a:cubicBezTo>
                    <a:pt x="17" y="0"/>
                    <a:pt x="0" y="15"/>
                    <a:pt x="0" y="37"/>
                  </a:cubicBezTo>
                  <a:cubicBezTo>
                    <a:pt x="0" y="56"/>
                    <a:pt x="17" y="73"/>
                    <a:pt x="37" y="73"/>
                  </a:cubicBezTo>
                  <a:lnTo>
                    <a:pt x="446" y="73"/>
                  </a:lnTo>
                  <a:cubicBezTo>
                    <a:pt x="465" y="73"/>
                    <a:pt x="482" y="56"/>
                    <a:pt x="482" y="37"/>
                  </a:cubicBezTo>
                  <a:cubicBezTo>
                    <a:pt x="482" y="15"/>
                    <a:pt x="465" y="0"/>
                    <a:pt x="446"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3"/>
            <p:cNvSpPr/>
            <p:nvPr/>
          </p:nvSpPr>
          <p:spPr>
            <a:xfrm>
              <a:off x="3965429" y="3041156"/>
              <a:ext cx="242" cy="244"/>
            </a:xfrm>
            <a:custGeom>
              <a:avLst/>
              <a:gdLst/>
              <a:ahLst/>
              <a:cxnLst/>
              <a:rect l="l" t="t" r="r" b="b"/>
              <a:pathLst>
                <a:path w="1" h="1" extrusionOk="0">
                  <a:moveTo>
                    <a:pt x="1" y="0"/>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3"/>
            <p:cNvSpPr/>
            <p:nvPr/>
          </p:nvSpPr>
          <p:spPr>
            <a:xfrm>
              <a:off x="3871229" y="3019705"/>
              <a:ext cx="94441" cy="244"/>
            </a:xfrm>
            <a:custGeom>
              <a:avLst/>
              <a:gdLst/>
              <a:ahLst/>
              <a:cxnLst/>
              <a:rect l="l" t="t" r="r" b="b"/>
              <a:pathLst>
                <a:path w="391" h="1" extrusionOk="0">
                  <a:moveTo>
                    <a:pt x="1" y="1"/>
                  </a:moveTo>
                  <a:lnTo>
                    <a:pt x="391" y="1"/>
                  </a:lnTo>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3"/>
            <p:cNvSpPr/>
            <p:nvPr/>
          </p:nvSpPr>
          <p:spPr>
            <a:xfrm>
              <a:off x="3862534" y="3010930"/>
              <a:ext cx="112073" cy="18526"/>
            </a:xfrm>
            <a:custGeom>
              <a:avLst/>
              <a:gdLst/>
              <a:ahLst/>
              <a:cxnLst/>
              <a:rect l="l" t="t" r="r" b="b"/>
              <a:pathLst>
                <a:path w="464" h="76" extrusionOk="0">
                  <a:moveTo>
                    <a:pt x="37" y="0"/>
                  </a:moveTo>
                  <a:cubicBezTo>
                    <a:pt x="15" y="0"/>
                    <a:pt x="0" y="17"/>
                    <a:pt x="0" y="37"/>
                  </a:cubicBezTo>
                  <a:cubicBezTo>
                    <a:pt x="0" y="58"/>
                    <a:pt x="15" y="75"/>
                    <a:pt x="37" y="75"/>
                  </a:cubicBezTo>
                  <a:lnTo>
                    <a:pt x="427" y="75"/>
                  </a:lnTo>
                  <a:cubicBezTo>
                    <a:pt x="446" y="75"/>
                    <a:pt x="463" y="58"/>
                    <a:pt x="463" y="37"/>
                  </a:cubicBezTo>
                  <a:cubicBezTo>
                    <a:pt x="463" y="17"/>
                    <a:pt x="446" y="0"/>
                    <a:pt x="427"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3"/>
            <p:cNvSpPr/>
            <p:nvPr/>
          </p:nvSpPr>
          <p:spPr>
            <a:xfrm>
              <a:off x="4002625" y="3083814"/>
              <a:ext cx="242" cy="244"/>
            </a:xfrm>
            <a:custGeom>
              <a:avLst/>
              <a:gdLst/>
              <a:ahLst/>
              <a:cxnLst/>
              <a:rect l="l" t="t" r="r" b="b"/>
              <a:pathLst>
                <a:path w="1" h="1" extrusionOk="0">
                  <a:moveTo>
                    <a:pt x="1" y="1"/>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33"/>
            <p:cNvSpPr/>
            <p:nvPr/>
          </p:nvSpPr>
          <p:spPr>
            <a:xfrm>
              <a:off x="4100931" y="3083814"/>
              <a:ext cx="242" cy="244"/>
            </a:xfrm>
            <a:custGeom>
              <a:avLst/>
              <a:gdLst/>
              <a:ahLst/>
              <a:cxnLst/>
              <a:rect l="l" t="t" r="r" b="b"/>
              <a:pathLst>
                <a:path w="1" h="1" extrusionOk="0">
                  <a:moveTo>
                    <a:pt x="1" y="1"/>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33"/>
            <p:cNvSpPr/>
            <p:nvPr/>
          </p:nvSpPr>
          <p:spPr>
            <a:xfrm>
              <a:off x="4002625" y="3062607"/>
              <a:ext cx="98547" cy="244"/>
            </a:xfrm>
            <a:custGeom>
              <a:avLst/>
              <a:gdLst/>
              <a:ahLst/>
              <a:cxnLst/>
              <a:rect l="l" t="t" r="r" b="b"/>
              <a:pathLst>
                <a:path w="408" h="1" extrusionOk="0">
                  <a:moveTo>
                    <a:pt x="408" y="0"/>
                  </a:moveTo>
                  <a:lnTo>
                    <a:pt x="1" y="0"/>
                  </a:lnTo>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3"/>
            <p:cNvSpPr/>
            <p:nvPr/>
          </p:nvSpPr>
          <p:spPr>
            <a:xfrm>
              <a:off x="3993930" y="3053588"/>
              <a:ext cx="116663" cy="18038"/>
            </a:xfrm>
            <a:custGeom>
              <a:avLst/>
              <a:gdLst/>
              <a:ahLst/>
              <a:cxnLst/>
              <a:rect l="l" t="t" r="r" b="b"/>
              <a:pathLst>
                <a:path w="483" h="74" extrusionOk="0">
                  <a:moveTo>
                    <a:pt x="37" y="1"/>
                  </a:moveTo>
                  <a:cubicBezTo>
                    <a:pt x="15" y="1"/>
                    <a:pt x="0" y="18"/>
                    <a:pt x="0" y="37"/>
                  </a:cubicBezTo>
                  <a:cubicBezTo>
                    <a:pt x="0" y="59"/>
                    <a:pt x="15" y="74"/>
                    <a:pt x="37" y="74"/>
                  </a:cubicBezTo>
                  <a:lnTo>
                    <a:pt x="444" y="74"/>
                  </a:lnTo>
                  <a:cubicBezTo>
                    <a:pt x="465" y="74"/>
                    <a:pt x="482" y="59"/>
                    <a:pt x="480" y="37"/>
                  </a:cubicBezTo>
                  <a:cubicBezTo>
                    <a:pt x="480" y="18"/>
                    <a:pt x="465" y="1"/>
                    <a:pt x="444"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3"/>
            <p:cNvSpPr/>
            <p:nvPr/>
          </p:nvSpPr>
          <p:spPr>
            <a:xfrm>
              <a:off x="4002625" y="3105265"/>
              <a:ext cx="98547" cy="244"/>
            </a:xfrm>
            <a:custGeom>
              <a:avLst/>
              <a:gdLst/>
              <a:ahLst/>
              <a:cxnLst/>
              <a:rect l="l" t="t" r="r" b="b"/>
              <a:pathLst>
                <a:path w="408" h="1" extrusionOk="0">
                  <a:moveTo>
                    <a:pt x="408" y="1"/>
                  </a:moveTo>
                  <a:lnTo>
                    <a:pt x="1" y="1"/>
                  </a:lnTo>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3"/>
            <p:cNvSpPr/>
            <p:nvPr/>
          </p:nvSpPr>
          <p:spPr>
            <a:xfrm>
              <a:off x="3993930" y="3096002"/>
              <a:ext cx="116663" cy="18526"/>
            </a:xfrm>
            <a:custGeom>
              <a:avLst/>
              <a:gdLst/>
              <a:ahLst/>
              <a:cxnLst/>
              <a:rect l="l" t="t" r="r" b="b"/>
              <a:pathLst>
                <a:path w="483" h="76" extrusionOk="0">
                  <a:moveTo>
                    <a:pt x="37" y="0"/>
                  </a:moveTo>
                  <a:cubicBezTo>
                    <a:pt x="15" y="0"/>
                    <a:pt x="0" y="17"/>
                    <a:pt x="0" y="39"/>
                  </a:cubicBezTo>
                  <a:cubicBezTo>
                    <a:pt x="0" y="58"/>
                    <a:pt x="15" y="75"/>
                    <a:pt x="37" y="75"/>
                  </a:cubicBezTo>
                  <a:lnTo>
                    <a:pt x="444" y="75"/>
                  </a:lnTo>
                  <a:cubicBezTo>
                    <a:pt x="465" y="75"/>
                    <a:pt x="482" y="58"/>
                    <a:pt x="480" y="39"/>
                  </a:cubicBezTo>
                  <a:cubicBezTo>
                    <a:pt x="480" y="17"/>
                    <a:pt x="465" y="0"/>
                    <a:pt x="444"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3"/>
            <p:cNvSpPr/>
            <p:nvPr/>
          </p:nvSpPr>
          <p:spPr>
            <a:xfrm>
              <a:off x="4002625" y="3126228"/>
              <a:ext cx="242" cy="244"/>
            </a:xfrm>
            <a:custGeom>
              <a:avLst/>
              <a:gdLst/>
              <a:ahLst/>
              <a:cxnLst/>
              <a:rect l="l" t="t" r="r" b="b"/>
              <a:pathLst>
                <a:path w="1" h="1" extrusionOk="0">
                  <a:moveTo>
                    <a:pt x="1" y="0"/>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33"/>
            <p:cNvSpPr/>
            <p:nvPr/>
          </p:nvSpPr>
          <p:spPr>
            <a:xfrm>
              <a:off x="4100931" y="3126228"/>
              <a:ext cx="242" cy="244"/>
            </a:xfrm>
            <a:custGeom>
              <a:avLst/>
              <a:gdLst/>
              <a:ahLst/>
              <a:cxnLst/>
              <a:rect l="l" t="t" r="r" b="b"/>
              <a:pathLst>
                <a:path w="1" h="1" extrusionOk="0">
                  <a:moveTo>
                    <a:pt x="1" y="0"/>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33"/>
            <p:cNvSpPr/>
            <p:nvPr/>
          </p:nvSpPr>
          <p:spPr>
            <a:xfrm>
              <a:off x="4002625" y="3147679"/>
              <a:ext cx="98547" cy="244"/>
            </a:xfrm>
            <a:custGeom>
              <a:avLst/>
              <a:gdLst/>
              <a:ahLst/>
              <a:cxnLst/>
              <a:rect l="l" t="t" r="r" b="b"/>
              <a:pathLst>
                <a:path w="408" h="1" extrusionOk="0">
                  <a:moveTo>
                    <a:pt x="408" y="0"/>
                  </a:moveTo>
                  <a:lnTo>
                    <a:pt x="1" y="0"/>
                  </a:lnTo>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3"/>
            <p:cNvSpPr/>
            <p:nvPr/>
          </p:nvSpPr>
          <p:spPr>
            <a:xfrm>
              <a:off x="3993930" y="3138660"/>
              <a:ext cx="116663" cy="18038"/>
            </a:xfrm>
            <a:custGeom>
              <a:avLst/>
              <a:gdLst/>
              <a:ahLst/>
              <a:cxnLst/>
              <a:rect l="l" t="t" r="r" b="b"/>
              <a:pathLst>
                <a:path w="483" h="74" extrusionOk="0">
                  <a:moveTo>
                    <a:pt x="37" y="1"/>
                  </a:moveTo>
                  <a:cubicBezTo>
                    <a:pt x="15" y="1"/>
                    <a:pt x="0" y="18"/>
                    <a:pt x="0" y="37"/>
                  </a:cubicBezTo>
                  <a:cubicBezTo>
                    <a:pt x="0" y="59"/>
                    <a:pt x="15" y="74"/>
                    <a:pt x="37" y="74"/>
                  </a:cubicBezTo>
                  <a:lnTo>
                    <a:pt x="444" y="74"/>
                  </a:lnTo>
                  <a:cubicBezTo>
                    <a:pt x="465" y="74"/>
                    <a:pt x="482" y="59"/>
                    <a:pt x="480" y="37"/>
                  </a:cubicBezTo>
                  <a:cubicBezTo>
                    <a:pt x="480" y="18"/>
                    <a:pt x="465" y="1"/>
                    <a:pt x="444"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3"/>
            <p:cNvSpPr/>
            <p:nvPr/>
          </p:nvSpPr>
          <p:spPr>
            <a:xfrm>
              <a:off x="4002625" y="3169130"/>
              <a:ext cx="242" cy="244"/>
            </a:xfrm>
            <a:custGeom>
              <a:avLst/>
              <a:gdLst/>
              <a:ahLst/>
              <a:cxnLst/>
              <a:rect l="l" t="t" r="r" b="b"/>
              <a:pathLst>
                <a:path w="1" h="1" extrusionOk="0">
                  <a:moveTo>
                    <a:pt x="1" y="0"/>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3"/>
            <p:cNvSpPr/>
            <p:nvPr/>
          </p:nvSpPr>
          <p:spPr>
            <a:xfrm>
              <a:off x="4100931" y="3169130"/>
              <a:ext cx="242" cy="244"/>
            </a:xfrm>
            <a:custGeom>
              <a:avLst/>
              <a:gdLst/>
              <a:ahLst/>
              <a:cxnLst/>
              <a:rect l="l" t="t" r="r" b="b"/>
              <a:pathLst>
                <a:path w="1" h="1" extrusionOk="0">
                  <a:moveTo>
                    <a:pt x="1" y="0"/>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3"/>
            <p:cNvSpPr/>
            <p:nvPr/>
          </p:nvSpPr>
          <p:spPr>
            <a:xfrm>
              <a:off x="4002625" y="3190338"/>
              <a:ext cx="98547" cy="244"/>
            </a:xfrm>
            <a:custGeom>
              <a:avLst/>
              <a:gdLst/>
              <a:ahLst/>
              <a:cxnLst/>
              <a:rect l="l" t="t" r="r" b="b"/>
              <a:pathLst>
                <a:path w="408" h="1" extrusionOk="0">
                  <a:moveTo>
                    <a:pt x="408" y="1"/>
                  </a:moveTo>
                  <a:lnTo>
                    <a:pt x="1" y="1"/>
                  </a:lnTo>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33"/>
            <p:cNvSpPr/>
            <p:nvPr/>
          </p:nvSpPr>
          <p:spPr>
            <a:xfrm>
              <a:off x="3993930" y="3181562"/>
              <a:ext cx="116663" cy="18038"/>
            </a:xfrm>
            <a:custGeom>
              <a:avLst/>
              <a:gdLst/>
              <a:ahLst/>
              <a:cxnLst/>
              <a:rect l="l" t="t" r="r" b="b"/>
              <a:pathLst>
                <a:path w="483" h="74" extrusionOk="0">
                  <a:moveTo>
                    <a:pt x="37" y="0"/>
                  </a:moveTo>
                  <a:cubicBezTo>
                    <a:pt x="15" y="0"/>
                    <a:pt x="0" y="15"/>
                    <a:pt x="0" y="37"/>
                  </a:cubicBezTo>
                  <a:cubicBezTo>
                    <a:pt x="0" y="56"/>
                    <a:pt x="15" y="73"/>
                    <a:pt x="37" y="73"/>
                  </a:cubicBezTo>
                  <a:lnTo>
                    <a:pt x="444" y="73"/>
                  </a:lnTo>
                  <a:cubicBezTo>
                    <a:pt x="465" y="73"/>
                    <a:pt x="482" y="56"/>
                    <a:pt x="480" y="37"/>
                  </a:cubicBezTo>
                  <a:cubicBezTo>
                    <a:pt x="480" y="15"/>
                    <a:pt x="465" y="0"/>
                    <a:pt x="444"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33"/>
            <p:cNvSpPr/>
            <p:nvPr/>
          </p:nvSpPr>
          <p:spPr>
            <a:xfrm>
              <a:off x="4002625" y="3041156"/>
              <a:ext cx="242" cy="244"/>
            </a:xfrm>
            <a:custGeom>
              <a:avLst/>
              <a:gdLst/>
              <a:ahLst/>
              <a:cxnLst/>
              <a:rect l="l" t="t" r="r" b="b"/>
              <a:pathLst>
                <a:path w="1" h="1" extrusionOk="0">
                  <a:moveTo>
                    <a:pt x="1" y="0"/>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3"/>
            <p:cNvSpPr/>
            <p:nvPr/>
          </p:nvSpPr>
          <p:spPr>
            <a:xfrm>
              <a:off x="4100931" y="3041156"/>
              <a:ext cx="242" cy="244"/>
            </a:xfrm>
            <a:custGeom>
              <a:avLst/>
              <a:gdLst/>
              <a:ahLst/>
              <a:cxnLst/>
              <a:rect l="l" t="t" r="r" b="b"/>
              <a:pathLst>
                <a:path w="1" h="1" extrusionOk="0">
                  <a:moveTo>
                    <a:pt x="1" y="0"/>
                  </a:move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3"/>
            <p:cNvSpPr/>
            <p:nvPr/>
          </p:nvSpPr>
          <p:spPr>
            <a:xfrm>
              <a:off x="4002625" y="3019705"/>
              <a:ext cx="93475" cy="244"/>
            </a:xfrm>
            <a:custGeom>
              <a:avLst/>
              <a:gdLst/>
              <a:ahLst/>
              <a:cxnLst/>
              <a:rect l="l" t="t" r="r" b="b"/>
              <a:pathLst>
                <a:path w="387" h="1" extrusionOk="0">
                  <a:moveTo>
                    <a:pt x="386" y="1"/>
                  </a:moveTo>
                  <a:lnTo>
                    <a:pt x="1" y="1"/>
                  </a:lnTo>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3"/>
            <p:cNvSpPr/>
            <p:nvPr/>
          </p:nvSpPr>
          <p:spPr>
            <a:xfrm>
              <a:off x="3993930" y="3010930"/>
              <a:ext cx="110866" cy="18526"/>
            </a:xfrm>
            <a:custGeom>
              <a:avLst/>
              <a:gdLst/>
              <a:ahLst/>
              <a:cxnLst/>
              <a:rect l="l" t="t" r="r" b="b"/>
              <a:pathLst>
                <a:path w="459" h="76" extrusionOk="0">
                  <a:moveTo>
                    <a:pt x="37" y="0"/>
                  </a:moveTo>
                  <a:cubicBezTo>
                    <a:pt x="15" y="0"/>
                    <a:pt x="0" y="17"/>
                    <a:pt x="0" y="37"/>
                  </a:cubicBezTo>
                  <a:cubicBezTo>
                    <a:pt x="0" y="58"/>
                    <a:pt x="15" y="75"/>
                    <a:pt x="37" y="75"/>
                  </a:cubicBezTo>
                  <a:lnTo>
                    <a:pt x="422" y="75"/>
                  </a:lnTo>
                  <a:cubicBezTo>
                    <a:pt x="442" y="75"/>
                    <a:pt x="459" y="58"/>
                    <a:pt x="459" y="37"/>
                  </a:cubicBezTo>
                  <a:cubicBezTo>
                    <a:pt x="459" y="17"/>
                    <a:pt x="442" y="0"/>
                    <a:pt x="422"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00" name="Google Shape;4100;p33"/>
          <p:cNvSpPr/>
          <p:nvPr/>
        </p:nvSpPr>
        <p:spPr>
          <a:xfrm>
            <a:off x="2804359" y="2894511"/>
            <a:ext cx="38004" cy="433861"/>
          </a:xfrm>
          <a:custGeom>
            <a:avLst/>
            <a:gdLst/>
            <a:ahLst/>
            <a:cxnLst/>
            <a:rect l="l" t="t" r="r" b="b"/>
            <a:pathLst>
              <a:path w="149" h="1701" extrusionOk="0">
                <a:moveTo>
                  <a:pt x="74" y="0"/>
                </a:moveTo>
                <a:cubicBezTo>
                  <a:pt x="33" y="0"/>
                  <a:pt x="1" y="35"/>
                  <a:pt x="1" y="75"/>
                </a:cubicBezTo>
                <a:lnTo>
                  <a:pt x="1" y="148"/>
                </a:lnTo>
                <a:cubicBezTo>
                  <a:pt x="1" y="189"/>
                  <a:pt x="33" y="223"/>
                  <a:pt x="74" y="223"/>
                </a:cubicBezTo>
                <a:cubicBezTo>
                  <a:pt x="114" y="223"/>
                  <a:pt x="149" y="189"/>
                  <a:pt x="149" y="148"/>
                </a:cubicBezTo>
                <a:lnTo>
                  <a:pt x="149" y="75"/>
                </a:lnTo>
                <a:cubicBezTo>
                  <a:pt x="149" y="35"/>
                  <a:pt x="114" y="0"/>
                  <a:pt x="74" y="0"/>
                </a:cubicBezTo>
                <a:close/>
                <a:moveTo>
                  <a:pt x="74" y="371"/>
                </a:moveTo>
                <a:cubicBezTo>
                  <a:pt x="33" y="371"/>
                  <a:pt x="1" y="403"/>
                  <a:pt x="1" y="444"/>
                </a:cubicBezTo>
                <a:lnTo>
                  <a:pt x="1" y="519"/>
                </a:lnTo>
                <a:cubicBezTo>
                  <a:pt x="1" y="559"/>
                  <a:pt x="33" y="591"/>
                  <a:pt x="74" y="591"/>
                </a:cubicBezTo>
                <a:cubicBezTo>
                  <a:pt x="114" y="591"/>
                  <a:pt x="149" y="559"/>
                  <a:pt x="149" y="519"/>
                </a:cubicBezTo>
                <a:lnTo>
                  <a:pt x="149" y="444"/>
                </a:lnTo>
                <a:cubicBezTo>
                  <a:pt x="149" y="403"/>
                  <a:pt x="114" y="371"/>
                  <a:pt x="74" y="371"/>
                </a:cubicBezTo>
                <a:close/>
                <a:moveTo>
                  <a:pt x="74" y="741"/>
                </a:moveTo>
                <a:cubicBezTo>
                  <a:pt x="33" y="741"/>
                  <a:pt x="1" y="773"/>
                  <a:pt x="1" y="814"/>
                </a:cubicBezTo>
                <a:lnTo>
                  <a:pt x="1" y="889"/>
                </a:lnTo>
                <a:cubicBezTo>
                  <a:pt x="1" y="930"/>
                  <a:pt x="33" y="962"/>
                  <a:pt x="74" y="962"/>
                </a:cubicBezTo>
                <a:cubicBezTo>
                  <a:pt x="114" y="962"/>
                  <a:pt x="149" y="930"/>
                  <a:pt x="149" y="889"/>
                </a:cubicBezTo>
                <a:lnTo>
                  <a:pt x="149" y="814"/>
                </a:lnTo>
                <a:cubicBezTo>
                  <a:pt x="149" y="773"/>
                  <a:pt x="114" y="741"/>
                  <a:pt x="74" y="741"/>
                </a:cubicBezTo>
                <a:close/>
                <a:moveTo>
                  <a:pt x="74" y="1110"/>
                </a:moveTo>
                <a:cubicBezTo>
                  <a:pt x="33" y="1110"/>
                  <a:pt x="1" y="1144"/>
                  <a:pt x="1" y="1185"/>
                </a:cubicBezTo>
                <a:lnTo>
                  <a:pt x="1" y="1258"/>
                </a:lnTo>
                <a:cubicBezTo>
                  <a:pt x="1" y="1298"/>
                  <a:pt x="33" y="1332"/>
                  <a:pt x="74" y="1332"/>
                </a:cubicBezTo>
                <a:cubicBezTo>
                  <a:pt x="114" y="1332"/>
                  <a:pt x="149" y="1298"/>
                  <a:pt x="149" y="1258"/>
                </a:cubicBezTo>
                <a:lnTo>
                  <a:pt x="149" y="1185"/>
                </a:lnTo>
                <a:cubicBezTo>
                  <a:pt x="149" y="1144"/>
                  <a:pt x="114" y="1110"/>
                  <a:pt x="74" y="1110"/>
                </a:cubicBezTo>
                <a:close/>
                <a:moveTo>
                  <a:pt x="74" y="1480"/>
                </a:moveTo>
                <a:cubicBezTo>
                  <a:pt x="33" y="1480"/>
                  <a:pt x="1" y="1512"/>
                  <a:pt x="1" y="1553"/>
                </a:cubicBezTo>
                <a:lnTo>
                  <a:pt x="1" y="1628"/>
                </a:lnTo>
                <a:cubicBezTo>
                  <a:pt x="1" y="1669"/>
                  <a:pt x="33" y="1701"/>
                  <a:pt x="74" y="1701"/>
                </a:cubicBezTo>
                <a:cubicBezTo>
                  <a:pt x="114" y="1701"/>
                  <a:pt x="149" y="1669"/>
                  <a:pt x="149" y="1628"/>
                </a:cubicBezTo>
                <a:lnTo>
                  <a:pt x="149" y="1553"/>
                </a:lnTo>
                <a:cubicBezTo>
                  <a:pt x="149" y="1512"/>
                  <a:pt x="114" y="1480"/>
                  <a:pt x="74" y="148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1" name="Google Shape;4101;p33"/>
          <p:cNvGrpSpPr/>
          <p:nvPr/>
        </p:nvGrpSpPr>
        <p:grpSpPr>
          <a:xfrm>
            <a:off x="4330417" y="1390893"/>
            <a:ext cx="487374" cy="374904"/>
            <a:chOff x="4683883" y="2650711"/>
            <a:chExt cx="487374" cy="374904"/>
          </a:xfrm>
        </p:grpSpPr>
        <p:sp>
          <p:nvSpPr>
            <p:cNvPr id="4102" name="Google Shape;4102;p33"/>
            <p:cNvSpPr/>
            <p:nvPr/>
          </p:nvSpPr>
          <p:spPr>
            <a:xfrm>
              <a:off x="4701121" y="2667668"/>
              <a:ext cx="313817" cy="260389"/>
            </a:xfrm>
            <a:custGeom>
              <a:avLst/>
              <a:gdLst/>
              <a:ahLst/>
              <a:cxnLst/>
              <a:rect l="l" t="t" r="r" b="b"/>
              <a:pathLst>
                <a:path w="1329" h="1121" extrusionOk="0">
                  <a:moveTo>
                    <a:pt x="56" y="0"/>
                  </a:moveTo>
                  <a:cubicBezTo>
                    <a:pt x="26" y="0"/>
                    <a:pt x="1" y="26"/>
                    <a:pt x="1" y="58"/>
                  </a:cubicBezTo>
                  <a:lnTo>
                    <a:pt x="1" y="887"/>
                  </a:lnTo>
                  <a:lnTo>
                    <a:pt x="1" y="923"/>
                  </a:lnTo>
                  <a:lnTo>
                    <a:pt x="1" y="1120"/>
                  </a:lnTo>
                  <a:lnTo>
                    <a:pt x="172" y="943"/>
                  </a:lnTo>
                  <a:lnTo>
                    <a:pt x="1271" y="943"/>
                  </a:lnTo>
                  <a:cubicBezTo>
                    <a:pt x="1303" y="943"/>
                    <a:pt x="1328" y="917"/>
                    <a:pt x="1328" y="887"/>
                  </a:cubicBezTo>
                  <a:lnTo>
                    <a:pt x="1328" y="58"/>
                  </a:lnTo>
                  <a:cubicBezTo>
                    <a:pt x="1328" y="26"/>
                    <a:pt x="1303" y="0"/>
                    <a:pt x="1271"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3"/>
            <p:cNvSpPr/>
            <p:nvPr/>
          </p:nvSpPr>
          <p:spPr>
            <a:xfrm>
              <a:off x="4683883" y="2650711"/>
              <a:ext cx="348292" cy="294766"/>
            </a:xfrm>
            <a:custGeom>
              <a:avLst/>
              <a:gdLst/>
              <a:ahLst/>
              <a:cxnLst/>
              <a:rect l="l" t="t" r="r" b="b"/>
              <a:pathLst>
                <a:path w="1475" h="1269" extrusionOk="0">
                  <a:moveTo>
                    <a:pt x="1326" y="148"/>
                  </a:moveTo>
                  <a:lnTo>
                    <a:pt x="1326" y="943"/>
                  </a:lnTo>
                  <a:lnTo>
                    <a:pt x="245" y="943"/>
                  </a:lnTo>
                  <a:cubicBezTo>
                    <a:pt x="223" y="943"/>
                    <a:pt x="204" y="949"/>
                    <a:pt x="191" y="964"/>
                  </a:cubicBezTo>
                  <a:lnTo>
                    <a:pt x="149" y="1009"/>
                  </a:lnTo>
                  <a:lnTo>
                    <a:pt x="149" y="148"/>
                  </a:lnTo>
                  <a:close/>
                  <a:moveTo>
                    <a:pt x="129" y="0"/>
                  </a:moveTo>
                  <a:cubicBezTo>
                    <a:pt x="59" y="0"/>
                    <a:pt x="1" y="58"/>
                    <a:pt x="1" y="131"/>
                  </a:cubicBezTo>
                  <a:lnTo>
                    <a:pt x="1" y="1193"/>
                  </a:lnTo>
                  <a:cubicBezTo>
                    <a:pt x="1" y="1223"/>
                    <a:pt x="18" y="1251"/>
                    <a:pt x="46" y="1262"/>
                  </a:cubicBezTo>
                  <a:cubicBezTo>
                    <a:pt x="54" y="1266"/>
                    <a:pt x="65" y="1268"/>
                    <a:pt x="74" y="1268"/>
                  </a:cubicBezTo>
                  <a:cubicBezTo>
                    <a:pt x="93" y="1268"/>
                    <a:pt x="112" y="1260"/>
                    <a:pt x="127" y="1245"/>
                  </a:cubicBezTo>
                  <a:lnTo>
                    <a:pt x="277" y="1091"/>
                  </a:lnTo>
                  <a:lnTo>
                    <a:pt x="1344" y="1091"/>
                  </a:lnTo>
                  <a:cubicBezTo>
                    <a:pt x="1416" y="1091"/>
                    <a:pt x="1474" y="1033"/>
                    <a:pt x="1474" y="960"/>
                  </a:cubicBezTo>
                  <a:lnTo>
                    <a:pt x="1474" y="131"/>
                  </a:lnTo>
                  <a:cubicBezTo>
                    <a:pt x="1474" y="58"/>
                    <a:pt x="1416" y="0"/>
                    <a:pt x="1344"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3"/>
            <p:cNvSpPr/>
            <p:nvPr/>
          </p:nvSpPr>
          <p:spPr>
            <a:xfrm>
              <a:off x="4732527" y="2764529"/>
              <a:ext cx="250062" cy="26712"/>
            </a:xfrm>
            <a:custGeom>
              <a:avLst/>
              <a:gdLst/>
              <a:ahLst/>
              <a:cxnLst/>
              <a:rect l="l" t="t" r="r" b="b"/>
              <a:pathLst>
                <a:path w="1059" h="115" extrusionOk="0">
                  <a:moveTo>
                    <a:pt x="1003" y="1"/>
                  </a:moveTo>
                  <a:lnTo>
                    <a:pt x="56" y="3"/>
                  </a:lnTo>
                  <a:cubicBezTo>
                    <a:pt x="26" y="3"/>
                    <a:pt x="0" y="29"/>
                    <a:pt x="0" y="59"/>
                  </a:cubicBezTo>
                  <a:cubicBezTo>
                    <a:pt x="0" y="89"/>
                    <a:pt x="26" y="114"/>
                    <a:pt x="56" y="114"/>
                  </a:cubicBezTo>
                  <a:lnTo>
                    <a:pt x="1003" y="112"/>
                  </a:lnTo>
                  <a:cubicBezTo>
                    <a:pt x="1033" y="112"/>
                    <a:pt x="1058" y="87"/>
                    <a:pt x="1058" y="57"/>
                  </a:cubicBezTo>
                  <a:cubicBezTo>
                    <a:pt x="1058" y="27"/>
                    <a:pt x="1033" y="1"/>
                    <a:pt x="1003"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3"/>
            <p:cNvSpPr/>
            <p:nvPr/>
          </p:nvSpPr>
          <p:spPr>
            <a:xfrm>
              <a:off x="4732527" y="2802391"/>
              <a:ext cx="250062" cy="26248"/>
            </a:xfrm>
            <a:custGeom>
              <a:avLst/>
              <a:gdLst/>
              <a:ahLst/>
              <a:cxnLst/>
              <a:rect l="l" t="t" r="r" b="b"/>
              <a:pathLst>
                <a:path w="1059" h="113" extrusionOk="0">
                  <a:moveTo>
                    <a:pt x="56" y="1"/>
                  </a:moveTo>
                  <a:cubicBezTo>
                    <a:pt x="26" y="1"/>
                    <a:pt x="0" y="26"/>
                    <a:pt x="0" y="56"/>
                  </a:cubicBezTo>
                  <a:cubicBezTo>
                    <a:pt x="0" y="86"/>
                    <a:pt x="26" y="112"/>
                    <a:pt x="56" y="112"/>
                  </a:cubicBezTo>
                  <a:lnTo>
                    <a:pt x="1003" y="110"/>
                  </a:lnTo>
                  <a:cubicBezTo>
                    <a:pt x="1033" y="110"/>
                    <a:pt x="1058" y="86"/>
                    <a:pt x="1058" y="54"/>
                  </a:cubicBezTo>
                  <a:cubicBezTo>
                    <a:pt x="1058" y="24"/>
                    <a:pt x="1033" y="1"/>
                    <a:pt x="1003"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3"/>
            <p:cNvSpPr/>
            <p:nvPr/>
          </p:nvSpPr>
          <p:spPr>
            <a:xfrm>
              <a:off x="4732999" y="2723880"/>
              <a:ext cx="250062" cy="26016"/>
            </a:xfrm>
            <a:custGeom>
              <a:avLst/>
              <a:gdLst/>
              <a:ahLst/>
              <a:cxnLst/>
              <a:rect l="l" t="t" r="r" b="b"/>
              <a:pathLst>
                <a:path w="1059" h="112" extrusionOk="0">
                  <a:moveTo>
                    <a:pt x="1003" y="0"/>
                  </a:moveTo>
                  <a:lnTo>
                    <a:pt x="56" y="2"/>
                  </a:lnTo>
                  <a:cubicBezTo>
                    <a:pt x="26" y="2"/>
                    <a:pt x="0" y="26"/>
                    <a:pt x="0" y="56"/>
                  </a:cubicBezTo>
                  <a:cubicBezTo>
                    <a:pt x="0" y="88"/>
                    <a:pt x="26" y="112"/>
                    <a:pt x="56" y="112"/>
                  </a:cubicBezTo>
                  <a:lnTo>
                    <a:pt x="1003" y="112"/>
                  </a:lnTo>
                  <a:cubicBezTo>
                    <a:pt x="1033" y="112"/>
                    <a:pt x="1059" y="86"/>
                    <a:pt x="1059" y="56"/>
                  </a:cubicBezTo>
                  <a:cubicBezTo>
                    <a:pt x="1059" y="26"/>
                    <a:pt x="1033" y="0"/>
                    <a:pt x="100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33"/>
            <p:cNvSpPr/>
            <p:nvPr/>
          </p:nvSpPr>
          <p:spPr>
            <a:xfrm>
              <a:off x="4840203" y="2748270"/>
              <a:ext cx="313817" cy="259924"/>
            </a:xfrm>
            <a:custGeom>
              <a:avLst/>
              <a:gdLst/>
              <a:ahLst/>
              <a:cxnLst/>
              <a:rect l="l" t="t" r="r" b="b"/>
              <a:pathLst>
                <a:path w="1329" h="1119" extrusionOk="0">
                  <a:moveTo>
                    <a:pt x="56" y="0"/>
                  </a:moveTo>
                  <a:cubicBezTo>
                    <a:pt x="26" y="0"/>
                    <a:pt x="1" y="24"/>
                    <a:pt x="1" y="56"/>
                  </a:cubicBezTo>
                  <a:lnTo>
                    <a:pt x="1" y="885"/>
                  </a:lnTo>
                  <a:cubicBezTo>
                    <a:pt x="1" y="917"/>
                    <a:pt x="26" y="940"/>
                    <a:pt x="56" y="940"/>
                  </a:cubicBezTo>
                  <a:lnTo>
                    <a:pt x="1157" y="940"/>
                  </a:lnTo>
                  <a:lnTo>
                    <a:pt x="1328" y="1118"/>
                  </a:lnTo>
                  <a:lnTo>
                    <a:pt x="1328" y="921"/>
                  </a:lnTo>
                  <a:lnTo>
                    <a:pt x="1328" y="885"/>
                  </a:lnTo>
                  <a:lnTo>
                    <a:pt x="1328" y="56"/>
                  </a:lnTo>
                  <a:cubicBezTo>
                    <a:pt x="1328" y="26"/>
                    <a:pt x="1303" y="0"/>
                    <a:pt x="1271"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33"/>
            <p:cNvSpPr/>
            <p:nvPr/>
          </p:nvSpPr>
          <p:spPr>
            <a:xfrm>
              <a:off x="4822493" y="2730849"/>
              <a:ext cx="348764" cy="294766"/>
            </a:xfrm>
            <a:custGeom>
              <a:avLst/>
              <a:gdLst/>
              <a:ahLst/>
              <a:cxnLst/>
              <a:rect l="l" t="t" r="r" b="b"/>
              <a:pathLst>
                <a:path w="1477" h="1269" extrusionOk="0">
                  <a:moveTo>
                    <a:pt x="1328" y="148"/>
                  </a:moveTo>
                  <a:lnTo>
                    <a:pt x="1328" y="1011"/>
                  </a:lnTo>
                  <a:lnTo>
                    <a:pt x="1286" y="966"/>
                  </a:lnTo>
                  <a:cubicBezTo>
                    <a:pt x="1271" y="951"/>
                    <a:pt x="1251" y="943"/>
                    <a:pt x="1232" y="943"/>
                  </a:cubicBezTo>
                  <a:lnTo>
                    <a:pt x="148" y="943"/>
                  </a:lnTo>
                  <a:lnTo>
                    <a:pt x="148" y="148"/>
                  </a:lnTo>
                  <a:close/>
                  <a:moveTo>
                    <a:pt x="131" y="0"/>
                  </a:moveTo>
                  <a:cubicBezTo>
                    <a:pt x="61" y="0"/>
                    <a:pt x="1" y="58"/>
                    <a:pt x="1" y="131"/>
                  </a:cubicBezTo>
                  <a:lnTo>
                    <a:pt x="1" y="960"/>
                  </a:lnTo>
                  <a:cubicBezTo>
                    <a:pt x="1" y="1033"/>
                    <a:pt x="61" y="1090"/>
                    <a:pt x="131" y="1090"/>
                  </a:cubicBezTo>
                  <a:lnTo>
                    <a:pt x="1200" y="1090"/>
                  </a:lnTo>
                  <a:lnTo>
                    <a:pt x="1350" y="1245"/>
                  </a:lnTo>
                  <a:cubicBezTo>
                    <a:pt x="1363" y="1260"/>
                    <a:pt x="1382" y="1268"/>
                    <a:pt x="1403" y="1268"/>
                  </a:cubicBezTo>
                  <a:cubicBezTo>
                    <a:pt x="1412" y="1268"/>
                    <a:pt x="1421" y="1266"/>
                    <a:pt x="1429" y="1262"/>
                  </a:cubicBezTo>
                  <a:cubicBezTo>
                    <a:pt x="1459" y="1251"/>
                    <a:pt x="1476" y="1225"/>
                    <a:pt x="1476" y="1193"/>
                  </a:cubicBezTo>
                  <a:lnTo>
                    <a:pt x="1476" y="131"/>
                  </a:lnTo>
                  <a:cubicBezTo>
                    <a:pt x="1476" y="58"/>
                    <a:pt x="1418" y="0"/>
                    <a:pt x="1346"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3"/>
            <p:cNvSpPr/>
            <p:nvPr/>
          </p:nvSpPr>
          <p:spPr>
            <a:xfrm>
              <a:off x="4872081" y="2844667"/>
              <a:ext cx="250062" cy="26248"/>
            </a:xfrm>
            <a:custGeom>
              <a:avLst/>
              <a:gdLst/>
              <a:ahLst/>
              <a:cxnLst/>
              <a:rect l="l" t="t" r="r" b="b"/>
              <a:pathLst>
                <a:path w="1059" h="113" extrusionOk="0">
                  <a:moveTo>
                    <a:pt x="56" y="1"/>
                  </a:moveTo>
                  <a:cubicBezTo>
                    <a:pt x="24" y="1"/>
                    <a:pt x="0" y="24"/>
                    <a:pt x="0" y="56"/>
                  </a:cubicBezTo>
                  <a:cubicBezTo>
                    <a:pt x="0" y="86"/>
                    <a:pt x="24" y="110"/>
                    <a:pt x="56" y="110"/>
                  </a:cubicBezTo>
                  <a:lnTo>
                    <a:pt x="1003" y="112"/>
                  </a:lnTo>
                  <a:cubicBezTo>
                    <a:pt x="1033" y="112"/>
                    <a:pt x="1058" y="86"/>
                    <a:pt x="1056" y="56"/>
                  </a:cubicBezTo>
                  <a:cubicBezTo>
                    <a:pt x="1056" y="26"/>
                    <a:pt x="1033" y="1"/>
                    <a:pt x="1003"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3"/>
            <p:cNvSpPr/>
            <p:nvPr/>
          </p:nvSpPr>
          <p:spPr>
            <a:xfrm>
              <a:off x="4872081" y="2882064"/>
              <a:ext cx="250062" cy="26016"/>
            </a:xfrm>
            <a:custGeom>
              <a:avLst/>
              <a:gdLst/>
              <a:ahLst/>
              <a:cxnLst/>
              <a:rect l="l" t="t" r="r" b="b"/>
              <a:pathLst>
                <a:path w="1059" h="112" extrusionOk="0">
                  <a:moveTo>
                    <a:pt x="56" y="0"/>
                  </a:moveTo>
                  <a:cubicBezTo>
                    <a:pt x="24" y="0"/>
                    <a:pt x="0" y="24"/>
                    <a:pt x="0" y="56"/>
                  </a:cubicBezTo>
                  <a:cubicBezTo>
                    <a:pt x="0" y="86"/>
                    <a:pt x="24" y="110"/>
                    <a:pt x="56" y="110"/>
                  </a:cubicBezTo>
                  <a:lnTo>
                    <a:pt x="1003" y="112"/>
                  </a:lnTo>
                  <a:cubicBezTo>
                    <a:pt x="1033" y="112"/>
                    <a:pt x="1058" y="88"/>
                    <a:pt x="1056" y="56"/>
                  </a:cubicBezTo>
                  <a:cubicBezTo>
                    <a:pt x="1056" y="26"/>
                    <a:pt x="1033" y="0"/>
                    <a:pt x="100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3"/>
            <p:cNvSpPr/>
            <p:nvPr/>
          </p:nvSpPr>
          <p:spPr>
            <a:xfrm>
              <a:off x="4872081" y="2804017"/>
              <a:ext cx="250062" cy="26016"/>
            </a:xfrm>
            <a:custGeom>
              <a:avLst/>
              <a:gdLst/>
              <a:ahLst/>
              <a:cxnLst/>
              <a:rect l="l" t="t" r="r" b="b"/>
              <a:pathLst>
                <a:path w="1059" h="112" extrusionOk="0">
                  <a:moveTo>
                    <a:pt x="56" y="0"/>
                  </a:moveTo>
                  <a:cubicBezTo>
                    <a:pt x="24" y="0"/>
                    <a:pt x="0" y="26"/>
                    <a:pt x="0" y="56"/>
                  </a:cubicBezTo>
                  <a:cubicBezTo>
                    <a:pt x="0" y="86"/>
                    <a:pt x="24" y="111"/>
                    <a:pt x="56" y="111"/>
                  </a:cubicBezTo>
                  <a:lnTo>
                    <a:pt x="1003" y="111"/>
                  </a:lnTo>
                  <a:cubicBezTo>
                    <a:pt x="1033" y="111"/>
                    <a:pt x="1058" y="88"/>
                    <a:pt x="1056" y="58"/>
                  </a:cubicBezTo>
                  <a:cubicBezTo>
                    <a:pt x="1056" y="26"/>
                    <a:pt x="1033" y="2"/>
                    <a:pt x="1003" y="2"/>
                  </a:cubicBezTo>
                  <a:lnTo>
                    <a:pt x="56"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2" name="Google Shape;4112;p33"/>
          <p:cNvSpPr/>
          <p:nvPr/>
        </p:nvSpPr>
        <p:spPr>
          <a:xfrm>
            <a:off x="4552998" y="2793659"/>
            <a:ext cx="38004" cy="433861"/>
          </a:xfrm>
          <a:custGeom>
            <a:avLst/>
            <a:gdLst/>
            <a:ahLst/>
            <a:cxnLst/>
            <a:rect l="l" t="t" r="r" b="b"/>
            <a:pathLst>
              <a:path w="149" h="1701" extrusionOk="0">
                <a:moveTo>
                  <a:pt x="74" y="0"/>
                </a:moveTo>
                <a:cubicBezTo>
                  <a:pt x="33" y="0"/>
                  <a:pt x="1" y="35"/>
                  <a:pt x="1" y="75"/>
                </a:cubicBezTo>
                <a:lnTo>
                  <a:pt x="1" y="148"/>
                </a:lnTo>
                <a:cubicBezTo>
                  <a:pt x="1" y="189"/>
                  <a:pt x="33" y="223"/>
                  <a:pt x="74" y="223"/>
                </a:cubicBezTo>
                <a:cubicBezTo>
                  <a:pt x="114" y="223"/>
                  <a:pt x="149" y="189"/>
                  <a:pt x="149" y="148"/>
                </a:cubicBezTo>
                <a:lnTo>
                  <a:pt x="149" y="75"/>
                </a:lnTo>
                <a:cubicBezTo>
                  <a:pt x="149" y="35"/>
                  <a:pt x="114" y="0"/>
                  <a:pt x="74" y="0"/>
                </a:cubicBezTo>
                <a:close/>
                <a:moveTo>
                  <a:pt x="74" y="371"/>
                </a:moveTo>
                <a:cubicBezTo>
                  <a:pt x="33" y="371"/>
                  <a:pt x="1" y="403"/>
                  <a:pt x="1" y="444"/>
                </a:cubicBezTo>
                <a:lnTo>
                  <a:pt x="1" y="519"/>
                </a:lnTo>
                <a:cubicBezTo>
                  <a:pt x="1" y="559"/>
                  <a:pt x="33" y="591"/>
                  <a:pt x="74" y="591"/>
                </a:cubicBezTo>
                <a:cubicBezTo>
                  <a:pt x="114" y="591"/>
                  <a:pt x="149" y="559"/>
                  <a:pt x="149" y="519"/>
                </a:cubicBezTo>
                <a:lnTo>
                  <a:pt x="149" y="444"/>
                </a:lnTo>
                <a:cubicBezTo>
                  <a:pt x="149" y="403"/>
                  <a:pt x="114" y="371"/>
                  <a:pt x="74" y="371"/>
                </a:cubicBezTo>
                <a:close/>
                <a:moveTo>
                  <a:pt x="74" y="741"/>
                </a:moveTo>
                <a:cubicBezTo>
                  <a:pt x="33" y="741"/>
                  <a:pt x="1" y="773"/>
                  <a:pt x="1" y="814"/>
                </a:cubicBezTo>
                <a:lnTo>
                  <a:pt x="1" y="889"/>
                </a:lnTo>
                <a:cubicBezTo>
                  <a:pt x="1" y="930"/>
                  <a:pt x="33" y="962"/>
                  <a:pt x="74" y="962"/>
                </a:cubicBezTo>
                <a:cubicBezTo>
                  <a:pt x="114" y="962"/>
                  <a:pt x="149" y="930"/>
                  <a:pt x="149" y="889"/>
                </a:cubicBezTo>
                <a:lnTo>
                  <a:pt x="149" y="814"/>
                </a:lnTo>
                <a:cubicBezTo>
                  <a:pt x="149" y="773"/>
                  <a:pt x="114" y="741"/>
                  <a:pt x="74" y="741"/>
                </a:cubicBezTo>
                <a:close/>
                <a:moveTo>
                  <a:pt x="74" y="1110"/>
                </a:moveTo>
                <a:cubicBezTo>
                  <a:pt x="33" y="1110"/>
                  <a:pt x="1" y="1144"/>
                  <a:pt x="1" y="1185"/>
                </a:cubicBezTo>
                <a:lnTo>
                  <a:pt x="1" y="1258"/>
                </a:lnTo>
                <a:cubicBezTo>
                  <a:pt x="1" y="1298"/>
                  <a:pt x="33" y="1332"/>
                  <a:pt x="74" y="1332"/>
                </a:cubicBezTo>
                <a:cubicBezTo>
                  <a:pt x="114" y="1332"/>
                  <a:pt x="149" y="1298"/>
                  <a:pt x="149" y="1258"/>
                </a:cubicBezTo>
                <a:lnTo>
                  <a:pt x="149" y="1185"/>
                </a:lnTo>
                <a:cubicBezTo>
                  <a:pt x="149" y="1144"/>
                  <a:pt x="114" y="1110"/>
                  <a:pt x="74" y="1110"/>
                </a:cubicBezTo>
                <a:close/>
                <a:moveTo>
                  <a:pt x="74" y="1480"/>
                </a:moveTo>
                <a:cubicBezTo>
                  <a:pt x="33" y="1480"/>
                  <a:pt x="1" y="1512"/>
                  <a:pt x="1" y="1553"/>
                </a:cubicBezTo>
                <a:lnTo>
                  <a:pt x="1" y="1628"/>
                </a:lnTo>
                <a:cubicBezTo>
                  <a:pt x="1" y="1669"/>
                  <a:pt x="33" y="1701"/>
                  <a:pt x="74" y="1701"/>
                </a:cubicBezTo>
                <a:cubicBezTo>
                  <a:pt x="114" y="1701"/>
                  <a:pt x="149" y="1669"/>
                  <a:pt x="149" y="1628"/>
                </a:cubicBezTo>
                <a:lnTo>
                  <a:pt x="149" y="1553"/>
                </a:lnTo>
                <a:cubicBezTo>
                  <a:pt x="149" y="1512"/>
                  <a:pt x="114" y="1480"/>
                  <a:pt x="74" y="148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13" name="Google Shape;4113;p33"/>
          <p:cNvGrpSpPr/>
          <p:nvPr/>
        </p:nvGrpSpPr>
        <p:grpSpPr>
          <a:xfrm>
            <a:off x="6051289" y="1390881"/>
            <a:ext cx="524865" cy="374903"/>
            <a:chOff x="4655866" y="2675186"/>
            <a:chExt cx="524865" cy="374903"/>
          </a:xfrm>
        </p:grpSpPr>
        <p:sp>
          <p:nvSpPr>
            <p:cNvPr id="4114" name="Google Shape;4114;p33"/>
            <p:cNvSpPr/>
            <p:nvPr/>
          </p:nvSpPr>
          <p:spPr>
            <a:xfrm>
              <a:off x="4655866" y="2833695"/>
              <a:ext cx="29914" cy="58697"/>
            </a:xfrm>
            <a:custGeom>
              <a:avLst/>
              <a:gdLst/>
              <a:ahLst/>
              <a:cxnLst/>
              <a:rect l="l" t="t" r="r" b="b"/>
              <a:pathLst>
                <a:path w="110" h="217" extrusionOk="0">
                  <a:moveTo>
                    <a:pt x="0" y="0"/>
                  </a:moveTo>
                  <a:lnTo>
                    <a:pt x="0" y="217"/>
                  </a:lnTo>
                  <a:lnTo>
                    <a:pt x="110" y="217"/>
                  </a:lnTo>
                  <a:lnTo>
                    <a:pt x="110" y="0"/>
                  </a:lnTo>
                  <a:close/>
                </a:path>
              </a:pathLst>
            </a:custGeom>
            <a:solidFill>
              <a:srgbClr val="4EE27A"/>
            </a:solidFill>
            <a:ln w="2675" cap="rnd"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3"/>
            <p:cNvSpPr/>
            <p:nvPr/>
          </p:nvSpPr>
          <p:spPr>
            <a:xfrm>
              <a:off x="4685508" y="2804212"/>
              <a:ext cx="29914" cy="117664"/>
            </a:xfrm>
            <a:custGeom>
              <a:avLst/>
              <a:gdLst/>
              <a:ahLst/>
              <a:cxnLst/>
              <a:rect l="l" t="t" r="r" b="b"/>
              <a:pathLst>
                <a:path w="110" h="435" extrusionOk="0">
                  <a:moveTo>
                    <a:pt x="1" y="0"/>
                  </a:moveTo>
                  <a:lnTo>
                    <a:pt x="1" y="435"/>
                  </a:lnTo>
                  <a:lnTo>
                    <a:pt x="110" y="435"/>
                  </a:lnTo>
                  <a:lnTo>
                    <a:pt x="110" y="0"/>
                  </a:lnTo>
                  <a:close/>
                </a:path>
              </a:pathLst>
            </a:custGeom>
            <a:solidFill>
              <a:srgbClr val="4EE27A"/>
            </a:solidFill>
            <a:ln w="2675" cap="rnd"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3"/>
            <p:cNvSpPr/>
            <p:nvPr/>
          </p:nvSpPr>
          <p:spPr>
            <a:xfrm>
              <a:off x="4958819" y="2782842"/>
              <a:ext cx="68259" cy="159320"/>
            </a:xfrm>
            <a:custGeom>
              <a:avLst/>
              <a:gdLst/>
              <a:ahLst/>
              <a:cxnLst/>
              <a:rect l="l" t="t" r="r" b="b"/>
              <a:pathLst>
                <a:path w="251" h="589" extrusionOk="0">
                  <a:moveTo>
                    <a:pt x="81" y="1"/>
                  </a:moveTo>
                  <a:cubicBezTo>
                    <a:pt x="62" y="1"/>
                    <a:pt x="43" y="8"/>
                    <a:pt x="28" y="23"/>
                  </a:cubicBezTo>
                  <a:cubicBezTo>
                    <a:pt x="0" y="51"/>
                    <a:pt x="2" y="98"/>
                    <a:pt x="30" y="128"/>
                  </a:cubicBezTo>
                  <a:cubicBezTo>
                    <a:pt x="77" y="171"/>
                    <a:pt x="103" y="233"/>
                    <a:pt x="103" y="298"/>
                  </a:cubicBezTo>
                  <a:cubicBezTo>
                    <a:pt x="103" y="360"/>
                    <a:pt x="79" y="420"/>
                    <a:pt x="34" y="463"/>
                  </a:cubicBezTo>
                  <a:cubicBezTo>
                    <a:pt x="4" y="492"/>
                    <a:pt x="4" y="540"/>
                    <a:pt x="34" y="567"/>
                  </a:cubicBezTo>
                  <a:cubicBezTo>
                    <a:pt x="49" y="582"/>
                    <a:pt x="66" y="589"/>
                    <a:pt x="86" y="589"/>
                  </a:cubicBezTo>
                  <a:cubicBezTo>
                    <a:pt x="105" y="589"/>
                    <a:pt x="124" y="582"/>
                    <a:pt x="139" y="567"/>
                  </a:cubicBezTo>
                  <a:cubicBezTo>
                    <a:pt x="210" y="495"/>
                    <a:pt x="251" y="398"/>
                    <a:pt x="251" y="298"/>
                  </a:cubicBezTo>
                  <a:cubicBezTo>
                    <a:pt x="251" y="191"/>
                    <a:pt x="208" y="94"/>
                    <a:pt x="133" y="21"/>
                  </a:cubicBezTo>
                  <a:cubicBezTo>
                    <a:pt x="118" y="8"/>
                    <a:pt x="100" y="1"/>
                    <a:pt x="8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3"/>
            <p:cNvSpPr/>
            <p:nvPr/>
          </p:nvSpPr>
          <p:spPr>
            <a:xfrm>
              <a:off x="5019192" y="2724957"/>
              <a:ext cx="91647" cy="276443"/>
            </a:xfrm>
            <a:custGeom>
              <a:avLst/>
              <a:gdLst/>
              <a:ahLst/>
              <a:cxnLst/>
              <a:rect l="l" t="t" r="r" b="b"/>
              <a:pathLst>
                <a:path w="337" h="1022" extrusionOk="0">
                  <a:moveTo>
                    <a:pt x="82" y="0"/>
                  </a:moveTo>
                  <a:cubicBezTo>
                    <a:pt x="63" y="0"/>
                    <a:pt x="45" y="7"/>
                    <a:pt x="31" y="21"/>
                  </a:cubicBezTo>
                  <a:cubicBezTo>
                    <a:pt x="1" y="51"/>
                    <a:pt x="1" y="98"/>
                    <a:pt x="31" y="126"/>
                  </a:cubicBezTo>
                  <a:cubicBezTo>
                    <a:pt x="134" y="229"/>
                    <a:pt x="189" y="366"/>
                    <a:pt x="189" y="512"/>
                  </a:cubicBezTo>
                  <a:cubicBezTo>
                    <a:pt x="189" y="655"/>
                    <a:pt x="134" y="792"/>
                    <a:pt x="31" y="895"/>
                  </a:cubicBezTo>
                  <a:cubicBezTo>
                    <a:pt x="1" y="925"/>
                    <a:pt x="1" y="970"/>
                    <a:pt x="31" y="1000"/>
                  </a:cubicBezTo>
                  <a:cubicBezTo>
                    <a:pt x="46" y="1015"/>
                    <a:pt x="63" y="1021"/>
                    <a:pt x="82" y="1021"/>
                  </a:cubicBezTo>
                  <a:cubicBezTo>
                    <a:pt x="101" y="1021"/>
                    <a:pt x="121" y="1015"/>
                    <a:pt x="136" y="1000"/>
                  </a:cubicBezTo>
                  <a:cubicBezTo>
                    <a:pt x="264" y="869"/>
                    <a:pt x="337" y="696"/>
                    <a:pt x="337" y="512"/>
                  </a:cubicBezTo>
                  <a:cubicBezTo>
                    <a:pt x="337" y="325"/>
                    <a:pt x="266" y="152"/>
                    <a:pt x="136" y="21"/>
                  </a:cubicBezTo>
                  <a:cubicBezTo>
                    <a:pt x="121" y="7"/>
                    <a:pt x="101" y="0"/>
                    <a:pt x="82"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3"/>
            <p:cNvSpPr/>
            <p:nvPr/>
          </p:nvSpPr>
          <p:spPr>
            <a:xfrm>
              <a:off x="5067600" y="2675186"/>
              <a:ext cx="113131" cy="374903"/>
            </a:xfrm>
            <a:custGeom>
              <a:avLst/>
              <a:gdLst/>
              <a:ahLst/>
              <a:cxnLst/>
              <a:rect l="l" t="t" r="r" b="b"/>
              <a:pathLst>
                <a:path w="416" h="1386" extrusionOk="0">
                  <a:moveTo>
                    <a:pt x="82" y="0"/>
                  </a:moveTo>
                  <a:cubicBezTo>
                    <a:pt x="63" y="0"/>
                    <a:pt x="43" y="7"/>
                    <a:pt x="28" y="21"/>
                  </a:cubicBezTo>
                  <a:cubicBezTo>
                    <a:pt x="1" y="51"/>
                    <a:pt x="1" y="98"/>
                    <a:pt x="31" y="126"/>
                  </a:cubicBezTo>
                  <a:cubicBezTo>
                    <a:pt x="183" y="278"/>
                    <a:pt x="268" y="479"/>
                    <a:pt x="268" y="696"/>
                  </a:cubicBezTo>
                  <a:cubicBezTo>
                    <a:pt x="268" y="908"/>
                    <a:pt x="185" y="1109"/>
                    <a:pt x="33" y="1259"/>
                  </a:cubicBezTo>
                  <a:cubicBezTo>
                    <a:pt x="5" y="1289"/>
                    <a:pt x="5" y="1336"/>
                    <a:pt x="33" y="1364"/>
                  </a:cubicBezTo>
                  <a:cubicBezTo>
                    <a:pt x="48" y="1379"/>
                    <a:pt x="67" y="1385"/>
                    <a:pt x="86" y="1385"/>
                  </a:cubicBezTo>
                  <a:cubicBezTo>
                    <a:pt x="105" y="1385"/>
                    <a:pt x="125" y="1379"/>
                    <a:pt x="138" y="1364"/>
                  </a:cubicBezTo>
                  <a:cubicBezTo>
                    <a:pt x="317" y="1186"/>
                    <a:pt x="416" y="948"/>
                    <a:pt x="416" y="696"/>
                  </a:cubicBezTo>
                  <a:cubicBezTo>
                    <a:pt x="416" y="439"/>
                    <a:pt x="315" y="201"/>
                    <a:pt x="133" y="21"/>
                  </a:cubicBezTo>
                  <a:cubicBezTo>
                    <a:pt x="119" y="7"/>
                    <a:pt x="101" y="0"/>
                    <a:pt x="82"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33"/>
            <p:cNvSpPr/>
            <p:nvPr/>
          </p:nvSpPr>
          <p:spPr>
            <a:xfrm>
              <a:off x="4880769" y="2821523"/>
              <a:ext cx="84033" cy="83582"/>
            </a:xfrm>
            <a:custGeom>
              <a:avLst/>
              <a:gdLst/>
              <a:ahLst/>
              <a:cxnLst/>
              <a:rect l="l" t="t" r="r" b="b"/>
              <a:pathLst>
                <a:path w="309" h="309" extrusionOk="0">
                  <a:moveTo>
                    <a:pt x="154" y="0"/>
                  </a:moveTo>
                  <a:cubicBezTo>
                    <a:pt x="69" y="0"/>
                    <a:pt x="0" y="69"/>
                    <a:pt x="0" y="155"/>
                  </a:cubicBezTo>
                  <a:cubicBezTo>
                    <a:pt x="0" y="240"/>
                    <a:pt x="71" y="309"/>
                    <a:pt x="154" y="309"/>
                  </a:cubicBezTo>
                  <a:cubicBezTo>
                    <a:pt x="240" y="309"/>
                    <a:pt x="308" y="240"/>
                    <a:pt x="308" y="155"/>
                  </a:cubicBezTo>
                  <a:cubicBezTo>
                    <a:pt x="308" y="69"/>
                    <a:pt x="240" y="0"/>
                    <a:pt x="154"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33"/>
            <p:cNvSpPr/>
            <p:nvPr/>
          </p:nvSpPr>
          <p:spPr>
            <a:xfrm>
              <a:off x="4715151" y="2695743"/>
              <a:ext cx="207770" cy="334599"/>
            </a:xfrm>
            <a:custGeom>
              <a:avLst/>
              <a:gdLst/>
              <a:ahLst/>
              <a:cxnLst/>
              <a:rect l="l" t="t" r="r" b="b"/>
              <a:pathLst>
                <a:path w="764" h="1237" extrusionOk="0">
                  <a:moveTo>
                    <a:pt x="755" y="1"/>
                  </a:moveTo>
                  <a:lnTo>
                    <a:pt x="104" y="401"/>
                  </a:lnTo>
                  <a:lnTo>
                    <a:pt x="1" y="465"/>
                  </a:lnTo>
                  <a:lnTo>
                    <a:pt x="1" y="785"/>
                  </a:lnTo>
                  <a:lnTo>
                    <a:pt x="89" y="836"/>
                  </a:lnTo>
                  <a:lnTo>
                    <a:pt x="763" y="1236"/>
                  </a:lnTo>
                  <a:lnTo>
                    <a:pt x="755" y="1"/>
                  </a:lnTo>
                  <a:close/>
                </a:path>
              </a:pathLst>
            </a:custGeom>
            <a:solidFill>
              <a:srgbClr val="4EE27A"/>
            </a:solidFill>
            <a:ln w="2675" cap="rnd"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2" name="Google Shape;4122;p33"/>
          <p:cNvGrpSpPr/>
          <p:nvPr/>
        </p:nvGrpSpPr>
        <p:grpSpPr>
          <a:xfrm>
            <a:off x="880322" y="1369555"/>
            <a:ext cx="343824" cy="377238"/>
            <a:chOff x="6147087" y="2650628"/>
            <a:chExt cx="343824" cy="377238"/>
          </a:xfrm>
        </p:grpSpPr>
        <p:sp>
          <p:nvSpPr>
            <p:cNvPr id="4123" name="Google Shape;4123;p33"/>
            <p:cNvSpPr/>
            <p:nvPr/>
          </p:nvSpPr>
          <p:spPr>
            <a:xfrm>
              <a:off x="6204986" y="2650628"/>
              <a:ext cx="231852" cy="204050"/>
            </a:xfrm>
            <a:custGeom>
              <a:avLst/>
              <a:gdLst/>
              <a:ahLst/>
              <a:cxnLst/>
              <a:rect l="l" t="t" r="r" b="b"/>
              <a:pathLst>
                <a:path w="909" h="800" extrusionOk="0">
                  <a:moveTo>
                    <a:pt x="455" y="0"/>
                  </a:moveTo>
                  <a:cubicBezTo>
                    <a:pt x="373" y="0"/>
                    <a:pt x="291" y="25"/>
                    <a:pt x="221" y="76"/>
                  </a:cubicBezTo>
                  <a:cubicBezTo>
                    <a:pt x="41" y="204"/>
                    <a:pt x="0" y="455"/>
                    <a:pt x="131" y="635"/>
                  </a:cubicBezTo>
                  <a:cubicBezTo>
                    <a:pt x="209" y="743"/>
                    <a:pt x="331" y="800"/>
                    <a:pt x="455" y="800"/>
                  </a:cubicBezTo>
                  <a:cubicBezTo>
                    <a:pt x="536" y="800"/>
                    <a:pt x="617" y="776"/>
                    <a:pt x="688" y="725"/>
                  </a:cubicBezTo>
                  <a:cubicBezTo>
                    <a:pt x="868" y="594"/>
                    <a:pt x="908" y="346"/>
                    <a:pt x="778" y="166"/>
                  </a:cubicBezTo>
                  <a:cubicBezTo>
                    <a:pt x="700" y="57"/>
                    <a:pt x="578" y="0"/>
                    <a:pt x="455" y="0"/>
                  </a:cubicBezTo>
                  <a:close/>
                </a:path>
              </a:pathLst>
            </a:custGeom>
            <a:solidFill>
              <a:srgbClr val="FEBA63"/>
            </a:solidFill>
            <a:ln w="28575" cap="rnd"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3"/>
            <p:cNvSpPr/>
            <p:nvPr/>
          </p:nvSpPr>
          <p:spPr>
            <a:xfrm>
              <a:off x="6147087" y="2856719"/>
              <a:ext cx="343824" cy="171147"/>
            </a:xfrm>
            <a:custGeom>
              <a:avLst/>
              <a:gdLst/>
              <a:ahLst/>
              <a:cxnLst/>
              <a:rect l="l" t="t" r="r" b="b"/>
              <a:pathLst>
                <a:path w="1348" h="671" extrusionOk="0">
                  <a:moveTo>
                    <a:pt x="69" y="0"/>
                  </a:moveTo>
                  <a:cubicBezTo>
                    <a:pt x="32" y="0"/>
                    <a:pt x="0" y="35"/>
                    <a:pt x="0" y="80"/>
                  </a:cubicBezTo>
                  <a:lnTo>
                    <a:pt x="0" y="671"/>
                  </a:lnTo>
                  <a:lnTo>
                    <a:pt x="1347" y="671"/>
                  </a:lnTo>
                  <a:lnTo>
                    <a:pt x="1347" y="80"/>
                  </a:lnTo>
                  <a:cubicBezTo>
                    <a:pt x="1347" y="35"/>
                    <a:pt x="1317" y="0"/>
                    <a:pt x="1281" y="0"/>
                  </a:cubicBezTo>
                  <a:close/>
                </a:path>
              </a:pathLst>
            </a:custGeom>
            <a:solidFill>
              <a:srgbClr val="FEBA63"/>
            </a:solidFill>
            <a:ln w="28575" cap="rnd"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5" name="Google Shape;4125;p33"/>
          <p:cNvSpPr/>
          <p:nvPr/>
        </p:nvSpPr>
        <p:spPr>
          <a:xfrm>
            <a:off x="8005535" y="2948299"/>
            <a:ext cx="38004" cy="433861"/>
          </a:xfrm>
          <a:custGeom>
            <a:avLst/>
            <a:gdLst/>
            <a:ahLst/>
            <a:cxnLst/>
            <a:rect l="l" t="t" r="r" b="b"/>
            <a:pathLst>
              <a:path w="149" h="1701" extrusionOk="0">
                <a:moveTo>
                  <a:pt x="74" y="0"/>
                </a:moveTo>
                <a:cubicBezTo>
                  <a:pt x="33" y="0"/>
                  <a:pt x="1" y="35"/>
                  <a:pt x="1" y="75"/>
                </a:cubicBezTo>
                <a:lnTo>
                  <a:pt x="1" y="148"/>
                </a:lnTo>
                <a:cubicBezTo>
                  <a:pt x="1" y="189"/>
                  <a:pt x="33" y="223"/>
                  <a:pt x="74" y="223"/>
                </a:cubicBezTo>
                <a:cubicBezTo>
                  <a:pt x="114" y="223"/>
                  <a:pt x="149" y="189"/>
                  <a:pt x="149" y="148"/>
                </a:cubicBezTo>
                <a:lnTo>
                  <a:pt x="149" y="75"/>
                </a:lnTo>
                <a:cubicBezTo>
                  <a:pt x="149" y="35"/>
                  <a:pt x="114" y="0"/>
                  <a:pt x="74" y="0"/>
                </a:cubicBezTo>
                <a:close/>
                <a:moveTo>
                  <a:pt x="74" y="371"/>
                </a:moveTo>
                <a:cubicBezTo>
                  <a:pt x="33" y="371"/>
                  <a:pt x="1" y="403"/>
                  <a:pt x="1" y="444"/>
                </a:cubicBezTo>
                <a:lnTo>
                  <a:pt x="1" y="519"/>
                </a:lnTo>
                <a:cubicBezTo>
                  <a:pt x="1" y="559"/>
                  <a:pt x="33" y="591"/>
                  <a:pt x="74" y="591"/>
                </a:cubicBezTo>
                <a:cubicBezTo>
                  <a:pt x="114" y="591"/>
                  <a:pt x="149" y="559"/>
                  <a:pt x="149" y="519"/>
                </a:cubicBezTo>
                <a:lnTo>
                  <a:pt x="149" y="444"/>
                </a:lnTo>
                <a:cubicBezTo>
                  <a:pt x="149" y="403"/>
                  <a:pt x="114" y="371"/>
                  <a:pt x="74" y="371"/>
                </a:cubicBezTo>
                <a:close/>
                <a:moveTo>
                  <a:pt x="74" y="741"/>
                </a:moveTo>
                <a:cubicBezTo>
                  <a:pt x="33" y="741"/>
                  <a:pt x="1" y="773"/>
                  <a:pt x="1" y="814"/>
                </a:cubicBezTo>
                <a:lnTo>
                  <a:pt x="1" y="889"/>
                </a:lnTo>
                <a:cubicBezTo>
                  <a:pt x="1" y="930"/>
                  <a:pt x="33" y="962"/>
                  <a:pt x="74" y="962"/>
                </a:cubicBezTo>
                <a:cubicBezTo>
                  <a:pt x="114" y="962"/>
                  <a:pt x="149" y="930"/>
                  <a:pt x="149" y="889"/>
                </a:cubicBezTo>
                <a:lnTo>
                  <a:pt x="149" y="814"/>
                </a:lnTo>
                <a:cubicBezTo>
                  <a:pt x="149" y="773"/>
                  <a:pt x="114" y="741"/>
                  <a:pt x="74" y="741"/>
                </a:cubicBezTo>
                <a:close/>
                <a:moveTo>
                  <a:pt x="74" y="1110"/>
                </a:moveTo>
                <a:cubicBezTo>
                  <a:pt x="33" y="1110"/>
                  <a:pt x="1" y="1144"/>
                  <a:pt x="1" y="1185"/>
                </a:cubicBezTo>
                <a:lnTo>
                  <a:pt x="1" y="1258"/>
                </a:lnTo>
                <a:cubicBezTo>
                  <a:pt x="1" y="1298"/>
                  <a:pt x="33" y="1332"/>
                  <a:pt x="74" y="1332"/>
                </a:cubicBezTo>
                <a:cubicBezTo>
                  <a:pt x="114" y="1332"/>
                  <a:pt x="149" y="1298"/>
                  <a:pt x="149" y="1258"/>
                </a:cubicBezTo>
                <a:lnTo>
                  <a:pt x="149" y="1185"/>
                </a:lnTo>
                <a:cubicBezTo>
                  <a:pt x="149" y="1144"/>
                  <a:pt x="114" y="1110"/>
                  <a:pt x="74" y="1110"/>
                </a:cubicBezTo>
                <a:close/>
                <a:moveTo>
                  <a:pt x="74" y="1480"/>
                </a:moveTo>
                <a:cubicBezTo>
                  <a:pt x="33" y="1480"/>
                  <a:pt x="1" y="1512"/>
                  <a:pt x="1" y="1553"/>
                </a:cubicBezTo>
                <a:lnTo>
                  <a:pt x="1" y="1628"/>
                </a:lnTo>
                <a:cubicBezTo>
                  <a:pt x="1" y="1669"/>
                  <a:pt x="33" y="1701"/>
                  <a:pt x="74" y="1701"/>
                </a:cubicBezTo>
                <a:cubicBezTo>
                  <a:pt x="114" y="1701"/>
                  <a:pt x="149" y="1669"/>
                  <a:pt x="149" y="1628"/>
                </a:cubicBezTo>
                <a:lnTo>
                  <a:pt x="149" y="1553"/>
                </a:lnTo>
                <a:cubicBezTo>
                  <a:pt x="149" y="1512"/>
                  <a:pt x="114" y="1480"/>
                  <a:pt x="74" y="148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6" name="Google Shape;4126;p33"/>
          <p:cNvGrpSpPr/>
          <p:nvPr/>
        </p:nvGrpSpPr>
        <p:grpSpPr>
          <a:xfrm>
            <a:off x="2251443" y="1881506"/>
            <a:ext cx="1161371" cy="840816"/>
            <a:chOff x="2251443" y="1881506"/>
            <a:chExt cx="1161371" cy="840816"/>
          </a:xfrm>
        </p:grpSpPr>
        <p:sp>
          <p:nvSpPr>
            <p:cNvPr id="4127" name="Google Shape;4127;p33"/>
            <p:cNvSpPr txBox="1"/>
            <p:nvPr/>
          </p:nvSpPr>
          <p:spPr>
            <a:xfrm>
              <a:off x="2271614" y="2228522"/>
              <a:ext cx="1141200" cy="493800"/>
            </a:xfrm>
            <a:prstGeom prst="rect">
              <a:avLst/>
            </a:prstGeom>
            <a:noFill/>
            <a:ln>
              <a:noFill/>
            </a:ln>
          </p:spPr>
          <p:txBody>
            <a:bodyPr spcFirstLastPara="1" wrap="square" lIns="91425" tIns="91425" rIns="91425" bIns="91425" anchor="ctr" anchorCtr="0">
              <a:noAutofit/>
            </a:bodyPr>
            <a:lstStyle/>
            <a:p>
              <a:pPr algn="ctr"/>
              <a:r>
                <a:rPr lang="en" sz="1000">
                  <a:solidFill>
                    <a:schemeClr val="dk1"/>
                  </a:solidFill>
                  <a:latin typeface="Roboto"/>
                  <a:ea typeface="Roboto"/>
                  <a:cs typeface="Roboto"/>
                  <a:sym typeface="Roboto"/>
                </a:rPr>
                <a:t>Right to use the content in a wide range of ways</a:t>
              </a:r>
              <a:endParaRPr lang="en-US"/>
            </a:p>
          </p:txBody>
        </p:sp>
        <p:sp>
          <p:nvSpPr>
            <p:cNvPr id="4128" name="Google Shape;4128;p33"/>
            <p:cNvSpPr txBox="1"/>
            <p:nvPr/>
          </p:nvSpPr>
          <p:spPr>
            <a:xfrm>
              <a:off x="2251443" y="1881506"/>
              <a:ext cx="1141200" cy="31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accent5"/>
                  </a:solidFill>
                  <a:latin typeface="Fira Sans Extra Condensed Medium"/>
                  <a:ea typeface="Fira Sans Extra Condensed Medium"/>
                  <a:cs typeface="Fira Sans Extra Condensed Medium"/>
                  <a:sym typeface="Fira Sans Extra Condensed Medium"/>
                </a:rPr>
                <a:t>Reuse</a:t>
              </a:r>
              <a:endParaRPr sz="1500">
                <a:solidFill>
                  <a:schemeClr val="accent5"/>
                </a:solidFill>
                <a:latin typeface="Fira Sans Extra Condensed Medium"/>
                <a:ea typeface="Fira Sans Extra Condensed Medium"/>
                <a:cs typeface="Fira Sans Extra Condensed Medium"/>
                <a:sym typeface="Fira Sans Extra Condensed Medium"/>
              </a:endParaRPr>
            </a:p>
          </p:txBody>
        </p:sp>
      </p:grpSp>
      <p:grpSp>
        <p:nvGrpSpPr>
          <p:cNvPr id="4129" name="Google Shape;4129;p33"/>
          <p:cNvGrpSpPr/>
          <p:nvPr/>
        </p:nvGrpSpPr>
        <p:grpSpPr>
          <a:xfrm>
            <a:off x="3887100" y="1881506"/>
            <a:ext cx="1416864" cy="827369"/>
            <a:chOff x="3887100" y="1881506"/>
            <a:chExt cx="1416864" cy="827369"/>
          </a:xfrm>
        </p:grpSpPr>
        <p:sp>
          <p:nvSpPr>
            <p:cNvPr id="4130" name="Google Shape;4130;p33"/>
            <p:cNvSpPr txBox="1"/>
            <p:nvPr/>
          </p:nvSpPr>
          <p:spPr>
            <a:xfrm>
              <a:off x="3887100" y="2215075"/>
              <a:ext cx="1416864" cy="493800"/>
            </a:xfrm>
            <a:prstGeom prst="rect">
              <a:avLst/>
            </a:prstGeom>
            <a:noFill/>
            <a:ln>
              <a:noFill/>
            </a:ln>
          </p:spPr>
          <p:txBody>
            <a:bodyPr spcFirstLastPara="1" wrap="square" lIns="91425" tIns="91425" rIns="91425" bIns="91425" anchor="ctr" anchorCtr="0">
              <a:noAutofit/>
            </a:bodyPr>
            <a:lstStyle/>
            <a:p>
              <a:pPr algn="ctr"/>
              <a:r>
                <a:rPr lang="en" sz="1000">
                  <a:solidFill>
                    <a:schemeClr val="dk1"/>
                  </a:solidFill>
                  <a:latin typeface="Roboto"/>
                  <a:ea typeface="Roboto"/>
                  <a:cs typeface="Roboto"/>
                  <a:sym typeface="Roboto"/>
                </a:rPr>
                <a:t>Right to combine the original or revised content to create something new</a:t>
              </a:r>
              <a:endParaRPr lang="en-US">
                <a:solidFill>
                  <a:schemeClr val="dk1"/>
                </a:solidFill>
              </a:endParaRPr>
            </a:p>
          </p:txBody>
        </p:sp>
        <p:sp>
          <p:nvSpPr>
            <p:cNvPr id="4131" name="Google Shape;4131;p33"/>
            <p:cNvSpPr txBox="1"/>
            <p:nvPr/>
          </p:nvSpPr>
          <p:spPr>
            <a:xfrm>
              <a:off x="4001400" y="1881506"/>
              <a:ext cx="1141200" cy="31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accent2"/>
                  </a:solidFill>
                  <a:latin typeface="Fira Sans Extra Condensed Medium"/>
                  <a:ea typeface="Fira Sans Extra Condensed Medium"/>
                  <a:cs typeface="Fira Sans Extra Condensed Medium"/>
                  <a:sym typeface="Fira Sans Extra Condensed Medium"/>
                </a:rPr>
                <a:t>Remix</a:t>
              </a:r>
              <a:endParaRPr sz="1500">
                <a:solidFill>
                  <a:schemeClr val="accent2"/>
                </a:solidFill>
                <a:latin typeface="Fira Sans Extra Condensed Medium"/>
                <a:ea typeface="Fira Sans Extra Condensed Medium"/>
                <a:cs typeface="Fira Sans Extra Condensed Medium"/>
                <a:sym typeface="Fira Sans Extra Condensed Medium"/>
              </a:endParaRPr>
            </a:p>
          </p:txBody>
        </p:sp>
      </p:grpSp>
      <p:grpSp>
        <p:nvGrpSpPr>
          <p:cNvPr id="4132" name="Google Shape;4132;p33"/>
          <p:cNvGrpSpPr/>
          <p:nvPr/>
        </p:nvGrpSpPr>
        <p:grpSpPr>
          <a:xfrm>
            <a:off x="501807" y="1847889"/>
            <a:ext cx="1141200" cy="867710"/>
            <a:chOff x="7501001" y="1881506"/>
            <a:chExt cx="1141200" cy="867710"/>
          </a:xfrm>
        </p:grpSpPr>
        <p:sp>
          <p:nvSpPr>
            <p:cNvPr id="4133" name="Google Shape;4133;p33"/>
            <p:cNvSpPr txBox="1"/>
            <p:nvPr/>
          </p:nvSpPr>
          <p:spPr>
            <a:xfrm>
              <a:off x="7501001" y="2255416"/>
              <a:ext cx="1141200" cy="493800"/>
            </a:xfrm>
            <a:prstGeom prst="rect">
              <a:avLst/>
            </a:prstGeom>
            <a:noFill/>
            <a:ln>
              <a:noFill/>
            </a:ln>
          </p:spPr>
          <p:txBody>
            <a:bodyPr spcFirstLastPara="1" wrap="square" lIns="91425" tIns="91425" rIns="91425" bIns="91425" anchor="ctr" anchorCtr="0">
              <a:noAutofit/>
            </a:bodyPr>
            <a:lstStyle/>
            <a:p>
              <a:pPr algn="ctr"/>
              <a:r>
                <a:rPr lang="en" sz="1000">
                  <a:solidFill>
                    <a:schemeClr val="dk1"/>
                  </a:solidFill>
                  <a:latin typeface="Roboto"/>
                  <a:ea typeface="Roboto"/>
                  <a:cs typeface="Roboto"/>
                  <a:sym typeface="Roboto"/>
                </a:rPr>
                <a:t>Right to make, own, and control copies of the content</a:t>
              </a:r>
              <a:endParaRPr lang="en-US">
                <a:solidFill>
                  <a:schemeClr val="dk1"/>
                </a:solidFill>
              </a:endParaRPr>
            </a:p>
          </p:txBody>
        </p:sp>
        <p:sp>
          <p:nvSpPr>
            <p:cNvPr id="4134" name="Google Shape;4134;p33"/>
            <p:cNvSpPr txBox="1"/>
            <p:nvPr/>
          </p:nvSpPr>
          <p:spPr>
            <a:xfrm>
              <a:off x="7501001" y="1881506"/>
              <a:ext cx="1141200" cy="31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accent6"/>
                  </a:solidFill>
                  <a:latin typeface="Fira Sans Extra Condensed Medium"/>
                  <a:ea typeface="Fira Sans Extra Condensed Medium"/>
                  <a:cs typeface="Fira Sans Extra Condensed Medium"/>
                  <a:sym typeface="Fira Sans Extra Condensed Medium"/>
                </a:rPr>
                <a:t>Retain</a:t>
              </a:r>
              <a:endParaRPr sz="1500">
                <a:solidFill>
                  <a:schemeClr val="accent6"/>
                </a:solidFill>
                <a:latin typeface="Fira Sans Extra Condensed Medium"/>
                <a:ea typeface="Fira Sans Extra Condensed Medium"/>
                <a:cs typeface="Fira Sans Extra Condensed Medium"/>
                <a:sym typeface="Fira Sans Extra Condensed Medium"/>
              </a:endParaRPr>
            </a:p>
          </p:txBody>
        </p:sp>
      </p:grpSp>
      <p:grpSp>
        <p:nvGrpSpPr>
          <p:cNvPr id="4135" name="Google Shape;4135;p33"/>
          <p:cNvGrpSpPr/>
          <p:nvPr/>
        </p:nvGrpSpPr>
        <p:grpSpPr>
          <a:xfrm>
            <a:off x="7406864" y="1888216"/>
            <a:ext cx="1141200" cy="901328"/>
            <a:chOff x="501799" y="1881493"/>
            <a:chExt cx="1141200" cy="901328"/>
          </a:xfrm>
        </p:grpSpPr>
        <p:sp>
          <p:nvSpPr>
            <p:cNvPr id="4136" name="Google Shape;4136;p33"/>
            <p:cNvSpPr txBox="1"/>
            <p:nvPr/>
          </p:nvSpPr>
          <p:spPr>
            <a:xfrm>
              <a:off x="501799" y="2289021"/>
              <a:ext cx="1141200" cy="493800"/>
            </a:xfrm>
            <a:prstGeom prst="rect">
              <a:avLst/>
            </a:prstGeom>
            <a:noFill/>
            <a:ln>
              <a:noFill/>
            </a:ln>
          </p:spPr>
          <p:txBody>
            <a:bodyPr spcFirstLastPara="1" wrap="square" lIns="91425" tIns="91425" rIns="91425" bIns="91425" anchor="ctr" anchorCtr="0">
              <a:noAutofit/>
            </a:bodyPr>
            <a:lstStyle/>
            <a:p>
              <a:pPr algn="ctr"/>
              <a:r>
                <a:rPr lang="en" sz="1000">
                  <a:solidFill>
                    <a:schemeClr val="dk1"/>
                  </a:solidFill>
                  <a:latin typeface="Roboto"/>
                  <a:ea typeface="Roboto"/>
                  <a:cs typeface="Roboto"/>
                  <a:sym typeface="Roboto"/>
                </a:rPr>
                <a:t>Right to share copies of the original content, your revision, or your remixes</a:t>
              </a:r>
              <a:endParaRPr lang="en-US">
                <a:solidFill>
                  <a:schemeClr val="dk1"/>
                </a:solidFill>
              </a:endParaRPr>
            </a:p>
          </p:txBody>
        </p:sp>
        <p:sp>
          <p:nvSpPr>
            <p:cNvPr id="4137" name="Google Shape;4137;p33"/>
            <p:cNvSpPr txBox="1"/>
            <p:nvPr/>
          </p:nvSpPr>
          <p:spPr>
            <a:xfrm>
              <a:off x="501799" y="1881493"/>
              <a:ext cx="1141200" cy="31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accent1"/>
                  </a:solidFill>
                  <a:latin typeface="Fira Sans Extra Condensed Medium"/>
                  <a:ea typeface="Fira Sans Extra Condensed Medium"/>
                  <a:cs typeface="Fira Sans Extra Condensed Medium"/>
                  <a:sym typeface="Fira Sans Extra Condensed Medium"/>
                </a:rPr>
                <a:t>Redistribute</a:t>
              </a:r>
              <a:endParaRPr sz="1500">
                <a:solidFill>
                  <a:schemeClr val="accent1"/>
                </a:solidFill>
                <a:latin typeface="Fira Sans Extra Condensed Medium"/>
                <a:ea typeface="Fira Sans Extra Condensed Medium"/>
                <a:cs typeface="Fira Sans Extra Condensed Medium"/>
                <a:sym typeface="Fira Sans Extra Condensed Medium"/>
              </a:endParaRPr>
            </a:p>
          </p:txBody>
        </p:sp>
      </p:grpSp>
      <p:grpSp>
        <p:nvGrpSpPr>
          <p:cNvPr id="4138" name="Google Shape;4138;p33"/>
          <p:cNvGrpSpPr/>
          <p:nvPr/>
        </p:nvGrpSpPr>
        <p:grpSpPr>
          <a:xfrm>
            <a:off x="5748467" y="1881506"/>
            <a:ext cx="1147924" cy="827369"/>
            <a:chOff x="5748467" y="1881506"/>
            <a:chExt cx="1147924" cy="827369"/>
          </a:xfrm>
        </p:grpSpPr>
        <p:sp>
          <p:nvSpPr>
            <p:cNvPr id="4139" name="Google Shape;4139;p33"/>
            <p:cNvSpPr txBox="1"/>
            <p:nvPr/>
          </p:nvSpPr>
          <p:spPr>
            <a:xfrm>
              <a:off x="5755191" y="2215075"/>
              <a:ext cx="1141200" cy="493800"/>
            </a:xfrm>
            <a:prstGeom prst="rect">
              <a:avLst/>
            </a:prstGeom>
            <a:noFill/>
            <a:ln>
              <a:noFill/>
            </a:ln>
          </p:spPr>
          <p:txBody>
            <a:bodyPr spcFirstLastPara="1" wrap="square" lIns="91425" tIns="91425" rIns="91425" bIns="91425" anchor="ctr" anchorCtr="0">
              <a:noAutofit/>
            </a:bodyPr>
            <a:lstStyle/>
            <a:p>
              <a:pPr algn="ctr"/>
              <a:r>
                <a:rPr lang="en" sz="1000">
                  <a:solidFill>
                    <a:schemeClr val="dk1"/>
                  </a:solidFill>
                  <a:latin typeface="Roboto"/>
                  <a:ea typeface="Roboto"/>
                  <a:cs typeface="Roboto"/>
                  <a:sym typeface="Roboto"/>
                </a:rPr>
                <a:t>Right to adapt, adjust, modify or alter the content itself</a:t>
              </a:r>
              <a:endParaRPr lang="en-US"/>
            </a:p>
          </p:txBody>
        </p:sp>
        <p:sp>
          <p:nvSpPr>
            <p:cNvPr id="4140" name="Google Shape;4140;p33"/>
            <p:cNvSpPr txBox="1"/>
            <p:nvPr/>
          </p:nvSpPr>
          <p:spPr>
            <a:xfrm>
              <a:off x="5748467" y="1881506"/>
              <a:ext cx="1141200" cy="31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chemeClr val="accent4"/>
                  </a:solidFill>
                  <a:latin typeface="Fira Sans Extra Condensed Medium"/>
                  <a:ea typeface="Fira Sans Extra Condensed Medium"/>
                  <a:cs typeface="Fira Sans Extra Condensed Medium"/>
                  <a:sym typeface="Fira Sans Extra Condensed Medium"/>
                </a:rPr>
                <a:t>Revise</a:t>
              </a:r>
              <a:endParaRPr sz="1500">
                <a:solidFill>
                  <a:schemeClr val="accent4"/>
                </a:solidFill>
                <a:latin typeface="Fira Sans Extra Condensed Medium"/>
                <a:ea typeface="Fira Sans Extra Condensed Medium"/>
                <a:cs typeface="Fira Sans Extra Condensed Medium"/>
                <a:sym typeface="Fira Sans Extra Condensed Medium"/>
              </a:endParaRPr>
            </a:p>
          </p:txBody>
        </p:sp>
      </p:grpSp>
      <p:grpSp>
        <p:nvGrpSpPr>
          <p:cNvPr id="4141" name="Google Shape;4141;p33"/>
          <p:cNvGrpSpPr/>
          <p:nvPr/>
        </p:nvGrpSpPr>
        <p:grpSpPr>
          <a:xfrm>
            <a:off x="5746427" y="3540887"/>
            <a:ext cx="1161291" cy="914402"/>
            <a:chOff x="5746427" y="3540887"/>
            <a:chExt cx="1161291" cy="914402"/>
          </a:xfrm>
        </p:grpSpPr>
        <p:sp>
          <p:nvSpPr>
            <p:cNvPr id="4142" name="Google Shape;4142;p33"/>
            <p:cNvSpPr/>
            <p:nvPr/>
          </p:nvSpPr>
          <p:spPr>
            <a:xfrm rot="5400000">
              <a:off x="6077462" y="3707571"/>
              <a:ext cx="38004" cy="433861"/>
            </a:xfrm>
            <a:custGeom>
              <a:avLst/>
              <a:gdLst/>
              <a:ahLst/>
              <a:cxnLst/>
              <a:rect l="l" t="t" r="r" b="b"/>
              <a:pathLst>
                <a:path w="149" h="1701" extrusionOk="0">
                  <a:moveTo>
                    <a:pt x="74" y="0"/>
                  </a:moveTo>
                  <a:cubicBezTo>
                    <a:pt x="33" y="0"/>
                    <a:pt x="1" y="35"/>
                    <a:pt x="1" y="75"/>
                  </a:cubicBezTo>
                  <a:lnTo>
                    <a:pt x="1" y="148"/>
                  </a:lnTo>
                  <a:cubicBezTo>
                    <a:pt x="1" y="189"/>
                    <a:pt x="33" y="223"/>
                    <a:pt x="74" y="223"/>
                  </a:cubicBezTo>
                  <a:cubicBezTo>
                    <a:pt x="114" y="223"/>
                    <a:pt x="149" y="189"/>
                    <a:pt x="149" y="148"/>
                  </a:cubicBezTo>
                  <a:lnTo>
                    <a:pt x="149" y="75"/>
                  </a:lnTo>
                  <a:cubicBezTo>
                    <a:pt x="149" y="35"/>
                    <a:pt x="114" y="0"/>
                    <a:pt x="74" y="0"/>
                  </a:cubicBezTo>
                  <a:close/>
                  <a:moveTo>
                    <a:pt x="74" y="371"/>
                  </a:moveTo>
                  <a:cubicBezTo>
                    <a:pt x="33" y="371"/>
                    <a:pt x="1" y="403"/>
                    <a:pt x="1" y="444"/>
                  </a:cubicBezTo>
                  <a:lnTo>
                    <a:pt x="1" y="519"/>
                  </a:lnTo>
                  <a:cubicBezTo>
                    <a:pt x="1" y="559"/>
                    <a:pt x="33" y="591"/>
                    <a:pt x="74" y="591"/>
                  </a:cubicBezTo>
                  <a:cubicBezTo>
                    <a:pt x="114" y="591"/>
                    <a:pt x="149" y="559"/>
                    <a:pt x="149" y="519"/>
                  </a:cubicBezTo>
                  <a:lnTo>
                    <a:pt x="149" y="444"/>
                  </a:lnTo>
                  <a:cubicBezTo>
                    <a:pt x="149" y="403"/>
                    <a:pt x="114" y="371"/>
                    <a:pt x="74" y="371"/>
                  </a:cubicBezTo>
                  <a:close/>
                  <a:moveTo>
                    <a:pt x="74" y="741"/>
                  </a:moveTo>
                  <a:cubicBezTo>
                    <a:pt x="33" y="741"/>
                    <a:pt x="1" y="773"/>
                    <a:pt x="1" y="814"/>
                  </a:cubicBezTo>
                  <a:lnTo>
                    <a:pt x="1" y="889"/>
                  </a:lnTo>
                  <a:cubicBezTo>
                    <a:pt x="1" y="930"/>
                    <a:pt x="33" y="962"/>
                    <a:pt x="74" y="962"/>
                  </a:cubicBezTo>
                  <a:cubicBezTo>
                    <a:pt x="114" y="962"/>
                    <a:pt x="149" y="930"/>
                    <a:pt x="149" y="889"/>
                  </a:cubicBezTo>
                  <a:lnTo>
                    <a:pt x="149" y="814"/>
                  </a:lnTo>
                  <a:cubicBezTo>
                    <a:pt x="149" y="773"/>
                    <a:pt x="114" y="741"/>
                    <a:pt x="74" y="741"/>
                  </a:cubicBezTo>
                  <a:close/>
                  <a:moveTo>
                    <a:pt x="74" y="1110"/>
                  </a:moveTo>
                  <a:cubicBezTo>
                    <a:pt x="33" y="1110"/>
                    <a:pt x="1" y="1144"/>
                    <a:pt x="1" y="1185"/>
                  </a:cubicBezTo>
                  <a:lnTo>
                    <a:pt x="1" y="1258"/>
                  </a:lnTo>
                  <a:cubicBezTo>
                    <a:pt x="1" y="1298"/>
                    <a:pt x="33" y="1332"/>
                    <a:pt x="74" y="1332"/>
                  </a:cubicBezTo>
                  <a:cubicBezTo>
                    <a:pt x="114" y="1332"/>
                    <a:pt x="149" y="1298"/>
                    <a:pt x="149" y="1258"/>
                  </a:cubicBezTo>
                  <a:lnTo>
                    <a:pt x="149" y="1185"/>
                  </a:lnTo>
                  <a:cubicBezTo>
                    <a:pt x="149" y="1144"/>
                    <a:pt x="114" y="1110"/>
                    <a:pt x="74" y="1110"/>
                  </a:cubicBezTo>
                  <a:close/>
                  <a:moveTo>
                    <a:pt x="74" y="1480"/>
                  </a:moveTo>
                  <a:cubicBezTo>
                    <a:pt x="33" y="1480"/>
                    <a:pt x="1" y="1512"/>
                    <a:pt x="1" y="1553"/>
                  </a:cubicBezTo>
                  <a:lnTo>
                    <a:pt x="1" y="1628"/>
                  </a:lnTo>
                  <a:cubicBezTo>
                    <a:pt x="1" y="1669"/>
                    <a:pt x="33" y="1701"/>
                    <a:pt x="74" y="1701"/>
                  </a:cubicBezTo>
                  <a:cubicBezTo>
                    <a:pt x="114" y="1701"/>
                    <a:pt x="149" y="1669"/>
                    <a:pt x="149" y="1628"/>
                  </a:cubicBezTo>
                  <a:lnTo>
                    <a:pt x="149" y="1553"/>
                  </a:lnTo>
                  <a:cubicBezTo>
                    <a:pt x="149" y="1512"/>
                    <a:pt x="114" y="1480"/>
                    <a:pt x="74" y="14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33"/>
            <p:cNvSpPr/>
            <p:nvPr/>
          </p:nvSpPr>
          <p:spPr>
            <a:xfrm>
              <a:off x="5909530" y="3611888"/>
              <a:ext cx="826878" cy="827646"/>
            </a:xfrm>
            <a:custGeom>
              <a:avLst/>
              <a:gdLst/>
              <a:ahLst/>
              <a:cxnLst/>
              <a:rect l="l" t="t" r="r" b="b"/>
              <a:pathLst>
                <a:path w="3929" h="3940" extrusionOk="0">
                  <a:moveTo>
                    <a:pt x="0" y="1"/>
                  </a:moveTo>
                  <a:lnTo>
                    <a:pt x="0" y="2869"/>
                  </a:lnTo>
                  <a:lnTo>
                    <a:pt x="1585" y="2869"/>
                  </a:lnTo>
                  <a:lnTo>
                    <a:pt x="1585" y="3558"/>
                  </a:lnTo>
                  <a:lnTo>
                    <a:pt x="773" y="3558"/>
                  </a:lnTo>
                  <a:lnTo>
                    <a:pt x="773" y="3939"/>
                  </a:lnTo>
                  <a:lnTo>
                    <a:pt x="3168" y="3939"/>
                  </a:lnTo>
                  <a:lnTo>
                    <a:pt x="3168" y="3558"/>
                  </a:lnTo>
                  <a:lnTo>
                    <a:pt x="2343" y="3558"/>
                  </a:lnTo>
                  <a:lnTo>
                    <a:pt x="2343" y="2869"/>
                  </a:lnTo>
                  <a:lnTo>
                    <a:pt x="3928" y="2869"/>
                  </a:lnTo>
                  <a:lnTo>
                    <a:pt x="3928"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3"/>
            <p:cNvSpPr/>
            <p:nvPr/>
          </p:nvSpPr>
          <p:spPr>
            <a:xfrm>
              <a:off x="5894167" y="3596554"/>
              <a:ext cx="857604" cy="858736"/>
            </a:xfrm>
            <a:custGeom>
              <a:avLst/>
              <a:gdLst/>
              <a:ahLst/>
              <a:cxnLst/>
              <a:rect l="l" t="t" r="r" b="b"/>
              <a:pathLst>
                <a:path w="4075" h="4088" extrusionOk="0">
                  <a:moveTo>
                    <a:pt x="3926" y="149"/>
                  </a:moveTo>
                  <a:lnTo>
                    <a:pt x="3926" y="2869"/>
                  </a:lnTo>
                  <a:lnTo>
                    <a:pt x="2344" y="2869"/>
                  </a:lnTo>
                  <a:lnTo>
                    <a:pt x="2344" y="3704"/>
                  </a:lnTo>
                  <a:lnTo>
                    <a:pt x="3166" y="3704"/>
                  </a:lnTo>
                  <a:lnTo>
                    <a:pt x="3166" y="3940"/>
                  </a:lnTo>
                  <a:lnTo>
                    <a:pt x="921" y="3940"/>
                  </a:lnTo>
                  <a:lnTo>
                    <a:pt x="921" y="3704"/>
                  </a:lnTo>
                  <a:lnTo>
                    <a:pt x="1731" y="3704"/>
                  </a:lnTo>
                  <a:lnTo>
                    <a:pt x="1731" y="2869"/>
                  </a:lnTo>
                  <a:lnTo>
                    <a:pt x="148" y="2869"/>
                  </a:lnTo>
                  <a:lnTo>
                    <a:pt x="148" y="149"/>
                  </a:lnTo>
                  <a:close/>
                  <a:moveTo>
                    <a:pt x="1" y="1"/>
                  </a:moveTo>
                  <a:lnTo>
                    <a:pt x="1" y="3017"/>
                  </a:lnTo>
                  <a:lnTo>
                    <a:pt x="1583" y="3017"/>
                  </a:lnTo>
                  <a:lnTo>
                    <a:pt x="1583" y="3556"/>
                  </a:lnTo>
                  <a:lnTo>
                    <a:pt x="774" y="3556"/>
                  </a:lnTo>
                  <a:lnTo>
                    <a:pt x="774" y="4087"/>
                  </a:lnTo>
                  <a:lnTo>
                    <a:pt x="3314" y="4087"/>
                  </a:lnTo>
                  <a:lnTo>
                    <a:pt x="3314" y="3556"/>
                  </a:lnTo>
                  <a:lnTo>
                    <a:pt x="2491" y="3556"/>
                  </a:lnTo>
                  <a:lnTo>
                    <a:pt x="2491" y="3017"/>
                  </a:lnTo>
                  <a:lnTo>
                    <a:pt x="4074" y="3017"/>
                  </a:lnTo>
                  <a:lnTo>
                    <a:pt x="4074"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3"/>
            <p:cNvSpPr/>
            <p:nvPr/>
          </p:nvSpPr>
          <p:spPr>
            <a:xfrm>
              <a:off x="5761580" y="3556222"/>
              <a:ext cx="1130775" cy="722195"/>
            </a:xfrm>
            <a:custGeom>
              <a:avLst/>
              <a:gdLst/>
              <a:ahLst/>
              <a:cxnLst/>
              <a:rect l="l" t="t" r="r" b="b"/>
              <a:pathLst>
                <a:path w="5373" h="3438" extrusionOk="0">
                  <a:moveTo>
                    <a:pt x="230" y="0"/>
                  </a:moveTo>
                  <a:cubicBezTo>
                    <a:pt x="104" y="0"/>
                    <a:pt x="1" y="103"/>
                    <a:pt x="1" y="227"/>
                  </a:cubicBezTo>
                  <a:lnTo>
                    <a:pt x="1" y="3211"/>
                  </a:lnTo>
                  <a:cubicBezTo>
                    <a:pt x="1" y="3337"/>
                    <a:pt x="104" y="3438"/>
                    <a:pt x="230" y="3438"/>
                  </a:cubicBezTo>
                  <a:lnTo>
                    <a:pt x="5143" y="3438"/>
                  </a:lnTo>
                  <a:cubicBezTo>
                    <a:pt x="5269" y="3438"/>
                    <a:pt x="5372" y="3337"/>
                    <a:pt x="5372" y="3211"/>
                  </a:cubicBezTo>
                  <a:lnTo>
                    <a:pt x="5372" y="227"/>
                  </a:lnTo>
                  <a:cubicBezTo>
                    <a:pt x="5372" y="103"/>
                    <a:pt x="5269" y="0"/>
                    <a:pt x="514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3"/>
            <p:cNvSpPr/>
            <p:nvPr/>
          </p:nvSpPr>
          <p:spPr>
            <a:xfrm>
              <a:off x="5746427" y="3540887"/>
              <a:ext cx="1161291" cy="753284"/>
            </a:xfrm>
            <a:custGeom>
              <a:avLst/>
              <a:gdLst/>
              <a:ahLst/>
              <a:cxnLst/>
              <a:rect l="l" t="t" r="r" b="b"/>
              <a:pathLst>
                <a:path w="5518" h="3586" extrusionOk="0">
                  <a:moveTo>
                    <a:pt x="5215" y="148"/>
                  </a:moveTo>
                  <a:cubicBezTo>
                    <a:pt x="5301" y="148"/>
                    <a:pt x="5369" y="217"/>
                    <a:pt x="5369" y="300"/>
                  </a:cubicBezTo>
                  <a:lnTo>
                    <a:pt x="5369" y="3284"/>
                  </a:lnTo>
                  <a:cubicBezTo>
                    <a:pt x="5369" y="3367"/>
                    <a:pt x="5301" y="3438"/>
                    <a:pt x="5215" y="3438"/>
                  </a:cubicBezTo>
                  <a:lnTo>
                    <a:pt x="302" y="3438"/>
                  </a:lnTo>
                  <a:cubicBezTo>
                    <a:pt x="216" y="3438"/>
                    <a:pt x="148" y="3369"/>
                    <a:pt x="148" y="3284"/>
                  </a:cubicBezTo>
                  <a:lnTo>
                    <a:pt x="148" y="300"/>
                  </a:lnTo>
                  <a:cubicBezTo>
                    <a:pt x="148" y="217"/>
                    <a:pt x="216" y="148"/>
                    <a:pt x="302" y="148"/>
                  </a:cubicBezTo>
                  <a:close/>
                  <a:moveTo>
                    <a:pt x="302" y="0"/>
                  </a:moveTo>
                  <a:cubicBezTo>
                    <a:pt x="135" y="0"/>
                    <a:pt x="0" y="135"/>
                    <a:pt x="0" y="300"/>
                  </a:cubicBezTo>
                  <a:lnTo>
                    <a:pt x="0" y="3284"/>
                  </a:lnTo>
                  <a:cubicBezTo>
                    <a:pt x="0" y="3451"/>
                    <a:pt x="135" y="3586"/>
                    <a:pt x="302" y="3586"/>
                  </a:cubicBezTo>
                  <a:lnTo>
                    <a:pt x="5215" y="3586"/>
                  </a:lnTo>
                  <a:cubicBezTo>
                    <a:pt x="5382" y="3586"/>
                    <a:pt x="5517" y="3451"/>
                    <a:pt x="5517" y="3284"/>
                  </a:cubicBezTo>
                  <a:lnTo>
                    <a:pt x="5517" y="300"/>
                  </a:lnTo>
                  <a:cubicBezTo>
                    <a:pt x="5517" y="135"/>
                    <a:pt x="5382" y="0"/>
                    <a:pt x="521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3"/>
            <p:cNvSpPr/>
            <p:nvPr/>
          </p:nvSpPr>
          <p:spPr>
            <a:xfrm>
              <a:off x="5830189" y="3629953"/>
              <a:ext cx="993558" cy="526627"/>
            </a:xfrm>
            <a:custGeom>
              <a:avLst/>
              <a:gdLst/>
              <a:ahLst/>
              <a:cxnLst/>
              <a:rect l="l" t="t" r="r" b="b"/>
              <a:pathLst>
                <a:path w="4721" h="2507" extrusionOk="0">
                  <a:moveTo>
                    <a:pt x="0" y="0"/>
                  </a:moveTo>
                  <a:lnTo>
                    <a:pt x="0" y="2506"/>
                  </a:lnTo>
                  <a:lnTo>
                    <a:pt x="4721" y="2506"/>
                  </a:lnTo>
                  <a:lnTo>
                    <a:pt x="472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3"/>
            <p:cNvSpPr/>
            <p:nvPr/>
          </p:nvSpPr>
          <p:spPr>
            <a:xfrm>
              <a:off x="5814404" y="3614619"/>
              <a:ext cx="1025126" cy="557716"/>
            </a:xfrm>
            <a:custGeom>
              <a:avLst/>
              <a:gdLst/>
              <a:ahLst/>
              <a:cxnLst/>
              <a:rect l="l" t="t" r="r" b="b"/>
              <a:pathLst>
                <a:path w="4871" h="2655" extrusionOk="0">
                  <a:moveTo>
                    <a:pt x="4723" y="148"/>
                  </a:moveTo>
                  <a:lnTo>
                    <a:pt x="4723" y="2506"/>
                  </a:lnTo>
                  <a:lnTo>
                    <a:pt x="150" y="2506"/>
                  </a:lnTo>
                  <a:lnTo>
                    <a:pt x="150" y="148"/>
                  </a:lnTo>
                  <a:close/>
                  <a:moveTo>
                    <a:pt x="0" y="1"/>
                  </a:moveTo>
                  <a:lnTo>
                    <a:pt x="0" y="2654"/>
                  </a:lnTo>
                  <a:lnTo>
                    <a:pt x="4871" y="2654"/>
                  </a:lnTo>
                  <a:lnTo>
                    <a:pt x="4871"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3"/>
            <p:cNvSpPr/>
            <p:nvPr/>
          </p:nvSpPr>
          <p:spPr>
            <a:xfrm>
              <a:off x="6243103" y="3796952"/>
              <a:ext cx="168364" cy="192627"/>
            </a:xfrm>
            <a:custGeom>
              <a:avLst/>
              <a:gdLst/>
              <a:ahLst/>
              <a:cxnLst/>
              <a:rect l="l" t="t" r="r" b="b"/>
              <a:pathLst>
                <a:path w="800" h="917" extrusionOk="0">
                  <a:moveTo>
                    <a:pt x="0" y="0"/>
                  </a:moveTo>
                  <a:lnTo>
                    <a:pt x="7" y="917"/>
                  </a:lnTo>
                  <a:lnTo>
                    <a:pt x="799" y="452"/>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3"/>
            <p:cNvSpPr/>
            <p:nvPr/>
          </p:nvSpPr>
          <p:spPr>
            <a:xfrm>
              <a:off x="6227319" y="3769854"/>
              <a:ext cx="215085" cy="246823"/>
            </a:xfrm>
            <a:custGeom>
              <a:avLst/>
              <a:gdLst/>
              <a:ahLst/>
              <a:cxnLst/>
              <a:rect l="l" t="t" r="r" b="b"/>
              <a:pathLst>
                <a:path w="1022" h="1175" extrusionOk="0">
                  <a:moveTo>
                    <a:pt x="150" y="255"/>
                  </a:moveTo>
                  <a:lnTo>
                    <a:pt x="724" y="581"/>
                  </a:lnTo>
                  <a:lnTo>
                    <a:pt x="154" y="917"/>
                  </a:lnTo>
                  <a:lnTo>
                    <a:pt x="150" y="255"/>
                  </a:lnTo>
                  <a:close/>
                  <a:moveTo>
                    <a:pt x="0" y="1"/>
                  </a:moveTo>
                  <a:lnTo>
                    <a:pt x="9" y="1174"/>
                  </a:lnTo>
                  <a:lnTo>
                    <a:pt x="1022" y="579"/>
                  </a:lnTo>
                  <a:lnTo>
                    <a:pt x="0"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1" name="Google Shape;4151;p33"/>
          <p:cNvGrpSpPr/>
          <p:nvPr/>
        </p:nvGrpSpPr>
        <p:grpSpPr>
          <a:xfrm>
            <a:off x="2240651" y="3467312"/>
            <a:ext cx="1161291" cy="914402"/>
            <a:chOff x="2240651" y="3467312"/>
            <a:chExt cx="1161291" cy="914402"/>
          </a:xfrm>
        </p:grpSpPr>
        <p:sp>
          <p:nvSpPr>
            <p:cNvPr id="4152" name="Google Shape;4152;p33"/>
            <p:cNvSpPr/>
            <p:nvPr/>
          </p:nvSpPr>
          <p:spPr>
            <a:xfrm rot="-5400000" flipH="1">
              <a:off x="3071037" y="3707571"/>
              <a:ext cx="38004" cy="433861"/>
            </a:xfrm>
            <a:custGeom>
              <a:avLst/>
              <a:gdLst/>
              <a:ahLst/>
              <a:cxnLst/>
              <a:rect l="l" t="t" r="r" b="b"/>
              <a:pathLst>
                <a:path w="149" h="1701" extrusionOk="0">
                  <a:moveTo>
                    <a:pt x="74" y="0"/>
                  </a:moveTo>
                  <a:cubicBezTo>
                    <a:pt x="33" y="0"/>
                    <a:pt x="1" y="35"/>
                    <a:pt x="1" y="75"/>
                  </a:cubicBezTo>
                  <a:lnTo>
                    <a:pt x="1" y="148"/>
                  </a:lnTo>
                  <a:cubicBezTo>
                    <a:pt x="1" y="189"/>
                    <a:pt x="33" y="223"/>
                    <a:pt x="74" y="223"/>
                  </a:cubicBezTo>
                  <a:cubicBezTo>
                    <a:pt x="114" y="223"/>
                    <a:pt x="149" y="189"/>
                    <a:pt x="149" y="148"/>
                  </a:cubicBezTo>
                  <a:lnTo>
                    <a:pt x="149" y="75"/>
                  </a:lnTo>
                  <a:cubicBezTo>
                    <a:pt x="149" y="35"/>
                    <a:pt x="114" y="0"/>
                    <a:pt x="74" y="0"/>
                  </a:cubicBezTo>
                  <a:close/>
                  <a:moveTo>
                    <a:pt x="74" y="371"/>
                  </a:moveTo>
                  <a:cubicBezTo>
                    <a:pt x="33" y="371"/>
                    <a:pt x="1" y="403"/>
                    <a:pt x="1" y="444"/>
                  </a:cubicBezTo>
                  <a:lnTo>
                    <a:pt x="1" y="519"/>
                  </a:lnTo>
                  <a:cubicBezTo>
                    <a:pt x="1" y="559"/>
                    <a:pt x="33" y="591"/>
                    <a:pt x="74" y="591"/>
                  </a:cubicBezTo>
                  <a:cubicBezTo>
                    <a:pt x="114" y="591"/>
                    <a:pt x="149" y="559"/>
                    <a:pt x="149" y="519"/>
                  </a:cubicBezTo>
                  <a:lnTo>
                    <a:pt x="149" y="444"/>
                  </a:lnTo>
                  <a:cubicBezTo>
                    <a:pt x="149" y="403"/>
                    <a:pt x="114" y="371"/>
                    <a:pt x="74" y="371"/>
                  </a:cubicBezTo>
                  <a:close/>
                  <a:moveTo>
                    <a:pt x="74" y="741"/>
                  </a:moveTo>
                  <a:cubicBezTo>
                    <a:pt x="33" y="741"/>
                    <a:pt x="1" y="773"/>
                    <a:pt x="1" y="814"/>
                  </a:cubicBezTo>
                  <a:lnTo>
                    <a:pt x="1" y="889"/>
                  </a:lnTo>
                  <a:cubicBezTo>
                    <a:pt x="1" y="930"/>
                    <a:pt x="33" y="962"/>
                    <a:pt x="74" y="962"/>
                  </a:cubicBezTo>
                  <a:cubicBezTo>
                    <a:pt x="114" y="962"/>
                    <a:pt x="149" y="930"/>
                    <a:pt x="149" y="889"/>
                  </a:cubicBezTo>
                  <a:lnTo>
                    <a:pt x="149" y="814"/>
                  </a:lnTo>
                  <a:cubicBezTo>
                    <a:pt x="149" y="773"/>
                    <a:pt x="114" y="741"/>
                    <a:pt x="74" y="741"/>
                  </a:cubicBezTo>
                  <a:close/>
                  <a:moveTo>
                    <a:pt x="74" y="1110"/>
                  </a:moveTo>
                  <a:cubicBezTo>
                    <a:pt x="33" y="1110"/>
                    <a:pt x="1" y="1144"/>
                    <a:pt x="1" y="1185"/>
                  </a:cubicBezTo>
                  <a:lnTo>
                    <a:pt x="1" y="1258"/>
                  </a:lnTo>
                  <a:cubicBezTo>
                    <a:pt x="1" y="1298"/>
                    <a:pt x="33" y="1332"/>
                    <a:pt x="74" y="1332"/>
                  </a:cubicBezTo>
                  <a:cubicBezTo>
                    <a:pt x="114" y="1332"/>
                    <a:pt x="149" y="1298"/>
                    <a:pt x="149" y="1258"/>
                  </a:cubicBezTo>
                  <a:lnTo>
                    <a:pt x="149" y="1185"/>
                  </a:lnTo>
                  <a:cubicBezTo>
                    <a:pt x="149" y="1144"/>
                    <a:pt x="114" y="1110"/>
                    <a:pt x="74" y="1110"/>
                  </a:cubicBezTo>
                  <a:close/>
                  <a:moveTo>
                    <a:pt x="74" y="1480"/>
                  </a:moveTo>
                  <a:cubicBezTo>
                    <a:pt x="33" y="1480"/>
                    <a:pt x="1" y="1512"/>
                    <a:pt x="1" y="1553"/>
                  </a:cubicBezTo>
                  <a:lnTo>
                    <a:pt x="1" y="1628"/>
                  </a:lnTo>
                  <a:cubicBezTo>
                    <a:pt x="1" y="1669"/>
                    <a:pt x="33" y="1701"/>
                    <a:pt x="74" y="1701"/>
                  </a:cubicBezTo>
                  <a:cubicBezTo>
                    <a:pt x="114" y="1701"/>
                    <a:pt x="149" y="1669"/>
                    <a:pt x="149" y="1628"/>
                  </a:cubicBezTo>
                  <a:lnTo>
                    <a:pt x="149" y="1553"/>
                  </a:lnTo>
                  <a:cubicBezTo>
                    <a:pt x="149" y="1512"/>
                    <a:pt x="114" y="1480"/>
                    <a:pt x="74" y="148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3"/>
            <p:cNvSpPr/>
            <p:nvPr/>
          </p:nvSpPr>
          <p:spPr>
            <a:xfrm>
              <a:off x="2403754" y="3538313"/>
              <a:ext cx="826878" cy="827646"/>
            </a:xfrm>
            <a:custGeom>
              <a:avLst/>
              <a:gdLst/>
              <a:ahLst/>
              <a:cxnLst/>
              <a:rect l="l" t="t" r="r" b="b"/>
              <a:pathLst>
                <a:path w="3929" h="3940" extrusionOk="0">
                  <a:moveTo>
                    <a:pt x="0" y="1"/>
                  </a:moveTo>
                  <a:lnTo>
                    <a:pt x="0" y="2869"/>
                  </a:lnTo>
                  <a:lnTo>
                    <a:pt x="1585" y="2869"/>
                  </a:lnTo>
                  <a:lnTo>
                    <a:pt x="1585" y="3558"/>
                  </a:lnTo>
                  <a:lnTo>
                    <a:pt x="773" y="3558"/>
                  </a:lnTo>
                  <a:lnTo>
                    <a:pt x="773" y="3939"/>
                  </a:lnTo>
                  <a:lnTo>
                    <a:pt x="3168" y="3939"/>
                  </a:lnTo>
                  <a:lnTo>
                    <a:pt x="3168" y="3558"/>
                  </a:lnTo>
                  <a:lnTo>
                    <a:pt x="2343" y="3558"/>
                  </a:lnTo>
                  <a:lnTo>
                    <a:pt x="2343" y="2869"/>
                  </a:lnTo>
                  <a:lnTo>
                    <a:pt x="3928" y="2869"/>
                  </a:lnTo>
                  <a:lnTo>
                    <a:pt x="3928"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3"/>
            <p:cNvSpPr/>
            <p:nvPr/>
          </p:nvSpPr>
          <p:spPr>
            <a:xfrm>
              <a:off x="2388391" y="3522979"/>
              <a:ext cx="857604" cy="858736"/>
            </a:xfrm>
            <a:custGeom>
              <a:avLst/>
              <a:gdLst/>
              <a:ahLst/>
              <a:cxnLst/>
              <a:rect l="l" t="t" r="r" b="b"/>
              <a:pathLst>
                <a:path w="4075" h="4088" extrusionOk="0">
                  <a:moveTo>
                    <a:pt x="3926" y="149"/>
                  </a:moveTo>
                  <a:lnTo>
                    <a:pt x="3926" y="2869"/>
                  </a:lnTo>
                  <a:lnTo>
                    <a:pt x="2344" y="2869"/>
                  </a:lnTo>
                  <a:lnTo>
                    <a:pt x="2344" y="3704"/>
                  </a:lnTo>
                  <a:lnTo>
                    <a:pt x="3166" y="3704"/>
                  </a:lnTo>
                  <a:lnTo>
                    <a:pt x="3166" y="3940"/>
                  </a:lnTo>
                  <a:lnTo>
                    <a:pt x="921" y="3940"/>
                  </a:lnTo>
                  <a:lnTo>
                    <a:pt x="921" y="3704"/>
                  </a:lnTo>
                  <a:lnTo>
                    <a:pt x="1731" y="3704"/>
                  </a:lnTo>
                  <a:lnTo>
                    <a:pt x="1731" y="2869"/>
                  </a:lnTo>
                  <a:lnTo>
                    <a:pt x="148" y="2869"/>
                  </a:lnTo>
                  <a:lnTo>
                    <a:pt x="148" y="149"/>
                  </a:lnTo>
                  <a:close/>
                  <a:moveTo>
                    <a:pt x="1" y="1"/>
                  </a:moveTo>
                  <a:lnTo>
                    <a:pt x="1" y="3017"/>
                  </a:lnTo>
                  <a:lnTo>
                    <a:pt x="1583" y="3017"/>
                  </a:lnTo>
                  <a:lnTo>
                    <a:pt x="1583" y="3556"/>
                  </a:lnTo>
                  <a:lnTo>
                    <a:pt x="774" y="3556"/>
                  </a:lnTo>
                  <a:lnTo>
                    <a:pt x="774" y="4087"/>
                  </a:lnTo>
                  <a:lnTo>
                    <a:pt x="3314" y="4087"/>
                  </a:lnTo>
                  <a:lnTo>
                    <a:pt x="3314" y="3556"/>
                  </a:lnTo>
                  <a:lnTo>
                    <a:pt x="2491" y="3556"/>
                  </a:lnTo>
                  <a:lnTo>
                    <a:pt x="2491" y="3017"/>
                  </a:lnTo>
                  <a:lnTo>
                    <a:pt x="4074" y="3017"/>
                  </a:lnTo>
                  <a:lnTo>
                    <a:pt x="4074"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3"/>
            <p:cNvSpPr/>
            <p:nvPr/>
          </p:nvSpPr>
          <p:spPr>
            <a:xfrm>
              <a:off x="2255804" y="3482647"/>
              <a:ext cx="1130775" cy="722195"/>
            </a:xfrm>
            <a:custGeom>
              <a:avLst/>
              <a:gdLst/>
              <a:ahLst/>
              <a:cxnLst/>
              <a:rect l="l" t="t" r="r" b="b"/>
              <a:pathLst>
                <a:path w="5373" h="3438" extrusionOk="0">
                  <a:moveTo>
                    <a:pt x="230" y="0"/>
                  </a:moveTo>
                  <a:cubicBezTo>
                    <a:pt x="104" y="0"/>
                    <a:pt x="1" y="103"/>
                    <a:pt x="1" y="227"/>
                  </a:cubicBezTo>
                  <a:lnTo>
                    <a:pt x="1" y="3211"/>
                  </a:lnTo>
                  <a:cubicBezTo>
                    <a:pt x="1" y="3337"/>
                    <a:pt x="104" y="3438"/>
                    <a:pt x="230" y="3438"/>
                  </a:cubicBezTo>
                  <a:lnTo>
                    <a:pt x="5143" y="3438"/>
                  </a:lnTo>
                  <a:cubicBezTo>
                    <a:pt x="5269" y="3438"/>
                    <a:pt x="5372" y="3337"/>
                    <a:pt x="5372" y="3211"/>
                  </a:cubicBezTo>
                  <a:lnTo>
                    <a:pt x="5372" y="227"/>
                  </a:lnTo>
                  <a:cubicBezTo>
                    <a:pt x="5372" y="103"/>
                    <a:pt x="5269" y="0"/>
                    <a:pt x="514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3"/>
            <p:cNvSpPr/>
            <p:nvPr/>
          </p:nvSpPr>
          <p:spPr>
            <a:xfrm>
              <a:off x="2240651" y="3467312"/>
              <a:ext cx="1161291" cy="753284"/>
            </a:xfrm>
            <a:custGeom>
              <a:avLst/>
              <a:gdLst/>
              <a:ahLst/>
              <a:cxnLst/>
              <a:rect l="l" t="t" r="r" b="b"/>
              <a:pathLst>
                <a:path w="5518" h="3586" extrusionOk="0">
                  <a:moveTo>
                    <a:pt x="5215" y="148"/>
                  </a:moveTo>
                  <a:cubicBezTo>
                    <a:pt x="5301" y="148"/>
                    <a:pt x="5369" y="217"/>
                    <a:pt x="5369" y="300"/>
                  </a:cubicBezTo>
                  <a:lnTo>
                    <a:pt x="5369" y="3284"/>
                  </a:lnTo>
                  <a:cubicBezTo>
                    <a:pt x="5369" y="3367"/>
                    <a:pt x="5301" y="3438"/>
                    <a:pt x="5215" y="3438"/>
                  </a:cubicBezTo>
                  <a:lnTo>
                    <a:pt x="302" y="3438"/>
                  </a:lnTo>
                  <a:cubicBezTo>
                    <a:pt x="216" y="3438"/>
                    <a:pt x="148" y="3369"/>
                    <a:pt x="148" y="3284"/>
                  </a:cubicBezTo>
                  <a:lnTo>
                    <a:pt x="148" y="300"/>
                  </a:lnTo>
                  <a:cubicBezTo>
                    <a:pt x="148" y="217"/>
                    <a:pt x="216" y="148"/>
                    <a:pt x="302" y="148"/>
                  </a:cubicBezTo>
                  <a:close/>
                  <a:moveTo>
                    <a:pt x="302" y="0"/>
                  </a:moveTo>
                  <a:cubicBezTo>
                    <a:pt x="135" y="0"/>
                    <a:pt x="0" y="135"/>
                    <a:pt x="0" y="300"/>
                  </a:cubicBezTo>
                  <a:lnTo>
                    <a:pt x="0" y="3284"/>
                  </a:lnTo>
                  <a:cubicBezTo>
                    <a:pt x="0" y="3451"/>
                    <a:pt x="135" y="3586"/>
                    <a:pt x="302" y="3586"/>
                  </a:cubicBezTo>
                  <a:lnTo>
                    <a:pt x="5215" y="3586"/>
                  </a:lnTo>
                  <a:cubicBezTo>
                    <a:pt x="5382" y="3586"/>
                    <a:pt x="5517" y="3451"/>
                    <a:pt x="5517" y="3284"/>
                  </a:cubicBezTo>
                  <a:lnTo>
                    <a:pt x="5517" y="300"/>
                  </a:lnTo>
                  <a:cubicBezTo>
                    <a:pt x="5517" y="135"/>
                    <a:pt x="5382" y="0"/>
                    <a:pt x="521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3"/>
            <p:cNvSpPr/>
            <p:nvPr/>
          </p:nvSpPr>
          <p:spPr>
            <a:xfrm>
              <a:off x="2324413" y="3556378"/>
              <a:ext cx="993558" cy="526627"/>
            </a:xfrm>
            <a:custGeom>
              <a:avLst/>
              <a:gdLst/>
              <a:ahLst/>
              <a:cxnLst/>
              <a:rect l="l" t="t" r="r" b="b"/>
              <a:pathLst>
                <a:path w="4721" h="2507" extrusionOk="0">
                  <a:moveTo>
                    <a:pt x="0" y="0"/>
                  </a:moveTo>
                  <a:lnTo>
                    <a:pt x="0" y="2506"/>
                  </a:lnTo>
                  <a:lnTo>
                    <a:pt x="4721" y="2506"/>
                  </a:lnTo>
                  <a:lnTo>
                    <a:pt x="47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3"/>
            <p:cNvSpPr/>
            <p:nvPr/>
          </p:nvSpPr>
          <p:spPr>
            <a:xfrm>
              <a:off x="2308628" y="3541044"/>
              <a:ext cx="1025126" cy="557716"/>
            </a:xfrm>
            <a:custGeom>
              <a:avLst/>
              <a:gdLst/>
              <a:ahLst/>
              <a:cxnLst/>
              <a:rect l="l" t="t" r="r" b="b"/>
              <a:pathLst>
                <a:path w="4871" h="2655" extrusionOk="0">
                  <a:moveTo>
                    <a:pt x="4723" y="148"/>
                  </a:moveTo>
                  <a:lnTo>
                    <a:pt x="4723" y="2506"/>
                  </a:lnTo>
                  <a:lnTo>
                    <a:pt x="150" y="2506"/>
                  </a:lnTo>
                  <a:lnTo>
                    <a:pt x="150" y="148"/>
                  </a:lnTo>
                  <a:close/>
                  <a:moveTo>
                    <a:pt x="0" y="1"/>
                  </a:moveTo>
                  <a:lnTo>
                    <a:pt x="0" y="2654"/>
                  </a:lnTo>
                  <a:lnTo>
                    <a:pt x="4871" y="2654"/>
                  </a:lnTo>
                  <a:lnTo>
                    <a:pt x="4871"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3"/>
            <p:cNvSpPr/>
            <p:nvPr/>
          </p:nvSpPr>
          <p:spPr>
            <a:xfrm>
              <a:off x="2737327" y="3723377"/>
              <a:ext cx="168364" cy="192627"/>
            </a:xfrm>
            <a:custGeom>
              <a:avLst/>
              <a:gdLst/>
              <a:ahLst/>
              <a:cxnLst/>
              <a:rect l="l" t="t" r="r" b="b"/>
              <a:pathLst>
                <a:path w="800" h="917" extrusionOk="0">
                  <a:moveTo>
                    <a:pt x="0" y="0"/>
                  </a:moveTo>
                  <a:lnTo>
                    <a:pt x="7" y="917"/>
                  </a:lnTo>
                  <a:lnTo>
                    <a:pt x="799" y="452"/>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3"/>
            <p:cNvSpPr/>
            <p:nvPr/>
          </p:nvSpPr>
          <p:spPr>
            <a:xfrm>
              <a:off x="2721543" y="3696279"/>
              <a:ext cx="215085" cy="246823"/>
            </a:xfrm>
            <a:custGeom>
              <a:avLst/>
              <a:gdLst/>
              <a:ahLst/>
              <a:cxnLst/>
              <a:rect l="l" t="t" r="r" b="b"/>
              <a:pathLst>
                <a:path w="1022" h="1175" extrusionOk="0">
                  <a:moveTo>
                    <a:pt x="150" y="255"/>
                  </a:moveTo>
                  <a:lnTo>
                    <a:pt x="724" y="581"/>
                  </a:lnTo>
                  <a:lnTo>
                    <a:pt x="154" y="917"/>
                  </a:lnTo>
                  <a:lnTo>
                    <a:pt x="150" y="255"/>
                  </a:lnTo>
                  <a:close/>
                  <a:moveTo>
                    <a:pt x="0" y="1"/>
                  </a:moveTo>
                  <a:lnTo>
                    <a:pt x="9" y="1174"/>
                  </a:lnTo>
                  <a:lnTo>
                    <a:pt x="1022" y="579"/>
                  </a:lnTo>
                  <a:lnTo>
                    <a:pt x="0"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73DAC0F-13FD-97D3-7CFB-85C80CCD2553}"/>
              </a:ext>
            </a:extLst>
          </p:cNvPr>
          <p:cNvSpPr txBox="1"/>
          <p:nvPr/>
        </p:nvSpPr>
        <p:spPr>
          <a:xfrm>
            <a:off x="0" y="4924985"/>
            <a:ext cx="5836023"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latin typeface="Roboto Condensed"/>
                <a:ea typeface="Roboto Condensed"/>
                <a:cs typeface="Roboto Condensed"/>
              </a:rPr>
              <a:t>Adapted from </a:t>
            </a:r>
            <a:r>
              <a:rPr lang="en-US" sz="800" i="1">
                <a:latin typeface="Roboto Condensed"/>
                <a:ea typeface="Roboto Condensed"/>
                <a:cs typeface="Roboto Condensed"/>
              </a:rPr>
              <a:t>The Access Compromise and the 5th R</a:t>
            </a:r>
            <a:r>
              <a:rPr lang="en-US" sz="800">
                <a:latin typeface="Roboto Condensed"/>
                <a:ea typeface="Roboto Condensed"/>
                <a:cs typeface="Roboto Condensed"/>
              </a:rPr>
              <a:t> by David Wiley </a:t>
            </a:r>
            <a:r>
              <a:rPr lang="en-US" sz="800">
                <a:latin typeface="Roboto Condensed"/>
                <a:ea typeface="Roboto Condensed"/>
                <a:cs typeface="Roboto Condensed"/>
                <a:hlinkClick r:id="rId3"/>
              </a:rPr>
              <a:t>https://opencontent.org/blog/archives/3221</a:t>
            </a:r>
            <a:r>
              <a:rPr lang="en-US" sz="800">
                <a:latin typeface="Roboto Condensed"/>
                <a:ea typeface="Roboto Condensed"/>
                <a:cs typeface="Roboto Condensed"/>
              </a:rPr>
              <a:t> </a:t>
            </a:r>
            <a:endParaRPr lang="en-US"/>
          </a:p>
        </p:txBody>
      </p:sp>
      <p:sp>
        <p:nvSpPr>
          <p:cNvPr id="3" name="Google Shape;4043;p33">
            <a:extLst>
              <a:ext uri="{FF2B5EF4-FFF2-40B4-BE49-F238E27FC236}">
                <a16:creationId xmlns:a16="http://schemas.microsoft.com/office/drawing/2014/main" id="{08F270DB-A9DA-D630-3F99-3722FBC64ACF}"/>
              </a:ext>
            </a:extLst>
          </p:cNvPr>
          <p:cNvSpPr/>
          <p:nvPr/>
        </p:nvSpPr>
        <p:spPr>
          <a:xfrm>
            <a:off x="6371708" y="2948299"/>
            <a:ext cx="38004" cy="433861"/>
          </a:xfrm>
          <a:custGeom>
            <a:avLst/>
            <a:gdLst/>
            <a:ahLst/>
            <a:cxnLst/>
            <a:rect l="l" t="t" r="r" b="b"/>
            <a:pathLst>
              <a:path w="149" h="1701" extrusionOk="0">
                <a:moveTo>
                  <a:pt x="74" y="0"/>
                </a:moveTo>
                <a:cubicBezTo>
                  <a:pt x="33" y="0"/>
                  <a:pt x="1" y="35"/>
                  <a:pt x="1" y="75"/>
                </a:cubicBezTo>
                <a:lnTo>
                  <a:pt x="1" y="148"/>
                </a:lnTo>
                <a:cubicBezTo>
                  <a:pt x="1" y="189"/>
                  <a:pt x="33" y="223"/>
                  <a:pt x="74" y="223"/>
                </a:cubicBezTo>
                <a:cubicBezTo>
                  <a:pt x="114" y="223"/>
                  <a:pt x="149" y="189"/>
                  <a:pt x="149" y="148"/>
                </a:cubicBezTo>
                <a:lnTo>
                  <a:pt x="149" y="75"/>
                </a:lnTo>
                <a:cubicBezTo>
                  <a:pt x="149" y="35"/>
                  <a:pt x="114" y="0"/>
                  <a:pt x="74" y="0"/>
                </a:cubicBezTo>
                <a:close/>
                <a:moveTo>
                  <a:pt x="74" y="371"/>
                </a:moveTo>
                <a:cubicBezTo>
                  <a:pt x="33" y="371"/>
                  <a:pt x="1" y="403"/>
                  <a:pt x="1" y="444"/>
                </a:cubicBezTo>
                <a:lnTo>
                  <a:pt x="1" y="519"/>
                </a:lnTo>
                <a:cubicBezTo>
                  <a:pt x="1" y="559"/>
                  <a:pt x="33" y="591"/>
                  <a:pt x="74" y="591"/>
                </a:cubicBezTo>
                <a:cubicBezTo>
                  <a:pt x="114" y="591"/>
                  <a:pt x="149" y="559"/>
                  <a:pt x="149" y="519"/>
                </a:cubicBezTo>
                <a:lnTo>
                  <a:pt x="149" y="444"/>
                </a:lnTo>
                <a:cubicBezTo>
                  <a:pt x="149" y="403"/>
                  <a:pt x="114" y="371"/>
                  <a:pt x="74" y="371"/>
                </a:cubicBezTo>
                <a:close/>
                <a:moveTo>
                  <a:pt x="74" y="741"/>
                </a:moveTo>
                <a:cubicBezTo>
                  <a:pt x="33" y="741"/>
                  <a:pt x="1" y="773"/>
                  <a:pt x="1" y="814"/>
                </a:cubicBezTo>
                <a:lnTo>
                  <a:pt x="1" y="889"/>
                </a:lnTo>
                <a:cubicBezTo>
                  <a:pt x="1" y="930"/>
                  <a:pt x="33" y="962"/>
                  <a:pt x="74" y="962"/>
                </a:cubicBezTo>
                <a:cubicBezTo>
                  <a:pt x="114" y="962"/>
                  <a:pt x="149" y="930"/>
                  <a:pt x="149" y="889"/>
                </a:cubicBezTo>
                <a:lnTo>
                  <a:pt x="149" y="814"/>
                </a:lnTo>
                <a:cubicBezTo>
                  <a:pt x="149" y="773"/>
                  <a:pt x="114" y="741"/>
                  <a:pt x="74" y="741"/>
                </a:cubicBezTo>
                <a:close/>
                <a:moveTo>
                  <a:pt x="74" y="1110"/>
                </a:moveTo>
                <a:cubicBezTo>
                  <a:pt x="33" y="1110"/>
                  <a:pt x="1" y="1144"/>
                  <a:pt x="1" y="1185"/>
                </a:cubicBezTo>
                <a:lnTo>
                  <a:pt x="1" y="1258"/>
                </a:lnTo>
                <a:cubicBezTo>
                  <a:pt x="1" y="1298"/>
                  <a:pt x="33" y="1332"/>
                  <a:pt x="74" y="1332"/>
                </a:cubicBezTo>
                <a:cubicBezTo>
                  <a:pt x="114" y="1332"/>
                  <a:pt x="149" y="1298"/>
                  <a:pt x="149" y="1258"/>
                </a:cubicBezTo>
                <a:lnTo>
                  <a:pt x="149" y="1185"/>
                </a:lnTo>
                <a:cubicBezTo>
                  <a:pt x="149" y="1144"/>
                  <a:pt x="114" y="1110"/>
                  <a:pt x="74" y="1110"/>
                </a:cubicBezTo>
                <a:close/>
                <a:moveTo>
                  <a:pt x="74" y="1480"/>
                </a:moveTo>
                <a:cubicBezTo>
                  <a:pt x="33" y="1480"/>
                  <a:pt x="1" y="1512"/>
                  <a:pt x="1" y="1553"/>
                </a:cubicBezTo>
                <a:lnTo>
                  <a:pt x="1" y="1628"/>
                </a:lnTo>
                <a:cubicBezTo>
                  <a:pt x="1" y="1669"/>
                  <a:pt x="33" y="1701"/>
                  <a:pt x="74" y="1701"/>
                </a:cubicBezTo>
                <a:cubicBezTo>
                  <a:pt x="114" y="1701"/>
                  <a:pt x="149" y="1669"/>
                  <a:pt x="149" y="1628"/>
                </a:cubicBezTo>
                <a:lnTo>
                  <a:pt x="149" y="1553"/>
                </a:lnTo>
                <a:cubicBezTo>
                  <a:pt x="149" y="1512"/>
                  <a:pt x="114" y="1480"/>
                  <a:pt x="74" y="148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8"/>
          <p:cNvSpPr txBox="1">
            <a:spLocks noGrp="1"/>
          </p:cNvSpPr>
          <p:nvPr>
            <p:ph type="title"/>
          </p:nvPr>
        </p:nvSpPr>
        <p:spPr>
          <a:xfrm>
            <a:off x="311700" y="252980"/>
            <a:ext cx="8520600" cy="572700"/>
          </a:xfrm>
          <a:prstGeom prst="rect">
            <a:avLst/>
          </a:prstGeom>
        </p:spPr>
        <p:txBody>
          <a:bodyPr spcFirstLastPara="1" wrap="square" lIns="91425" tIns="91425" rIns="91425" bIns="91425" anchor="ctr" anchorCtr="0">
            <a:noAutofit/>
          </a:bodyPr>
          <a:lstStyle/>
          <a:p>
            <a:r>
              <a:rPr lang="en"/>
              <a:t>"There's only one way to find out."</a:t>
            </a:r>
            <a:br>
              <a:rPr lang="en"/>
            </a:br>
            <a:r>
              <a:rPr lang="en" sz="1800"/>
              <a:t>Defining Open Pedagogy</a:t>
            </a:r>
            <a:endParaRPr sz="1800"/>
          </a:p>
        </p:txBody>
      </p:sp>
      <p:grpSp>
        <p:nvGrpSpPr>
          <p:cNvPr id="303" name="Google Shape;303;p18"/>
          <p:cNvGrpSpPr/>
          <p:nvPr/>
        </p:nvGrpSpPr>
        <p:grpSpPr>
          <a:xfrm>
            <a:off x="1243743" y="1975991"/>
            <a:ext cx="1855884" cy="705237"/>
            <a:chOff x="782347" y="1999175"/>
            <a:chExt cx="2089253" cy="839268"/>
          </a:xfrm>
        </p:grpSpPr>
        <p:sp>
          <p:nvSpPr>
            <p:cNvPr id="304" name="Google Shape;304;p18"/>
            <p:cNvSpPr txBox="1"/>
            <p:nvPr/>
          </p:nvSpPr>
          <p:spPr>
            <a:xfrm>
              <a:off x="782347" y="2248343"/>
              <a:ext cx="2079600" cy="590100"/>
            </a:xfrm>
            <a:prstGeom prst="rect">
              <a:avLst/>
            </a:prstGeom>
            <a:noFill/>
            <a:ln>
              <a:noFill/>
            </a:ln>
          </p:spPr>
          <p:txBody>
            <a:bodyPr spcFirstLastPara="1" wrap="square" lIns="91425" tIns="91425" rIns="91425" bIns="91425" anchor="ctr" anchorCtr="0">
              <a:noAutofit/>
            </a:bodyPr>
            <a:lstStyle/>
            <a:p>
              <a:r>
                <a:rPr lang="en-US" sz="1200">
                  <a:latin typeface="Roboto"/>
                  <a:ea typeface="Roboto"/>
                  <a:cs typeface="Roboto"/>
                </a:rPr>
                <a:t>Equitable access is a cornerstone of OER</a:t>
              </a:r>
              <a:endParaRPr sz="1200">
                <a:latin typeface="Roboto"/>
                <a:ea typeface="Roboto"/>
                <a:cs typeface="Roboto"/>
                <a:sym typeface="Roboto"/>
              </a:endParaRPr>
            </a:p>
          </p:txBody>
        </p:sp>
        <p:sp>
          <p:nvSpPr>
            <p:cNvPr id="305" name="Google Shape;305;p18"/>
            <p:cNvSpPr txBox="1"/>
            <p:nvPr/>
          </p:nvSpPr>
          <p:spPr>
            <a:xfrm>
              <a:off x="792000" y="1999175"/>
              <a:ext cx="2079600" cy="35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chemeClr val="accent1"/>
                  </a:solidFill>
                  <a:latin typeface="Fira Sans Extra Condensed Medium"/>
                  <a:ea typeface="Fira Sans Extra Condensed Medium"/>
                  <a:cs typeface="Fira Sans Extra Condensed Medium"/>
                  <a:sym typeface="Fira Sans Extra Condensed Medium"/>
                </a:rPr>
                <a:t>Access-Oriented</a:t>
              </a:r>
              <a:endParaRPr sz="1700">
                <a:solidFill>
                  <a:schemeClr val="accent1"/>
                </a:solidFill>
                <a:latin typeface="Fira Sans Extra Condensed Medium"/>
                <a:ea typeface="Fira Sans Extra Condensed Medium"/>
                <a:cs typeface="Fira Sans Extra Condensed Medium"/>
                <a:sym typeface="Fira Sans Extra Condensed Medium"/>
              </a:endParaRPr>
            </a:p>
          </p:txBody>
        </p:sp>
      </p:grpSp>
      <p:grpSp>
        <p:nvGrpSpPr>
          <p:cNvPr id="306" name="Google Shape;306;p18"/>
          <p:cNvGrpSpPr/>
          <p:nvPr/>
        </p:nvGrpSpPr>
        <p:grpSpPr>
          <a:xfrm>
            <a:off x="1243743" y="2970365"/>
            <a:ext cx="1855884" cy="725061"/>
            <a:chOff x="782347" y="3634450"/>
            <a:chExt cx="2089253" cy="862860"/>
          </a:xfrm>
        </p:grpSpPr>
        <p:sp>
          <p:nvSpPr>
            <p:cNvPr id="307" name="Google Shape;307;p18"/>
            <p:cNvSpPr txBox="1"/>
            <p:nvPr/>
          </p:nvSpPr>
          <p:spPr>
            <a:xfrm>
              <a:off x="782347" y="3907210"/>
              <a:ext cx="2079600" cy="590100"/>
            </a:xfrm>
            <a:prstGeom prst="rect">
              <a:avLst/>
            </a:prstGeom>
            <a:noFill/>
            <a:ln>
              <a:noFill/>
            </a:ln>
          </p:spPr>
          <p:txBody>
            <a:bodyPr spcFirstLastPara="1" wrap="square" lIns="91425" tIns="91425" rIns="91425" bIns="91425" anchor="ctr" anchorCtr="0">
              <a:noAutofit/>
            </a:bodyPr>
            <a:lstStyle/>
            <a:p>
              <a:r>
                <a:rPr lang="en-US" sz="1200">
                  <a:latin typeface="Roboto"/>
                  <a:ea typeface="Roboto"/>
                  <a:cs typeface="Roboto"/>
                </a:rPr>
                <a:t>Replaces "disposable" assignments</a:t>
              </a:r>
              <a:endParaRPr lang="en-US"/>
            </a:p>
          </p:txBody>
        </p:sp>
        <p:sp>
          <p:nvSpPr>
            <p:cNvPr id="308" name="Google Shape;308;p18"/>
            <p:cNvSpPr txBox="1"/>
            <p:nvPr/>
          </p:nvSpPr>
          <p:spPr>
            <a:xfrm>
              <a:off x="792000" y="3634450"/>
              <a:ext cx="2079600" cy="35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chemeClr val="accent6"/>
                  </a:solidFill>
                  <a:latin typeface="Fira Sans Extra Condensed Medium"/>
                  <a:ea typeface="Fira Sans Extra Condensed Medium"/>
                  <a:cs typeface="Fira Sans Extra Condensed Medium"/>
                  <a:sym typeface="Fira Sans Extra Condensed Medium"/>
                </a:rPr>
                <a:t>Learner-Driven</a:t>
              </a:r>
              <a:endParaRPr sz="1700">
                <a:solidFill>
                  <a:schemeClr val="accent6"/>
                </a:solidFill>
                <a:latin typeface="Fira Sans Extra Condensed Medium"/>
                <a:ea typeface="Fira Sans Extra Condensed Medium"/>
                <a:cs typeface="Fira Sans Extra Condensed Medium"/>
                <a:sym typeface="Fira Sans Extra Condensed Medium"/>
              </a:endParaRPr>
            </a:p>
          </p:txBody>
        </p:sp>
      </p:grpSp>
      <p:cxnSp>
        <p:nvCxnSpPr>
          <p:cNvPr id="309" name="Google Shape;309;p18"/>
          <p:cNvCxnSpPr/>
          <p:nvPr/>
        </p:nvCxnSpPr>
        <p:spPr>
          <a:xfrm rot="10800000">
            <a:off x="1333863" y="3676407"/>
            <a:ext cx="2905200" cy="0"/>
          </a:xfrm>
          <a:prstGeom prst="straightConnector1">
            <a:avLst/>
          </a:prstGeom>
          <a:noFill/>
          <a:ln w="19050" cap="flat" cmpd="sng">
            <a:solidFill>
              <a:schemeClr val="accent6"/>
            </a:solidFill>
            <a:prstDash val="solid"/>
            <a:round/>
            <a:headEnd type="none" w="med" len="med"/>
            <a:tailEnd type="none" w="med" len="med"/>
          </a:ln>
        </p:spPr>
      </p:cxnSp>
      <p:sp>
        <p:nvSpPr>
          <p:cNvPr id="310" name="Google Shape;310;p18"/>
          <p:cNvSpPr/>
          <p:nvPr/>
        </p:nvSpPr>
        <p:spPr>
          <a:xfrm>
            <a:off x="6082049" y="4830147"/>
            <a:ext cx="130951" cy="4403"/>
          </a:xfrm>
          <a:custGeom>
            <a:avLst/>
            <a:gdLst/>
            <a:ahLst/>
            <a:cxnLst/>
            <a:rect l="l" t="t" r="r" b="b"/>
            <a:pathLst>
              <a:path w="7540" h="268" extrusionOk="0">
                <a:moveTo>
                  <a:pt x="0" y="1"/>
                </a:moveTo>
                <a:lnTo>
                  <a:pt x="0" y="134"/>
                </a:lnTo>
                <a:lnTo>
                  <a:pt x="7539" y="268"/>
                </a:lnTo>
                <a:lnTo>
                  <a:pt x="7539" y="10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 name="Google Shape;311;p18"/>
          <p:cNvGrpSpPr/>
          <p:nvPr/>
        </p:nvGrpSpPr>
        <p:grpSpPr>
          <a:xfrm>
            <a:off x="1243743" y="3984565"/>
            <a:ext cx="1855884" cy="725060"/>
            <a:chOff x="782347" y="3634450"/>
            <a:chExt cx="2089253" cy="862859"/>
          </a:xfrm>
        </p:grpSpPr>
        <p:sp>
          <p:nvSpPr>
            <p:cNvPr id="312" name="Google Shape;312;p18"/>
            <p:cNvSpPr txBox="1"/>
            <p:nvPr/>
          </p:nvSpPr>
          <p:spPr>
            <a:xfrm>
              <a:off x="782347" y="3907209"/>
              <a:ext cx="2079600" cy="590100"/>
            </a:xfrm>
            <a:prstGeom prst="rect">
              <a:avLst/>
            </a:prstGeom>
            <a:noFill/>
            <a:ln>
              <a:noFill/>
            </a:ln>
          </p:spPr>
          <p:txBody>
            <a:bodyPr spcFirstLastPara="1" wrap="square" lIns="91425" tIns="91425" rIns="91425" bIns="91425" anchor="ctr" anchorCtr="0">
              <a:noAutofit/>
            </a:bodyPr>
            <a:lstStyle/>
            <a:p>
              <a:r>
                <a:rPr lang="en-US" sz="1200">
                  <a:latin typeface="Roboto"/>
                  <a:ea typeface="Roboto"/>
                  <a:cs typeface="Roboto"/>
                </a:rPr>
                <a:t>Open pedagogy centers student contributions</a:t>
              </a:r>
              <a:endParaRPr sz="1200">
                <a:latin typeface="Roboto"/>
                <a:ea typeface="Roboto"/>
                <a:cs typeface="Roboto"/>
                <a:sym typeface="Roboto"/>
              </a:endParaRPr>
            </a:p>
          </p:txBody>
        </p:sp>
        <p:sp>
          <p:nvSpPr>
            <p:cNvPr id="313" name="Google Shape;313;p18"/>
            <p:cNvSpPr txBox="1"/>
            <p:nvPr/>
          </p:nvSpPr>
          <p:spPr>
            <a:xfrm>
              <a:off x="792000" y="3634450"/>
              <a:ext cx="2079600" cy="354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a:solidFill>
                    <a:schemeClr val="accent2"/>
                  </a:solidFill>
                  <a:latin typeface="Fira Sans Extra Condensed Medium"/>
                  <a:ea typeface="Fira Sans Extra Condensed Medium"/>
                  <a:cs typeface="Fira Sans Extra Condensed Medium"/>
                  <a:sym typeface="Fira Sans Extra Condensed Medium"/>
                </a:rPr>
                <a:t>Enabling Students</a:t>
              </a:r>
              <a:endParaRPr sz="1700">
                <a:solidFill>
                  <a:schemeClr val="accent2"/>
                </a:solidFill>
                <a:latin typeface="Fira Sans Extra Condensed Medium"/>
                <a:ea typeface="Fira Sans Extra Condensed Medium"/>
                <a:cs typeface="Fira Sans Extra Condensed Medium"/>
                <a:sym typeface="Fira Sans Extra Condensed Medium"/>
              </a:endParaRPr>
            </a:p>
          </p:txBody>
        </p:sp>
      </p:grpSp>
      <p:cxnSp>
        <p:nvCxnSpPr>
          <p:cNvPr id="314" name="Google Shape;314;p18"/>
          <p:cNvCxnSpPr/>
          <p:nvPr/>
        </p:nvCxnSpPr>
        <p:spPr>
          <a:xfrm rot="10800000">
            <a:off x="1333909" y="4690607"/>
            <a:ext cx="4723500" cy="0"/>
          </a:xfrm>
          <a:prstGeom prst="straightConnector1">
            <a:avLst/>
          </a:prstGeom>
          <a:noFill/>
          <a:ln w="19050" cap="flat" cmpd="sng">
            <a:solidFill>
              <a:schemeClr val="accent2"/>
            </a:solidFill>
            <a:prstDash val="solid"/>
            <a:round/>
            <a:headEnd type="none" w="med" len="med"/>
            <a:tailEnd type="none" w="med" len="med"/>
          </a:ln>
        </p:spPr>
      </p:cxnSp>
      <p:cxnSp>
        <p:nvCxnSpPr>
          <p:cNvPr id="315" name="Google Shape;315;p18"/>
          <p:cNvCxnSpPr/>
          <p:nvPr/>
        </p:nvCxnSpPr>
        <p:spPr>
          <a:xfrm rot="10800000">
            <a:off x="1333631" y="2676555"/>
            <a:ext cx="3923700" cy="0"/>
          </a:xfrm>
          <a:prstGeom prst="straightConnector1">
            <a:avLst/>
          </a:prstGeom>
          <a:noFill/>
          <a:ln w="19050" cap="flat" cmpd="sng">
            <a:solidFill>
              <a:schemeClr val="accent1"/>
            </a:solidFill>
            <a:prstDash val="solid"/>
            <a:round/>
            <a:headEnd type="none" w="med" len="med"/>
            <a:tailEnd type="none" w="med" len="med"/>
          </a:ln>
        </p:spPr>
      </p:cxnSp>
      <p:grpSp>
        <p:nvGrpSpPr>
          <p:cNvPr id="316" name="Google Shape;316;p18"/>
          <p:cNvGrpSpPr/>
          <p:nvPr/>
        </p:nvGrpSpPr>
        <p:grpSpPr>
          <a:xfrm>
            <a:off x="4094099" y="1799280"/>
            <a:ext cx="3062564" cy="3021044"/>
            <a:chOff x="4452559" y="1222417"/>
            <a:chExt cx="3447690" cy="3595180"/>
          </a:xfrm>
        </p:grpSpPr>
        <p:sp>
          <p:nvSpPr>
            <p:cNvPr id="317" name="Google Shape;317;p18"/>
            <p:cNvSpPr/>
            <p:nvPr/>
          </p:nvSpPr>
          <p:spPr>
            <a:xfrm>
              <a:off x="6093587" y="1262854"/>
              <a:ext cx="11771" cy="24812"/>
            </a:xfrm>
            <a:custGeom>
              <a:avLst/>
              <a:gdLst/>
              <a:ahLst/>
              <a:cxnLst/>
              <a:rect l="l" t="t" r="r" b="b"/>
              <a:pathLst>
                <a:path w="602" h="1269" extrusionOk="0">
                  <a:moveTo>
                    <a:pt x="301" y="1"/>
                  </a:moveTo>
                  <a:cubicBezTo>
                    <a:pt x="134" y="1"/>
                    <a:pt x="1" y="134"/>
                    <a:pt x="1" y="301"/>
                  </a:cubicBezTo>
                  <a:lnTo>
                    <a:pt x="1" y="968"/>
                  </a:lnTo>
                  <a:cubicBezTo>
                    <a:pt x="1" y="1135"/>
                    <a:pt x="134" y="1268"/>
                    <a:pt x="301" y="1268"/>
                  </a:cubicBezTo>
                  <a:cubicBezTo>
                    <a:pt x="468" y="1268"/>
                    <a:pt x="601" y="1135"/>
                    <a:pt x="601" y="968"/>
                  </a:cubicBezTo>
                  <a:lnTo>
                    <a:pt x="601" y="301"/>
                  </a:lnTo>
                  <a:cubicBezTo>
                    <a:pt x="601" y="134"/>
                    <a:pt x="468" y="1"/>
                    <a:pt x="3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6065548" y="1249812"/>
              <a:ext cx="24793" cy="11751"/>
            </a:xfrm>
            <a:custGeom>
              <a:avLst/>
              <a:gdLst/>
              <a:ahLst/>
              <a:cxnLst/>
              <a:rect l="l" t="t" r="r" b="b"/>
              <a:pathLst>
                <a:path w="1268" h="601" extrusionOk="0">
                  <a:moveTo>
                    <a:pt x="301" y="0"/>
                  </a:moveTo>
                  <a:cubicBezTo>
                    <a:pt x="134" y="0"/>
                    <a:pt x="0" y="134"/>
                    <a:pt x="0" y="301"/>
                  </a:cubicBezTo>
                  <a:cubicBezTo>
                    <a:pt x="0" y="467"/>
                    <a:pt x="134" y="601"/>
                    <a:pt x="301" y="601"/>
                  </a:cubicBezTo>
                  <a:lnTo>
                    <a:pt x="968" y="601"/>
                  </a:lnTo>
                  <a:cubicBezTo>
                    <a:pt x="1134" y="601"/>
                    <a:pt x="1268" y="467"/>
                    <a:pt x="1268" y="301"/>
                  </a:cubicBezTo>
                  <a:cubicBezTo>
                    <a:pt x="1268" y="134"/>
                    <a:pt x="1134" y="0"/>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6093587" y="1222417"/>
              <a:ext cx="11771" cy="24812"/>
            </a:xfrm>
            <a:custGeom>
              <a:avLst/>
              <a:gdLst/>
              <a:ahLst/>
              <a:cxnLst/>
              <a:rect l="l" t="t" r="r" b="b"/>
              <a:pathLst>
                <a:path w="602" h="1269" extrusionOk="0">
                  <a:moveTo>
                    <a:pt x="301" y="0"/>
                  </a:moveTo>
                  <a:cubicBezTo>
                    <a:pt x="134" y="0"/>
                    <a:pt x="1" y="134"/>
                    <a:pt x="1" y="301"/>
                  </a:cubicBezTo>
                  <a:lnTo>
                    <a:pt x="1" y="968"/>
                  </a:lnTo>
                  <a:cubicBezTo>
                    <a:pt x="1" y="1135"/>
                    <a:pt x="134" y="1268"/>
                    <a:pt x="301" y="1268"/>
                  </a:cubicBezTo>
                  <a:cubicBezTo>
                    <a:pt x="468" y="1268"/>
                    <a:pt x="601" y="1135"/>
                    <a:pt x="601" y="968"/>
                  </a:cubicBezTo>
                  <a:lnTo>
                    <a:pt x="601" y="301"/>
                  </a:lnTo>
                  <a:cubicBezTo>
                    <a:pt x="601" y="134"/>
                    <a:pt x="468"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8"/>
            <p:cNvSpPr/>
            <p:nvPr/>
          </p:nvSpPr>
          <p:spPr>
            <a:xfrm>
              <a:off x="6108584" y="1249166"/>
              <a:ext cx="24812" cy="11106"/>
            </a:xfrm>
            <a:custGeom>
              <a:avLst/>
              <a:gdLst/>
              <a:ahLst/>
              <a:cxnLst/>
              <a:rect l="l" t="t" r="r" b="b"/>
              <a:pathLst>
                <a:path w="1269" h="568" extrusionOk="0">
                  <a:moveTo>
                    <a:pt x="301" y="0"/>
                  </a:moveTo>
                  <a:cubicBezTo>
                    <a:pt x="134" y="0"/>
                    <a:pt x="1" y="134"/>
                    <a:pt x="1" y="300"/>
                  </a:cubicBezTo>
                  <a:cubicBezTo>
                    <a:pt x="1" y="434"/>
                    <a:pt x="134" y="567"/>
                    <a:pt x="301" y="567"/>
                  </a:cubicBezTo>
                  <a:lnTo>
                    <a:pt x="968" y="567"/>
                  </a:lnTo>
                  <a:cubicBezTo>
                    <a:pt x="1135" y="567"/>
                    <a:pt x="1268" y="434"/>
                    <a:pt x="1268" y="300"/>
                  </a:cubicBezTo>
                  <a:cubicBezTo>
                    <a:pt x="1268" y="134"/>
                    <a:pt x="1135" y="0"/>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8"/>
            <p:cNvSpPr/>
            <p:nvPr/>
          </p:nvSpPr>
          <p:spPr>
            <a:xfrm>
              <a:off x="5237858" y="2001185"/>
              <a:ext cx="1920779" cy="1749929"/>
            </a:xfrm>
            <a:custGeom>
              <a:avLst/>
              <a:gdLst/>
              <a:ahLst/>
              <a:cxnLst/>
              <a:rect l="l" t="t" r="r" b="b"/>
              <a:pathLst>
                <a:path w="98237" h="89499" extrusionOk="0">
                  <a:moveTo>
                    <a:pt x="49119" y="1"/>
                  </a:moveTo>
                  <a:cubicBezTo>
                    <a:pt x="37669" y="1"/>
                    <a:pt x="26219" y="4371"/>
                    <a:pt x="17479" y="13110"/>
                  </a:cubicBezTo>
                  <a:cubicBezTo>
                    <a:pt x="0" y="30590"/>
                    <a:pt x="0" y="58910"/>
                    <a:pt x="17479" y="76389"/>
                  </a:cubicBezTo>
                  <a:cubicBezTo>
                    <a:pt x="26219" y="85129"/>
                    <a:pt x="37669" y="89498"/>
                    <a:pt x="49119" y="89498"/>
                  </a:cubicBezTo>
                  <a:cubicBezTo>
                    <a:pt x="60568" y="89498"/>
                    <a:pt x="72018" y="85129"/>
                    <a:pt x="80758" y="76389"/>
                  </a:cubicBezTo>
                  <a:cubicBezTo>
                    <a:pt x="98237" y="58910"/>
                    <a:pt x="98237" y="30590"/>
                    <a:pt x="80758" y="13110"/>
                  </a:cubicBezTo>
                  <a:cubicBezTo>
                    <a:pt x="72018" y="4371"/>
                    <a:pt x="60568" y="1"/>
                    <a:pt x="4911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8"/>
            <p:cNvSpPr/>
            <p:nvPr/>
          </p:nvSpPr>
          <p:spPr>
            <a:xfrm>
              <a:off x="7659628" y="2722583"/>
              <a:ext cx="46320" cy="45675"/>
            </a:xfrm>
            <a:custGeom>
              <a:avLst/>
              <a:gdLst/>
              <a:ahLst/>
              <a:cxnLst/>
              <a:rect l="l" t="t" r="r" b="b"/>
              <a:pathLst>
                <a:path w="2369" h="2336" extrusionOk="0">
                  <a:moveTo>
                    <a:pt x="1201" y="567"/>
                  </a:moveTo>
                  <a:cubicBezTo>
                    <a:pt x="1501" y="567"/>
                    <a:pt x="1768" y="834"/>
                    <a:pt x="1768" y="1168"/>
                  </a:cubicBezTo>
                  <a:cubicBezTo>
                    <a:pt x="1768" y="1501"/>
                    <a:pt x="1501" y="1768"/>
                    <a:pt x="1201" y="1768"/>
                  </a:cubicBezTo>
                  <a:cubicBezTo>
                    <a:pt x="867" y="1768"/>
                    <a:pt x="601" y="1501"/>
                    <a:pt x="601" y="1168"/>
                  </a:cubicBezTo>
                  <a:cubicBezTo>
                    <a:pt x="601" y="834"/>
                    <a:pt x="867" y="567"/>
                    <a:pt x="1201" y="567"/>
                  </a:cubicBezTo>
                  <a:close/>
                  <a:moveTo>
                    <a:pt x="1201" y="0"/>
                  </a:moveTo>
                  <a:cubicBezTo>
                    <a:pt x="534" y="0"/>
                    <a:pt x="0" y="534"/>
                    <a:pt x="0" y="1168"/>
                  </a:cubicBezTo>
                  <a:cubicBezTo>
                    <a:pt x="0" y="1835"/>
                    <a:pt x="534" y="2335"/>
                    <a:pt x="1201" y="2335"/>
                  </a:cubicBezTo>
                  <a:cubicBezTo>
                    <a:pt x="1835" y="2335"/>
                    <a:pt x="2369" y="1801"/>
                    <a:pt x="2369" y="1168"/>
                  </a:cubicBezTo>
                  <a:cubicBezTo>
                    <a:pt x="2369" y="534"/>
                    <a:pt x="1835" y="0"/>
                    <a:pt x="1201"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8"/>
            <p:cNvSpPr/>
            <p:nvPr/>
          </p:nvSpPr>
          <p:spPr>
            <a:xfrm>
              <a:off x="5064361" y="1757903"/>
              <a:ext cx="40454" cy="39809"/>
            </a:xfrm>
            <a:custGeom>
              <a:avLst/>
              <a:gdLst/>
              <a:ahLst/>
              <a:cxnLst/>
              <a:rect l="l" t="t" r="r" b="b"/>
              <a:pathLst>
                <a:path w="2069" h="2036" extrusionOk="0">
                  <a:moveTo>
                    <a:pt x="1034" y="1"/>
                  </a:moveTo>
                  <a:cubicBezTo>
                    <a:pt x="467" y="1"/>
                    <a:pt x="0" y="468"/>
                    <a:pt x="0" y="1035"/>
                  </a:cubicBezTo>
                  <a:cubicBezTo>
                    <a:pt x="0" y="1602"/>
                    <a:pt x="467" y="2036"/>
                    <a:pt x="1034" y="2036"/>
                  </a:cubicBezTo>
                  <a:cubicBezTo>
                    <a:pt x="1601" y="2036"/>
                    <a:pt x="2068" y="1602"/>
                    <a:pt x="2068" y="1035"/>
                  </a:cubicBezTo>
                  <a:cubicBezTo>
                    <a:pt x="2068" y="468"/>
                    <a:pt x="1601" y="1"/>
                    <a:pt x="1034"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8"/>
            <p:cNvSpPr/>
            <p:nvPr/>
          </p:nvSpPr>
          <p:spPr>
            <a:xfrm>
              <a:off x="4877804" y="1990098"/>
              <a:ext cx="141560" cy="11106"/>
            </a:xfrm>
            <a:custGeom>
              <a:avLst/>
              <a:gdLst/>
              <a:ahLst/>
              <a:cxnLst/>
              <a:rect l="l" t="t" r="r" b="b"/>
              <a:pathLst>
                <a:path w="7240" h="568" extrusionOk="0">
                  <a:moveTo>
                    <a:pt x="301" y="1"/>
                  </a:moveTo>
                  <a:cubicBezTo>
                    <a:pt x="134" y="1"/>
                    <a:pt x="1" y="134"/>
                    <a:pt x="1" y="301"/>
                  </a:cubicBezTo>
                  <a:cubicBezTo>
                    <a:pt x="1" y="468"/>
                    <a:pt x="134" y="568"/>
                    <a:pt x="301" y="568"/>
                  </a:cubicBezTo>
                  <a:lnTo>
                    <a:pt x="6939" y="568"/>
                  </a:lnTo>
                  <a:cubicBezTo>
                    <a:pt x="7106" y="568"/>
                    <a:pt x="7239" y="468"/>
                    <a:pt x="7239" y="301"/>
                  </a:cubicBezTo>
                  <a:cubicBezTo>
                    <a:pt x="7239" y="134"/>
                    <a:pt x="7106" y="1"/>
                    <a:pt x="69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8"/>
            <p:cNvSpPr/>
            <p:nvPr/>
          </p:nvSpPr>
          <p:spPr>
            <a:xfrm>
              <a:off x="4811284" y="1990098"/>
              <a:ext cx="36544" cy="11106"/>
            </a:xfrm>
            <a:custGeom>
              <a:avLst/>
              <a:gdLst/>
              <a:ahLst/>
              <a:cxnLst/>
              <a:rect l="l" t="t" r="r" b="b"/>
              <a:pathLst>
                <a:path w="1869" h="568" extrusionOk="0">
                  <a:moveTo>
                    <a:pt x="267" y="1"/>
                  </a:moveTo>
                  <a:cubicBezTo>
                    <a:pt x="101" y="1"/>
                    <a:pt x="1" y="134"/>
                    <a:pt x="1" y="301"/>
                  </a:cubicBezTo>
                  <a:cubicBezTo>
                    <a:pt x="1" y="468"/>
                    <a:pt x="101" y="568"/>
                    <a:pt x="267" y="568"/>
                  </a:cubicBezTo>
                  <a:lnTo>
                    <a:pt x="1568" y="568"/>
                  </a:lnTo>
                  <a:cubicBezTo>
                    <a:pt x="1735" y="568"/>
                    <a:pt x="1869" y="468"/>
                    <a:pt x="1869" y="301"/>
                  </a:cubicBezTo>
                  <a:cubicBezTo>
                    <a:pt x="1869" y="134"/>
                    <a:pt x="1735" y="1"/>
                    <a:pt x="15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a:off x="4811284" y="2029889"/>
              <a:ext cx="140895" cy="11106"/>
            </a:xfrm>
            <a:custGeom>
              <a:avLst/>
              <a:gdLst/>
              <a:ahLst/>
              <a:cxnLst/>
              <a:rect l="l" t="t" r="r" b="b"/>
              <a:pathLst>
                <a:path w="7206" h="568" extrusionOk="0">
                  <a:moveTo>
                    <a:pt x="267" y="1"/>
                  </a:moveTo>
                  <a:cubicBezTo>
                    <a:pt x="101" y="1"/>
                    <a:pt x="1" y="134"/>
                    <a:pt x="1" y="268"/>
                  </a:cubicBezTo>
                  <a:cubicBezTo>
                    <a:pt x="1" y="434"/>
                    <a:pt x="101" y="568"/>
                    <a:pt x="267" y="568"/>
                  </a:cubicBezTo>
                  <a:lnTo>
                    <a:pt x="1735" y="568"/>
                  </a:lnTo>
                  <a:cubicBezTo>
                    <a:pt x="1902" y="568"/>
                    <a:pt x="2035" y="434"/>
                    <a:pt x="2035" y="268"/>
                  </a:cubicBezTo>
                  <a:cubicBezTo>
                    <a:pt x="2035" y="134"/>
                    <a:pt x="1902" y="1"/>
                    <a:pt x="1735" y="1"/>
                  </a:cubicBezTo>
                  <a:close/>
                  <a:moveTo>
                    <a:pt x="3203" y="1"/>
                  </a:moveTo>
                  <a:cubicBezTo>
                    <a:pt x="3036" y="1"/>
                    <a:pt x="2903" y="134"/>
                    <a:pt x="2903" y="268"/>
                  </a:cubicBezTo>
                  <a:cubicBezTo>
                    <a:pt x="2903" y="434"/>
                    <a:pt x="3036" y="568"/>
                    <a:pt x="3203" y="568"/>
                  </a:cubicBezTo>
                  <a:lnTo>
                    <a:pt x="4637" y="568"/>
                  </a:lnTo>
                  <a:cubicBezTo>
                    <a:pt x="4804" y="568"/>
                    <a:pt x="4937" y="434"/>
                    <a:pt x="4937" y="268"/>
                  </a:cubicBezTo>
                  <a:cubicBezTo>
                    <a:pt x="4937" y="134"/>
                    <a:pt x="4804" y="1"/>
                    <a:pt x="4637" y="1"/>
                  </a:cubicBezTo>
                  <a:close/>
                  <a:moveTo>
                    <a:pt x="6105" y="1"/>
                  </a:moveTo>
                  <a:cubicBezTo>
                    <a:pt x="5938" y="1"/>
                    <a:pt x="5805" y="134"/>
                    <a:pt x="5805" y="268"/>
                  </a:cubicBezTo>
                  <a:cubicBezTo>
                    <a:pt x="5805" y="434"/>
                    <a:pt x="5938" y="568"/>
                    <a:pt x="6105" y="568"/>
                  </a:cubicBezTo>
                  <a:lnTo>
                    <a:pt x="6939" y="568"/>
                  </a:lnTo>
                  <a:cubicBezTo>
                    <a:pt x="7106" y="568"/>
                    <a:pt x="7206" y="434"/>
                    <a:pt x="7206" y="268"/>
                  </a:cubicBezTo>
                  <a:cubicBezTo>
                    <a:pt x="7206" y="134"/>
                    <a:pt x="7106" y="1"/>
                    <a:pt x="69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p:nvPr/>
          </p:nvSpPr>
          <p:spPr>
            <a:xfrm>
              <a:off x="4801507" y="2382102"/>
              <a:ext cx="11106" cy="24812"/>
            </a:xfrm>
            <a:custGeom>
              <a:avLst/>
              <a:gdLst/>
              <a:ahLst/>
              <a:cxnLst/>
              <a:rect l="l" t="t" r="r" b="b"/>
              <a:pathLst>
                <a:path w="568" h="1269" extrusionOk="0">
                  <a:moveTo>
                    <a:pt x="267" y="1"/>
                  </a:moveTo>
                  <a:cubicBezTo>
                    <a:pt x="100" y="1"/>
                    <a:pt x="0" y="134"/>
                    <a:pt x="0" y="301"/>
                  </a:cubicBezTo>
                  <a:lnTo>
                    <a:pt x="0" y="968"/>
                  </a:lnTo>
                  <a:cubicBezTo>
                    <a:pt x="0" y="1135"/>
                    <a:pt x="100" y="1268"/>
                    <a:pt x="267" y="1268"/>
                  </a:cubicBezTo>
                  <a:cubicBezTo>
                    <a:pt x="434" y="1268"/>
                    <a:pt x="567" y="1135"/>
                    <a:pt x="567" y="968"/>
                  </a:cubicBezTo>
                  <a:lnTo>
                    <a:pt x="567" y="301"/>
                  </a:lnTo>
                  <a:cubicBezTo>
                    <a:pt x="567" y="134"/>
                    <a:pt x="434" y="1"/>
                    <a:pt x="267" y="1"/>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4773448" y="2369060"/>
              <a:ext cx="24167" cy="11106"/>
            </a:xfrm>
            <a:custGeom>
              <a:avLst/>
              <a:gdLst/>
              <a:ahLst/>
              <a:cxnLst/>
              <a:rect l="l" t="t" r="r" b="b"/>
              <a:pathLst>
                <a:path w="1236" h="568" extrusionOk="0">
                  <a:moveTo>
                    <a:pt x="268" y="0"/>
                  </a:moveTo>
                  <a:cubicBezTo>
                    <a:pt x="101" y="0"/>
                    <a:pt x="1" y="101"/>
                    <a:pt x="1" y="267"/>
                  </a:cubicBezTo>
                  <a:cubicBezTo>
                    <a:pt x="1" y="434"/>
                    <a:pt x="101" y="568"/>
                    <a:pt x="268" y="568"/>
                  </a:cubicBezTo>
                  <a:lnTo>
                    <a:pt x="968" y="568"/>
                  </a:lnTo>
                  <a:cubicBezTo>
                    <a:pt x="1102" y="568"/>
                    <a:pt x="1235" y="434"/>
                    <a:pt x="1235" y="267"/>
                  </a:cubicBezTo>
                  <a:cubicBezTo>
                    <a:pt x="1235" y="101"/>
                    <a:pt x="1102" y="0"/>
                    <a:pt x="968" y="0"/>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4801507" y="2341666"/>
              <a:ext cx="11106" cy="24147"/>
            </a:xfrm>
            <a:custGeom>
              <a:avLst/>
              <a:gdLst/>
              <a:ahLst/>
              <a:cxnLst/>
              <a:rect l="l" t="t" r="r" b="b"/>
              <a:pathLst>
                <a:path w="568" h="1235" extrusionOk="0">
                  <a:moveTo>
                    <a:pt x="267" y="0"/>
                  </a:moveTo>
                  <a:cubicBezTo>
                    <a:pt x="100" y="0"/>
                    <a:pt x="0" y="134"/>
                    <a:pt x="0" y="267"/>
                  </a:cubicBezTo>
                  <a:lnTo>
                    <a:pt x="0" y="968"/>
                  </a:lnTo>
                  <a:cubicBezTo>
                    <a:pt x="0" y="1101"/>
                    <a:pt x="100" y="1235"/>
                    <a:pt x="267" y="1235"/>
                  </a:cubicBezTo>
                  <a:cubicBezTo>
                    <a:pt x="434" y="1235"/>
                    <a:pt x="567" y="1101"/>
                    <a:pt x="567" y="968"/>
                  </a:cubicBezTo>
                  <a:lnTo>
                    <a:pt x="567" y="267"/>
                  </a:lnTo>
                  <a:cubicBezTo>
                    <a:pt x="567" y="134"/>
                    <a:pt x="434" y="0"/>
                    <a:pt x="267" y="0"/>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a:off x="4815859" y="2367750"/>
              <a:ext cx="24793" cy="11771"/>
            </a:xfrm>
            <a:custGeom>
              <a:avLst/>
              <a:gdLst/>
              <a:ahLst/>
              <a:cxnLst/>
              <a:rect l="l" t="t" r="r" b="b"/>
              <a:pathLst>
                <a:path w="1268" h="602" extrusionOk="0">
                  <a:moveTo>
                    <a:pt x="300" y="1"/>
                  </a:moveTo>
                  <a:cubicBezTo>
                    <a:pt x="133" y="1"/>
                    <a:pt x="0" y="134"/>
                    <a:pt x="0" y="301"/>
                  </a:cubicBezTo>
                  <a:cubicBezTo>
                    <a:pt x="0" y="468"/>
                    <a:pt x="133" y="601"/>
                    <a:pt x="300" y="601"/>
                  </a:cubicBezTo>
                  <a:lnTo>
                    <a:pt x="967" y="601"/>
                  </a:lnTo>
                  <a:cubicBezTo>
                    <a:pt x="1134" y="601"/>
                    <a:pt x="1268" y="468"/>
                    <a:pt x="1268" y="301"/>
                  </a:cubicBezTo>
                  <a:cubicBezTo>
                    <a:pt x="1268" y="134"/>
                    <a:pt x="1134" y="1"/>
                    <a:pt x="9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a:off x="5568543" y="1300689"/>
              <a:ext cx="110237" cy="106972"/>
            </a:xfrm>
            <a:custGeom>
              <a:avLst/>
              <a:gdLst/>
              <a:ahLst/>
              <a:cxnLst/>
              <a:rect l="l" t="t" r="r" b="b"/>
              <a:pathLst>
                <a:path w="5638" h="5471" extrusionOk="0">
                  <a:moveTo>
                    <a:pt x="0" y="2769"/>
                  </a:moveTo>
                  <a:cubicBezTo>
                    <a:pt x="2" y="2769"/>
                    <a:pt x="4" y="2769"/>
                    <a:pt x="6" y="2769"/>
                  </a:cubicBezTo>
                  <a:lnTo>
                    <a:pt x="6" y="2769"/>
                  </a:lnTo>
                  <a:cubicBezTo>
                    <a:pt x="2" y="2769"/>
                    <a:pt x="0" y="2769"/>
                    <a:pt x="0" y="2769"/>
                  </a:cubicBezTo>
                  <a:close/>
                  <a:moveTo>
                    <a:pt x="5638" y="2902"/>
                  </a:moveTo>
                  <a:lnTo>
                    <a:pt x="5638" y="2902"/>
                  </a:lnTo>
                  <a:cubicBezTo>
                    <a:pt x="5625" y="2905"/>
                    <a:pt x="5612" y="2907"/>
                    <a:pt x="5599" y="2910"/>
                  </a:cubicBezTo>
                  <a:lnTo>
                    <a:pt x="5599" y="2910"/>
                  </a:lnTo>
                  <a:cubicBezTo>
                    <a:pt x="5624" y="2905"/>
                    <a:pt x="5638" y="2902"/>
                    <a:pt x="5638" y="2902"/>
                  </a:cubicBezTo>
                  <a:close/>
                  <a:moveTo>
                    <a:pt x="2936" y="0"/>
                  </a:moveTo>
                  <a:cubicBezTo>
                    <a:pt x="2936" y="3"/>
                    <a:pt x="3325" y="2770"/>
                    <a:pt x="115" y="2770"/>
                  </a:cubicBezTo>
                  <a:cubicBezTo>
                    <a:pt x="79" y="2770"/>
                    <a:pt x="42" y="2770"/>
                    <a:pt x="6" y="2769"/>
                  </a:cubicBezTo>
                  <a:lnTo>
                    <a:pt x="6" y="2769"/>
                  </a:lnTo>
                  <a:cubicBezTo>
                    <a:pt x="142" y="2772"/>
                    <a:pt x="2866" y="2869"/>
                    <a:pt x="2769" y="5471"/>
                  </a:cubicBezTo>
                  <a:cubicBezTo>
                    <a:pt x="2769" y="5471"/>
                    <a:pt x="3033" y="3390"/>
                    <a:pt x="5599" y="2910"/>
                  </a:cubicBezTo>
                  <a:lnTo>
                    <a:pt x="5599" y="2910"/>
                  </a:lnTo>
                  <a:cubicBezTo>
                    <a:pt x="5551" y="2917"/>
                    <a:pt x="5461" y="2928"/>
                    <a:pt x="5342" y="2928"/>
                  </a:cubicBezTo>
                  <a:cubicBezTo>
                    <a:pt x="4725" y="2928"/>
                    <a:pt x="3322" y="2629"/>
                    <a:pt x="29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a:off x="7602884" y="2327959"/>
              <a:ext cx="110237" cy="106991"/>
            </a:xfrm>
            <a:custGeom>
              <a:avLst/>
              <a:gdLst/>
              <a:ahLst/>
              <a:cxnLst/>
              <a:rect l="l" t="t" r="r" b="b"/>
              <a:pathLst>
                <a:path w="5638" h="5472" extrusionOk="0">
                  <a:moveTo>
                    <a:pt x="0" y="2770"/>
                  </a:moveTo>
                  <a:lnTo>
                    <a:pt x="0" y="2770"/>
                  </a:lnTo>
                  <a:cubicBezTo>
                    <a:pt x="2" y="2770"/>
                    <a:pt x="4" y="2770"/>
                    <a:pt x="5" y="2770"/>
                  </a:cubicBezTo>
                  <a:lnTo>
                    <a:pt x="5" y="2770"/>
                  </a:lnTo>
                  <a:cubicBezTo>
                    <a:pt x="2" y="2770"/>
                    <a:pt x="0" y="2770"/>
                    <a:pt x="0" y="2770"/>
                  </a:cubicBezTo>
                  <a:close/>
                  <a:moveTo>
                    <a:pt x="5638" y="2903"/>
                  </a:moveTo>
                  <a:lnTo>
                    <a:pt x="5638" y="2903"/>
                  </a:lnTo>
                  <a:cubicBezTo>
                    <a:pt x="5625" y="2905"/>
                    <a:pt x="5612" y="2908"/>
                    <a:pt x="5599" y="2910"/>
                  </a:cubicBezTo>
                  <a:lnTo>
                    <a:pt x="5599" y="2910"/>
                  </a:lnTo>
                  <a:cubicBezTo>
                    <a:pt x="5624" y="2906"/>
                    <a:pt x="5637" y="2903"/>
                    <a:pt x="5638" y="2903"/>
                  </a:cubicBezTo>
                  <a:close/>
                  <a:moveTo>
                    <a:pt x="2902" y="1"/>
                  </a:moveTo>
                  <a:cubicBezTo>
                    <a:pt x="2903" y="3"/>
                    <a:pt x="3292" y="2771"/>
                    <a:pt x="114" y="2771"/>
                  </a:cubicBezTo>
                  <a:cubicBezTo>
                    <a:pt x="78" y="2771"/>
                    <a:pt x="42" y="2770"/>
                    <a:pt x="5" y="2770"/>
                  </a:cubicBezTo>
                  <a:lnTo>
                    <a:pt x="5" y="2770"/>
                  </a:lnTo>
                  <a:cubicBezTo>
                    <a:pt x="140" y="2773"/>
                    <a:pt x="2834" y="2870"/>
                    <a:pt x="2769" y="5472"/>
                  </a:cubicBezTo>
                  <a:cubicBezTo>
                    <a:pt x="2769" y="5472"/>
                    <a:pt x="3033" y="3391"/>
                    <a:pt x="5599" y="2910"/>
                  </a:cubicBezTo>
                  <a:lnTo>
                    <a:pt x="5599" y="2910"/>
                  </a:lnTo>
                  <a:cubicBezTo>
                    <a:pt x="5551" y="2918"/>
                    <a:pt x="5461" y="2929"/>
                    <a:pt x="5342" y="2929"/>
                  </a:cubicBezTo>
                  <a:cubicBezTo>
                    <a:pt x="4723" y="2929"/>
                    <a:pt x="3315" y="2630"/>
                    <a:pt x="29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a:off x="7706575" y="3009566"/>
              <a:ext cx="185260" cy="103061"/>
            </a:xfrm>
            <a:custGeom>
              <a:avLst/>
              <a:gdLst/>
              <a:ahLst/>
              <a:cxnLst/>
              <a:rect l="l" t="t" r="r" b="b"/>
              <a:pathLst>
                <a:path w="9475" h="5271" extrusionOk="0">
                  <a:moveTo>
                    <a:pt x="3770" y="434"/>
                  </a:moveTo>
                  <a:cubicBezTo>
                    <a:pt x="4471" y="434"/>
                    <a:pt x="5071" y="801"/>
                    <a:pt x="5405" y="1401"/>
                  </a:cubicBezTo>
                  <a:lnTo>
                    <a:pt x="5505" y="1568"/>
                  </a:lnTo>
                  <a:lnTo>
                    <a:pt x="5672" y="1535"/>
                  </a:lnTo>
                  <a:cubicBezTo>
                    <a:pt x="5782" y="1504"/>
                    <a:pt x="5892" y="1490"/>
                    <a:pt x="5998" y="1490"/>
                  </a:cubicBezTo>
                  <a:cubicBezTo>
                    <a:pt x="6595" y="1490"/>
                    <a:pt x="7093" y="1941"/>
                    <a:pt x="7206" y="2535"/>
                  </a:cubicBezTo>
                  <a:lnTo>
                    <a:pt x="7206" y="2736"/>
                  </a:lnTo>
                  <a:lnTo>
                    <a:pt x="7973" y="2736"/>
                  </a:lnTo>
                  <a:cubicBezTo>
                    <a:pt x="8540" y="2736"/>
                    <a:pt x="9007" y="3203"/>
                    <a:pt x="9007" y="3770"/>
                  </a:cubicBezTo>
                  <a:cubicBezTo>
                    <a:pt x="9007" y="4370"/>
                    <a:pt x="8540" y="4837"/>
                    <a:pt x="7973" y="4837"/>
                  </a:cubicBezTo>
                  <a:lnTo>
                    <a:pt x="1502" y="4837"/>
                  </a:lnTo>
                  <a:cubicBezTo>
                    <a:pt x="935" y="4837"/>
                    <a:pt x="468" y="4370"/>
                    <a:pt x="468" y="3770"/>
                  </a:cubicBezTo>
                  <a:cubicBezTo>
                    <a:pt x="468" y="3203"/>
                    <a:pt x="935" y="2736"/>
                    <a:pt x="1502" y="2736"/>
                  </a:cubicBezTo>
                  <a:lnTo>
                    <a:pt x="1936" y="2736"/>
                  </a:lnTo>
                  <a:lnTo>
                    <a:pt x="1902" y="2469"/>
                  </a:lnTo>
                  <a:cubicBezTo>
                    <a:pt x="1902" y="2435"/>
                    <a:pt x="1902" y="2369"/>
                    <a:pt x="1902" y="2335"/>
                  </a:cubicBezTo>
                  <a:cubicBezTo>
                    <a:pt x="1902" y="1301"/>
                    <a:pt x="2736" y="434"/>
                    <a:pt x="3770" y="434"/>
                  </a:cubicBezTo>
                  <a:close/>
                  <a:moveTo>
                    <a:pt x="3770" y="0"/>
                  </a:moveTo>
                  <a:cubicBezTo>
                    <a:pt x="2503" y="0"/>
                    <a:pt x="1469" y="1034"/>
                    <a:pt x="1469" y="2302"/>
                  </a:cubicBezTo>
                  <a:cubicBezTo>
                    <a:pt x="668" y="2302"/>
                    <a:pt x="1" y="2969"/>
                    <a:pt x="1" y="3770"/>
                  </a:cubicBezTo>
                  <a:cubicBezTo>
                    <a:pt x="1" y="4604"/>
                    <a:pt x="668" y="5271"/>
                    <a:pt x="1502" y="5271"/>
                  </a:cubicBezTo>
                  <a:lnTo>
                    <a:pt x="7973" y="5271"/>
                  </a:lnTo>
                  <a:cubicBezTo>
                    <a:pt x="8807" y="5271"/>
                    <a:pt x="9474" y="4604"/>
                    <a:pt x="9474" y="3770"/>
                  </a:cubicBezTo>
                  <a:cubicBezTo>
                    <a:pt x="9474" y="2969"/>
                    <a:pt x="8807" y="2269"/>
                    <a:pt x="7973" y="2269"/>
                  </a:cubicBezTo>
                  <a:lnTo>
                    <a:pt x="7606" y="2269"/>
                  </a:lnTo>
                  <a:cubicBezTo>
                    <a:pt x="7397" y="1551"/>
                    <a:pt x="6758" y="1047"/>
                    <a:pt x="6003" y="1047"/>
                  </a:cubicBezTo>
                  <a:cubicBezTo>
                    <a:pt x="5916" y="1047"/>
                    <a:pt x="5828" y="1054"/>
                    <a:pt x="5738" y="1068"/>
                  </a:cubicBezTo>
                  <a:cubicBezTo>
                    <a:pt x="5305" y="401"/>
                    <a:pt x="4571" y="0"/>
                    <a:pt x="37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a:off x="5289381" y="4668210"/>
              <a:ext cx="38499" cy="37189"/>
            </a:xfrm>
            <a:custGeom>
              <a:avLst/>
              <a:gdLst/>
              <a:ahLst/>
              <a:cxnLst/>
              <a:rect l="l" t="t" r="r" b="b"/>
              <a:pathLst>
                <a:path w="1969" h="1902" extrusionOk="0">
                  <a:moveTo>
                    <a:pt x="1968" y="1001"/>
                  </a:moveTo>
                  <a:lnTo>
                    <a:pt x="1968" y="1001"/>
                  </a:lnTo>
                  <a:cubicBezTo>
                    <a:pt x="1966" y="1002"/>
                    <a:pt x="1964" y="1002"/>
                    <a:pt x="1961" y="1003"/>
                  </a:cubicBezTo>
                  <a:lnTo>
                    <a:pt x="1961" y="1003"/>
                  </a:lnTo>
                  <a:cubicBezTo>
                    <a:pt x="1966" y="1002"/>
                    <a:pt x="1968" y="1001"/>
                    <a:pt x="1968" y="1001"/>
                  </a:cubicBezTo>
                  <a:close/>
                  <a:moveTo>
                    <a:pt x="1034" y="1"/>
                  </a:moveTo>
                  <a:cubicBezTo>
                    <a:pt x="1035" y="2"/>
                    <a:pt x="1167" y="968"/>
                    <a:pt x="0" y="968"/>
                  </a:cubicBezTo>
                  <a:cubicBezTo>
                    <a:pt x="0" y="968"/>
                    <a:pt x="1001" y="968"/>
                    <a:pt x="968" y="1902"/>
                  </a:cubicBezTo>
                  <a:cubicBezTo>
                    <a:pt x="968" y="1902"/>
                    <a:pt x="1067" y="1172"/>
                    <a:pt x="1961" y="1003"/>
                  </a:cubicBezTo>
                  <a:lnTo>
                    <a:pt x="1961" y="1003"/>
                  </a:lnTo>
                  <a:cubicBezTo>
                    <a:pt x="1948" y="1005"/>
                    <a:pt x="1915" y="1010"/>
                    <a:pt x="1870" y="1010"/>
                  </a:cubicBezTo>
                  <a:cubicBezTo>
                    <a:pt x="1657" y="1010"/>
                    <a:pt x="1164" y="909"/>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a:off x="5614845" y="4294469"/>
              <a:ext cx="184595" cy="103081"/>
            </a:xfrm>
            <a:custGeom>
              <a:avLst/>
              <a:gdLst/>
              <a:ahLst/>
              <a:cxnLst/>
              <a:rect l="l" t="t" r="r" b="b"/>
              <a:pathLst>
                <a:path w="9441" h="5272" extrusionOk="0">
                  <a:moveTo>
                    <a:pt x="3770" y="435"/>
                  </a:moveTo>
                  <a:cubicBezTo>
                    <a:pt x="4437" y="435"/>
                    <a:pt x="5071" y="802"/>
                    <a:pt x="5404" y="1402"/>
                  </a:cubicBezTo>
                  <a:lnTo>
                    <a:pt x="5471" y="1535"/>
                  </a:lnTo>
                  <a:lnTo>
                    <a:pt x="5638" y="1502"/>
                  </a:lnTo>
                  <a:cubicBezTo>
                    <a:pt x="5738" y="1480"/>
                    <a:pt x="5837" y="1470"/>
                    <a:pt x="5933" y="1470"/>
                  </a:cubicBezTo>
                  <a:cubicBezTo>
                    <a:pt x="6570" y="1470"/>
                    <a:pt x="7085" y="1927"/>
                    <a:pt x="7172" y="2536"/>
                  </a:cubicBezTo>
                  <a:lnTo>
                    <a:pt x="7206" y="2736"/>
                  </a:lnTo>
                  <a:lnTo>
                    <a:pt x="7940" y="2736"/>
                  </a:lnTo>
                  <a:cubicBezTo>
                    <a:pt x="8540" y="2736"/>
                    <a:pt x="9007" y="3203"/>
                    <a:pt x="9007" y="3770"/>
                  </a:cubicBezTo>
                  <a:cubicBezTo>
                    <a:pt x="9007" y="4371"/>
                    <a:pt x="8540" y="4838"/>
                    <a:pt x="7940" y="4838"/>
                  </a:cubicBezTo>
                  <a:lnTo>
                    <a:pt x="1502" y="4838"/>
                  </a:lnTo>
                  <a:cubicBezTo>
                    <a:pt x="901" y="4838"/>
                    <a:pt x="434" y="4337"/>
                    <a:pt x="434" y="3770"/>
                  </a:cubicBezTo>
                  <a:cubicBezTo>
                    <a:pt x="434" y="3203"/>
                    <a:pt x="901" y="2736"/>
                    <a:pt x="1502" y="2736"/>
                  </a:cubicBezTo>
                  <a:lnTo>
                    <a:pt x="1502" y="2703"/>
                  </a:lnTo>
                  <a:lnTo>
                    <a:pt x="1902" y="2703"/>
                  </a:lnTo>
                  <a:lnTo>
                    <a:pt x="1902" y="2469"/>
                  </a:lnTo>
                  <a:cubicBezTo>
                    <a:pt x="1902" y="2436"/>
                    <a:pt x="1869" y="2369"/>
                    <a:pt x="1869" y="2303"/>
                  </a:cubicBezTo>
                  <a:cubicBezTo>
                    <a:pt x="1869" y="1269"/>
                    <a:pt x="2736" y="435"/>
                    <a:pt x="3770" y="435"/>
                  </a:cubicBezTo>
                  <a:close/>
                  <a:moveTo>
                    <a:pt x="3770" y="1"/>
                  </a:moveTo>
                  <a:cubicBezTo>
                    <a:pt x="2502" y="1"/>
                    <a:pt x="1468" y="1035"/>
                    <a:pt x="1435" y="2269"/>
                  </a:cubicBezTo>
                  <a:cubicBezTo>
                    <a:pt x="634" y="2303"/>
                    <a:pt x="1" y="2970"/>
                    <a:pt x="1" y="3770"/>
                  </a:cubicBezTo>
                  <a:cubicBezTo>
                    <a:pt x="1" y="4604"/>
                    <a:pt x="668" y="5271"/>
                    <a:pt x="1502" y="5271"/>
                  </a:cubicBezTo>
                  <a:lnTo>
                    <a:pt x="7940" y="5271"/>
                  </a:lnTo>
                  <a:cubicBezTo>
                    <a:pt x="8773" y="5271"/>
                    <a:pt x="9441" y="4604"/>
                    <a:pt x="9441" y="3770"/>
                  </a:cubicBezTo>
                  <a:cubicBezTo>
                    <a:pt x="9441" y="2936"/>
                    <a:pt x="8773" y="2269"/>
                    <a:pt x="7940" y="2269"/>
                  </a:cubicBezTo>
                  <a:lnTo>
                    <a:pt x="7573" y="2269"/>
                  </a:lnTo>
                  <a:cubicBezTo>
                    <a:pt x="7363" y="1551"/>
                    <a:pt x="6725" y="1048"/>
                    <a:pt x="5969" y="1048"/>
                  </a:cubicBezTo>
                  <a:cubicBezTo>
                    <a:pt x="5883" y="1048"/>
                    <a:pt x="5794" y="1055"/>
                    <a:pt x="5705" y="1068"/>
                  </a:cubicBezTo>
                  <a:cubicBezTo>
                    <a:pt x="5271" y="401"/>
                    <a:pt x="4537" y="1"/>
                    <a:pt x="3770"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a:off x="6741270" y="4364920"/>
              <a:ext cx="141541" cy="11751"/>
            </a:xfrm>
            <a:custGeom>
              <a:avLst/>
              <a:gdLst/>
              <a:ahLst/>
              <a:cxnLst/>
              <a:rect l="l" t="t" r="r" b="b"/>
              <a:pathLst>
                <a:path w="7239" h="601" extrusionOk="0">
                  <a:moveTo>
                    <a:pt x="301" y="1"/>
                  </a:moveTo>
                  <a:cubicBezTo>
                    <a:pt x="134" y="1"/>
                    <a:pt x="0" y="134"/>
                    <a:pt x="0" y="301"/>
                  </a:cubicBezTo>
                  <a:cubicBezTo>
                    <a:pt x="0" y="468"/>
                    <a:pt x="134" y="601"/>
                    <a:pt x="301" y="601"/>
                  </a:cubicBezTo>
                  <a:lnTo>
                    <a:pt x="6939" y="601"/>
                  </a:lnTo>
                  <a:cubicBezTo>
                    <a:pt x="7105" y="601"/>
                    <a:pt x="7239" y="468"/>
                    <a:pt x="7239" y="301"/>
                  </a:cubicBezTo>
                  <a:cubicBezTo>
                    <a:pt x="7239" y="134"/>
                    <a:pt x="7105" y="1"/>
                    <a:pt x="6939" y="1"/>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a:off x="6674085" y="4454923"/>
              <a:ext cx="37189" cy="11106"/>
            </a:xfrm>
            <a:custGeom>
              <a:avLst/>
              <a:gdLst/>
              <a:ahLst/>
              <a:cxnLst/>
              <a:rect l="l" t="t" r="r" b="b"/>
              <a:pathLst>
                <a:path w="1902" h="568" extrusionOk="0">
                  <a:moveTo>
                    <a:pt x="301" y="1"/>
                  </a:moveTo>
                  <a:cubicBezTo>
                    <a:pt x="134" y="1"/>
                    <a:pt x="1" y="101"/>
                    <a:pt x="1" y="268"/>
                  </a:cubicBezTo>
                  <a:cubicBezTo>
                    <a:pt x="1" y="434"/>
                    <a:pt x="134" y="568"/>
                    <a:pt x="301" y="568"/>
                  </a:cubicBezTo>
                  <a:lnTo>
                    <a:pt x="1602" y="568"/>
                  </a:lnTo>
                  <a:cubicBezTo>
                    <a:pt x="1768" y="568"/>
                    <a:pt x="1902" y="434"/>
                    <a:pt x="1902" y="268"/>
                  </a:cubicBezTo>
                  <a:cubicBezTo>
                    <a:pt x="1902" y="101"/>
                    <a:pt x="1768" y="1"/>
                    <a:pt x="1602" y="1"/>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a:off x="6441889" y="4470586"/>
              <a:ext cx="110237" cy="106972"/>
            </a:xfrm>
            <a:custGeom>
              <a:avLst/>
              <a:gdLst/>
              <a:ahLst/>
              <a:cxnLst/>
              <a:rect l="l" t="t" r="r" b="b"/>
              <a:pathLst>
                <a:path w="5638" h="5471" extrusionOk="0">
                  <a:moveTo>
                    <a:pt x="0" y="2769"/>
                  </a:moveTo>
                  <a:lnTo>
                    <a:pt x="0" y="2769"/>
                  </a:lnTo>
                  <a:cubicBezTo>
                    <a:pt x="2" y="2769"/>
                    <a:pt x="4" y="2769"/>
                    <a:pt x="6" y="2769"/>
                  </a:cubicBezTo>
                  <a:lnTo>
                    <a:pt x="6" y="2769"/>
                  </a:lnTo>
                  <a:cubicBezTo>
                    <a:pt x="2" y="2769"/>
                    <a:pt x="0" y="2769"/>
                    <a:pt x="0" y="2769"/>
                  </a:cubicBezTo>
                  <a:close/>
                  <a:moveTo>
                    <a:pt x="5638" y="2902"/>
                  </a:moveTo>
                  <a:lnTo>
                    <a:pt x="5638" y="2902"/>
                  </a:lnTo>
                  <a:cubicBezTo>
                    <a:pt x="5625" y="2905"/>
                    <a:pt x="5612" y="2907"/>
                    <a:pt x="5599" y="2910"/>
                  </a:cubicBezTo>
                  <a:lnTo>
                    <a:pt x="5599" y="2910"/>
                  </a:lnTo>
                  <a:cubicBezTo>
                    <a:pt x="5624" y="2906"/>
                    <a:pt x="5638" y="2902"/>
                    <a:pt x="5638" y="2902"/>
                  </a:cubicBezTo>
                  <a:close/>
                  <a:moveTo>
                    <a:pt x="2936" y="0"/>
                  </a:moveTo>
                  <a:lnTo>
                    <a:pt x="2936" y="0"/>
                  </a:lnTo>
                  <a:cubicBezTo>
                    <a:pt x="2936" y="4"/>
                    <a:pt x="3325" y="2770"/>
                    <a:pt x="115" y="2770"/>
                  </a:cubicBezTo>
                  <a:cubicBezTo>
                    <a:pt x="79" y="2770"/>
                    <a:pt x="43" y="2770"/>
                    <a:pt x="6" y="2769"/>
                  </a:cubicBezTo>
                  <a:lnTo>
                    <a:pt x="6" y="2769"/>
                  </a:lnTo>
                  <a:cubicBezTo>
                    <a:pt x="143" y="2772"/>
                    <a:pt x="2867" y="2869"/>
                    <a:pt x="2769" y="5471"/>
                  </a:cubicBezTo>
                  <a:cubicBezTo>
                    <a:pt x="2769" y="5471"/>
                    <a:pt x="3033" y="3390"/>
                    <a:pt x="5599" y="2910"/>
                  </a:cubicBezTo>
                  <a:lnTo>
                    <a:pt x="5599" y="2910"/>
                  </a:lnTo>
                  <a:cubicBezTo>
                    <a:pt x="5551" y="2917"/>
                    <a:pt x="5461" y="2928"/>
                    <a:pt x="5342" y="2928"/>
                  </a:cubicBezTo>
                  <a:cubicBezTo>
                    <a:pt x="4725" y="2928"/>
                    <a:pt x="3322" y="2630"/>
                    <a:pt x="2936"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a:off x="4627346" y="2706921"/>
              <a:ext cx="110257" cy="106991"/>
            </a:xfrm>
            <a:custGeom>
              <a:avLst/>
              <a:gdLst/>
              <a:ahLst/>
              <a:cxnLst/>
              <a:rect l="l" t="t" r="r" b="b"/>
              <a:pathLst>
                <a:path w="5639" h="5472" extrusionOk="0">
                  <a:moveTo>
                    <a:pt x="1" y="2769"/>
                  </a:moveTo>
                  <a:lnTo>
                    <a:pt x="1" y="2769"/>
                  </a:lnTo>
                  <a:cubicBezTo>
                    <a:pt x="3" y="2769"/>
                    <a:pt x="4" y="2769"/>
                    <a:pt x="6" y="2769"/>
                  </a:cubicBezTo>
                  <a:lnTo>
                    <a:pt x="6" y="2769"/>
                  </a:lnTo>
                  <a:cubicBezTo>
                    <a:pt x="3" y="2769"/>
                    <a:pt x="1" y="2769"/>
                    <a:pt x="1" y="2769"/>
                  </a:cubicBezTo>
                  <a:close/>
                  <a:moveTo>
                    <a:pt x="5638" y="2903"/>
                  </a:moveTo>
                  <a:cubicBezTo>
                    <a:pt x="5624" y="2905"/>
                    <a:pt x="5610" y="2908"/>
                    <a:pt x="5596" y="2910"/>
                  </a:cubicBezTo>
                  <a:lnTo>
                    <a:pt x="5596" y="2910"/>
                  </a:lnTo>
                  <a:cubicBezTo>
                    <a:pt x="5623" y="2906"/>
                    <a:pt x="5638" y="2903"/>
                    <a:pt x="5638" y="2903"/>
                  </a:cubicBezTo>
                  <a:close/>
                  <a:moveTo>
                    <a:pt x="2903" y="0"/>
                  </a:moveTo>
                  <a:lnTo>
                    <a:pt x="2903" y="0"/>
                  </a:lnTo>
                  <a:cubicBezTo>
                    <a:pt x="2903" y="2"/>
                    <a:pt x="3293" y="2770"/>
                    <a:pt x="115" y="2770"/>
                  </a:cubicBezTo>
                  <a:cubicBezTo>
                    <a:pt x="79" y="2770"/>
                    <a:pt x="43" y="2770"/>
                    <a:pt x="6" y="2769"/>
                  </a:cubicBezTo>
                  <a:lnTo>
                    <a:pt x="6" y="2769"/>
                  </a:lnTo>
                  <a:cubicBezTo>
                    <a:pt x="141" y="2772"/>
                    <a:pt x="2834" y="2869"/>
                    <a:pt x="2769" y="5471"/>
                  </a:cubicBezTo>
                  <a:cubicBezTo>
                    <a:pt x="2769" y="5471"/>
                    <a:pt x="3000" y="3392"/>
                    <a:pt x="5596" y="2910"/>
                  </a:cubicBezTo>
                  <a:lnTo>
                    <a:pt x="5596" y="2910"/>
                  </a:lnTo>
                  <a:cubicBezTo>
                    <a:pt x="5547" y="2918"/>
                    <a:pt x="5459" y="2928"/>
                    <a:pt x="5342" y="2928"/>
                  </a:cubicBezTo>
                  <a:cubicBezTo>
                    <a:pt x="4724" y="2928"/>
                    <a:pt x="3315" y="2630"/>
                    <a:pt x="2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a:off x="7565049" y="3722458"/>
              <a:ext cx="38499" cy="37208"/>
            </a:xfrm>
            <a:custGeom>
              <a:avLst/>
              <a:gdLst/>
              <a:ahLst/>
              <a:cxnLst/>
              <a:rect l="l" t="t" r="r" b="b"/>
              <a:pathLst>
                <a:path w="1969" h="1903" extrusionOk="0">
                  <a:moveTo>
                    <a:pt x="1968" y="1035"/>
                  </a:moveTo>
                  <a:cubicBezTo>
                    <a:pt x="1965" y="1035"/>
                    <a:pt x="1962" y="1036"/>
                    <a:pt x="1959" y="1036"/>
                  </a:cubicBezTo>
                  <a:lnTo>
                    <a:pt x="1959" y="1036"/>
                  </a:lnTo>
                  <a:cubicBezTo>
                    <a:pt x="1965" y="1035"/>
                    <a:pt x="1968" y="1035"/>
                    <a:pt x="1968" y="1035"/>
                  </a:cubicBezTo>
                  <a:close/>
                  <a:moveTo>
                    <a:pt x="1001" y="1"/>
                  </a:moveTo>
                  <a:cubicBezTo>
                    <a:pt x="1001" y="2"/>
                    <a:pt x="1130" y="969"/>
                    <a:pt x="55" y="969"/>
                  </a:cubicBezTo>
                  <a:cubicBezTo>
                    <a:pt x="37" y="969"/>
                    <a:pt x="19" y="969"/>
                    <a:pt x="0" y="968"/>
                  </a:cubicBezTo>
                  <a:lnTo>
                    <a:pt x="0" y="968"/>
                  </a:lnTo>
                  <a:cubicBezTo>
                    <a:pt x="1" y="968"/>
                    <a:pt x="1001" y="1002"/>
                    <a:pt x="968" y="1902"/>
                  </a:cubicBezTo>
                  <a:cubicBezTo>
                    <a:pt x="968" y="1902"/>
                    <a:pt x="1034" y="1206"/>
                    <a:pt x="1959" y="1036"/>
                  </a:cubicBezTo>
                  <a:lnTo>
                    <a:pt x="1959" y="1036"/>
                  </a:lnTo>
                  <a:cubicBezTo>
                    <a:pt x="1945" y="1039"/>
                    <a:pt x="1915" y="1043"/>
                    <a:pt x="1873" y="1043"/>
                  </a:cubicBezTo>
                  <a:cubicBezTo>
                    <a:pt x="1662" y="1043"/>
                    <a:pt x="1158" y="940"/>
                    <a:pt x="1001" y="1"/>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a:off x="5962482" y="4370141"/>
              <a:ext cx="109592" cy="106326"/>
            </a:xfrm>
            <a:custGeom>
              <a:avLst/>
              <a:gdLst/>
              <a:ahLst/>
              <a:cxnLst/>
              <a:rect l="l" t="t" r="r" b="b"/>
              <a:pathLst>
                <a:path w="5605" h="5438" extrusionOk="0">
                  <a:moveTo>
                    <a:pt x="1" y="2769"/>
                  </a:moveTo>
                  <a:cubicBezTo>
                    <a:pt x="3" y="2769"/>
                    <a:pt x="4" y="2769"/>
                    <a:pt x="6" y="2769"/>
                  </a:cubicBezTo>
                  <a:lnTo>
                    <a:pt x="6" y="2769"/>
                  </a:lnTo>
                  <a:cubicBezTo>
                    <a:pt x="3" y="2769"/>
                    <a:pt x="1" y="2769"/>
                    <a:pt x="1" y="2769"/>
                  </a:cubicBezTo>
                  <a:close/>
                  <a:moveTo>
                    <a:pt x="5605" y="2902"/>
                  </a:moveTo>
                  <a:lnTo>
                    <a:pt x="5605" y="2902"/>
                  </a:lnTo>
                  <a:cubicBezTo>
                    <a:pt x="5592" y="2905"/>
                    <a:pt x="5579" y="2907"/>
                    <a:pt x="5566" y="2910"/>
                  </a:cubicBezTo>
                  <a:lnTo>
                    <a:pt x="5566" y="2910"/>
                  </a:lnTo>
                  <a:cubicBezTo>
                    <a:pt x="5591" y="2906"/>
                    <a:pt x="5605" y="2902"/>
                    <a:pt x="5605" y="2902"/>
                  </a:cubicBezTo>
                  <a:close/>
                  <a:moveTo>
                    <a:pt x="2903" y="0"/>
                  </a:moveTo>
                  <a:cubicBezTo>
                    <a:pt x="2903" y="3"/>
                    <a:pt x="3292" y="2770"/>
                    <a:pt x="115" y="2770"/>
                  </a:cubicBezTo>
                  <a:cubicBezTo>
                    <a:pt x="79" y="2770"/>
                    <a:pt x="43" y="2770"/>
                    <a:pt x="6" y="2769"/>
                  </a:cubicBezTo>
                  <a:lnTo>
                    <a:pt x="6" y="2769"/>
                  </a:lnTo>
                  <a:cubicBezTo>
                    <a:pt x="142" y="2772"/>
                    <a:pt x="2834" y="2869"/>
                    <a:pt x="2736" y="5438"/>
                  </a:cubicBezTo>
                  <a:cubicBezTo>
                    <a:pt x="2736" y="5438"/>
                    <a:pt x="3000" y="3390"/>
                    <a:pt x="5566" y="2910"/>
                  </a:cubicBezTo>
                  <a:lnTo>
                    <a:pt x="5566" y="2910"/>
                  </a:lnTo>
                  <a:cubicBezTo>
                    <a:pt x="5518" y="2917"/>
                    <a:pt x="5428" y="2928"/>
                    <a:pt x="5310" y="2928"/>
                  </a:cubicBezTo>
                  <a:cubicBezTo>
                    <a:pt x="4692" y="2928"/>
                    <a:pt x="3290" y="2630"/>
                    <a:pt x="2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a:off x="4603217" y="3063044"/>
              <a:ext cx="38499" cy="37189"/>
            </a:xfrm>
            <a:custGeom>
              <a:avLst/>
              <a:gdLst/>
              <a:ahLst/>
              <a:cxnLst/>
              <a:rect l="l" t="t" r="r" b="b"/>
              <a:pathLst>
                <a:path w="1969" h="1902" extrusionOk="0">
                  <a:moveTo>
                    <a:pt x="1" y="968"/>
                  </a:moveTo>
                  <a:lnTo>
                    <a:pt x="1" y="968"/>
                  </a:lnTo>
                  <a:cubicBezTo>
                    <a:pt x="6" y="968"/>
                    <a:pt x="11" y="968"/>
                    <a:pt x="17" y="968"/>
                  </a:cubicBezTo>
                  <a:lnTo>
                    <a:pt x="17" y="968"/>
                  </a:lnTo>
                  <a:cubicBezTo>
                    <a:pt x="6" y="968"/>
                    <a:pt x="1" y="968"/>
                    <a:pt x="1" y="968"/>
                  </a:cubicBezTo>
                  <a:close/>
                  <a:moveTo>
                    <a:pt x="1969" y="1001"/>
                  </a:moveTo>
                  <a:cubicBezTo>
                    <a:pt x="1959" y="1003"/>
                    <a:pt x="1949" y="1005"/>
                    <a:pt x="1940" y="1007"/>
                  </a:cubicBezTo>
                  <a:lnTo>
                    <a:pt x="1940" y="1007"/>
                  </a:lnTo>
                  <a:cubicBezTo>
                    <a:pt x="1958" y="1004"/>
                    <a:pt x="1969" y="1001"/>
                    <a:pt x="1969" y="1001"/>
                  </a:cubicBezTo>
                  <a:close/>
                  <a:moveTo>
                    <a:pt x="1035" y="1"/>
                  </a:moveTo>
                  <a:lnTo>
                    <a:pt x="1035" y="1"/>
                  </a:lnTo>
                  <a:cubicBezTo>
                    <a:pt x="1035" y="2"/>
                    <a:pt x="1163" y="969"/>
                    <a:pt x="57" y="969"/>
                  </a:cubicBezTo>
                  <a:cubicBezTo>
                    <a:pt x="44" y="969"/>
                    <a:pt x="30" y="969"/>
                    <a:pt x="17" y="968"/>
                  </a:cubicBezTo>
                  <a:lnTo>
                    <a:pt x="17" y="968"/>
                  </a:lnTo>
                  <a:cubicBezTo>
                    <a:pt x="145" y="973"/>
                    <a:pt x="999" y="1038"/>
                    <a:pt x="968" y="1902"/>
                  </a:cubicBezTo>
                  <a:cubicBezTo>
                    <a:pt x="968" y="1902"/>
                    <a:pt x="1066" y="1184"/>
                    <a:pt x="1940" y="1007"/>
                  </a:cubicBezTo>
                  <a:lnTo>
                    <a:pt x="1940" y="1007"/>
                  </a:lnTo>
                  <a:cubicBezTo>
                    <a:pt x="1919" y="1010"/>
                    <a:pt x="1886" y="1014"/>
                    <a:pt x="1846" y="1014"/>
                  </a:cubicBezTo>
                  <a:cubicBezTo>
                    <a:pt x="1623" y="1014"/>
                    <a:pt x="1160" y="901"/>
                    <a:pt x="10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a:off x="4584309" y="2496254"/>
              <a:ext cx="38499" cy="37189"/>
            </a:xfrm>
            <a:custGeom>
              <a:avLst/>
              <a:gdLst/>
              <a:ahLst/>
              <a:cxnLst/>
              <a:rect l="l" t="t" r="r" b="b"/>
              <a:pathLst>
                <a:path w="1969" h="1902" extrusionOk="0">
                  <a:moveTo>
                    <a:pt x="0" y="967"/>
                  </a:moveTo>
                  <a:lnTo>
                    <a:pt x="0" y="967"/>
                  </a:lnTo>
                  <a:cubicBezTo>
                    <a:pt x="6" y="968"/>
                    <a:pt x="11" y="968"/>
                    <a:pt x="16" y="968"/>
                  </a:cubicBezTo>
                  <a:lnTo>
                    <a:pt x="16" y="968"/>
                  </a:lnTo>
                  <a:cubicBezTo>
                    <a:pt x="6" y="967"/>
                    <a:pt x="0" y="967"/>
                    <a:pt x="0" y="967"/>
                  </a:cubicBezTo>
                  <a:close/>
                  <a:moveTo>
                    <a:pt x="1968" y="1034"/>
                  </a:moveTo>
                  <a:lnTo>
                    <a:pt x="1968" y="1034"/>
                  </a:lnTo>
                  <a:cubicBezTo>
                    <a:pt x="1960" y="1035"/>
                    <a:pt x="1952" y="1037"/>
                    <a:pt x="1943" y="1038"/>
                  </a:cubicBezTo>
                  <a:lnTo>
                    <a:pt x="1943" y="1038"/>
                  </a:lnTo>
                  <a:cubicBezTo>
                    <a:pt x="1959" y="1036"/>
                    <a:pt x="1968" y="1034"/>
                    <a:pt x="1968" y="1034"/>
                  </a:cubicBezTo>
                  <a:close/>
                  <a:moveTo>
                    <a:pt x="1034" y="0"/>
                  </a:moveTo>
                  <a:cubicBezTo>
                    <a:pt x="1034" y="1"/>
                    <a:pt x="1163" y="968"/>
                    <a:pt x="57" y="968"/>
                  </a:cubicBezTo>
                  <a:cubicBezTo>
                    <a:pt x="43" y="968"/>
                    <a:pt x="30" y="968"/>
                    <a:pt x="16" y="968"/>
                  </a:cubicBezTo>
                  <a:lnTo>
                    <a:pt x="16" y="968"/>
                  </a:lnTo>
                  <a:cubicBezTo>
                    <a:pt x="145" y="973"/>
                    <a:pt x="998" y="1038"/>
                    <a:pt x="968" y="1901"/>
                  </a:cubicBezTo>
                  <a:cubicBezTo>
                    <a:pt x="968" y="1901"/>
                    <a:pt x="1066" y="1181"/>
                    <a:pt x="1943" y="1038"/>
                  </a:cubicBezTo>
                  <a:lnTo>
                    <a:pt x="1943" y="1038"/>
                  </a:lnTo>
                  <a:cubicBezTo>
                    <a:pt x="1927" y="1040"/>
                    <a:pt x="1903" y="1042"/>
                    <a:pt x="1874" y="1042"/>
                  </a:cubicBezTo>
                  <a:cubicBezTo>
                    <a:pt x="1663" y="1042"/>
                    <a:pt x="1165" y="940"/>
                    <a:pt x="10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a:off x="6780396" y="1320262"/>
              <a:ext cx="45675" cy="46320"/>
            </a:xfrm>
            <a:custGeom>
              <a:avLst/>
              <a:gdLst/>
              <a:ahLst/>
              <a:cxnLst/>
              <a:rect l="l" t="t" r="r" b="b"/>
              <a:pathLst>
                <a:path w="2336" h="2369" extrusionOk="0">
                  <a:moveTo>
                    <a:pt x="1168" y="600"/>
                  </a:moveTo>
                  <a:cubicBezTo>
                    <a:pt x="1502" y="600"/>
                    <a:pt x="1769" y="867"/>
                    <a:pt x="1769" y="1168"/>
                  </a:cubicBezTo>
                  <a:cubicBezTo>
                    <a:pt x="1769" y="1501"/>
                    <a:pt x="1502" y="1768"/>
                    <a:pt x="1168" y="1768"/>
                  </a:cubicBezTo>
                  <a:cubicBezTo>
                    <a:pt x="835" y="1768"/>
                    <a:pt x="568" y="1501"/>
                    <a:pt x="568" y="1168"/>
                  </a:cubicBezTo>
                  <a:cubicBezTo>
                    <a:pt x="568" y="867"/>
                    <a:pt x="835" y="600"/>
                    <a:pt x="1168" y="600"/>
                  </a:cubicBezTo>
                  <a:close/>
                  <a:moveTo>
                    <a:pt x="1168" y="0"/>
                  </a:moveTo>
                  <a:cubicBezTo>
                    <a:pt x="501" y="0"/>
                    <a:pt x="1" y="534"/>
                    <a:pt x="1" y="1168"/>
                  </a:cubicBezTo>
                  <a:cubicBezTo>
                    <a:pt x="1" y="1835"/>
                    <a:pt x="501" y="2368"/>
                    <a:pt x="1168" y="2368"/>
                  </a:cubicBezTo>
                  <a:cubicBezTo>
                    <a:pt x="1802" y="2368"/>
                    <a:pt x="2336" y="1835"/>
                    <a:pt x="2336" y="1168"/>
                  </a:cubicBezTo>
                  <a:cubicBezTo>
                    <a:pt x="2336" y="534"/>
                    <a:pt x="1802" y="0"/>
                    <a:pt x="1168"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a:off x="7291753" y="1558968"/>
              <a:ext cx="38499" cy="37208"/>
            </a:xfrm>
            <a:custGeom>
              <a:avLst/>
              <a:gdLst/>
              <a:ahLst/>
              <a:cxnLst/>
              <a:rect l="l" t="t" r="r" b="b"/>
              <a:pathLst>
                <a:path w="1969" h="1903" extrusionOk="0">
                  <a:moveTo>
                    <a:pt x="1969" y="1002"/>
                  </a:moveTo>
                  <a:lnTo>
                    <a:pt x="1969" y="1002"/>
                  </a:lnTo>
                  <a:cubicBezTo>
                    <a:pt x="1966" y="1002"/>
                    <a:pt x="1962" y="1003"/>
                    <a:pt x="1959" y="1003"/>
                  </a:cubicBezTo>
                  <a:lnTo>
                    <a:pt x="1959" y="1003"/>
                  </a:lnTo>
                  <a:cubicBezTo>
                    <a:pt x="1965" y="1002"/>
                    <a:pt x="1969" y="1002"/>
                    <a:pt x="1969" y="1002"/>
                  </a:cubicBezTo>
                  <a:close/>
                  <a:moveTo>
                    <a:pt x="1001" y="1"/>
                  </a:moveTo>
                  <a:cubicBezTo>
                    <a:pt x="1002" y="2"/>
                    <a:pt x="1134" y="968"/>
                    <a:pt x="1" y="968"/>
                  </a:cubicBezTo>
                  <a:cubicBezTo>
                    <a:pt x="1" y="968"/>
                    <a:pt x="1001" y="968"/>
                    <a:pt x="968" y="1902"/>
                  </a:cubicBezTo>
                  <a:cubicBezTo>
                    <a:pt x="968" y="1902"/>
                    <a:pt x="1034" y="1173"/>
                    <a:pt x="1959" y="1003"/>
                  </a:cubicBezTo>
                  <a:lnTo>
                    <a:pt x="1959" y="1003"/>
                  </a:lnTo>
                  <a:cubicBezTo>
                    <a:pt x="1944" y="1006"/>
                    <a:pt x="1913" y="1010"/>
                    <a:pt x="1870" y="1010"/>
                  </a:cubicBezTo>
                  <a:cubicBezTo>
                    <a:pt x="1656" y="1010"/>
                    <a:pt x="1157" y="909"/>
                    <a:pt x="1001" y="1"/>
                  </a:cubicBezTo>
                  <a:close/>
                </a:path>
              </a:pathLst>
            </a:custGeom>
            <a:solidFill>
              <a:srgbClr val="FDC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a:off x="7298284" y="1846616"/>
              <a:ext cx="184595" cy="103061"/>
            </a:xfrm>
            <a:custGeom>
              <a:avLst/>
              <a:gdLst/>
              <a:ahLst/>
              <a:cxnLst/>
              <a:rect l="l" t="t" r="r" b="b"/>
              <a:pathLst>
                <a:path w="9441" h="5271" extrusionOk="0">
                  <a:moveTo>
                    <a:pt x="3736" y="434"/>
                  </a:moveTo>
                  <a:cubicBezTo>
                    <a:pt x="4437" y="434"/>
                    <a:pt x="5071" y="801"/>
                    <a:pt x="5404" y="1401"/>
                  </a:cubicBezTo>
                  <a:lnTo>
                    <a:pt x="5471" y="1535"/>
                  </a:lnTo>
                  <a:lnTo>
                    <a:pt x="5638" y="1501"/>
                  </a:lnTo>
                  <a:cubicBezTo>
                    <a:pt x="5738" y="1479"/>
                    <a:pt x="5838" y="1468"/>
                    <a:pt x="5934" y="1468"/>
                  </a:cubicBezTo>
                  <a:cubicBezTo>
                    <a:pt x="6544" y="1468"/>
                    <a:pt x="7057" y="1902"/>
                    <a:pt x="7172" y="2535"/>
                  </a:cubicBezTo>
                  <a:lnTo>
                    <a:pt x="7205" y="2702"/>
                  </a:lnTo>
                  <a:lnTo>
                    <a:pt x="7939" y="2702"/>
                  </a:lnTo>
                  <a:cubicBezTo>
                    <a:pt x="8540" y="2702"/>
                    <a:pt x="9007" y="3169"/>
                    <a:pt x="9007" y="3770"/>
                  </a:cubicBezTo>
                  <a:cubicBezTo>
                    <a:pt x="9007" y="4337"/>
                    <a:pt x="8540" y="4804"/>
                    <a:pt x="7939" y="4804"/>
                  </a:cubicBezTo>
                  <a:lnTo>
                    <a:pt x="1468" y="4804"/>
                  </a:lnTo>
                  <a:cubicBezTo>
                    <a:pt x="901" y="4804"/>
                    <a:pt x="434" y="4337"/>
                    <a:pt x="434" y="3770"/>
                  </a:cubicBezTo>
                  <a:cubicBezTo>
                    <a:pt x="434" y="3169"/>
                    <a:pt x="901" y="2702"/>
                    <a:pt x="1468" y="2702"/>
                  </a:cubicBezTo>
                  <a:lnTo>
                    <a:pt x="1902" y="2702"/>
                  </a:lnTo>
                  <a:lnTo>
                    <a:pt x="1868" y="2469"/>
                  </a:lnTo>
                  <a:cubicBezTo>
                    <a:pt x="1868" y="2402"/>
                    <a:pt x="1868" y="2369"/>
                    <a:pt x="1868" y="2302"/>
                  </a:cubicBezTo>
                  <a:cubicBezTo>
                    <a:pt x="1868" y="1268"/>
                    <a:pt x="2702" y="434"/>
                    <a:pt x="3736" y="434"/>
                  </a:cubicBezTo>
                  <a:close/>
                  <a:moveTo>
                    <a:pt x="3770" y="0"/>
                  </a:moveTo>
                  <a:cubicBezTo>
                    <a:pt x="2502" y="0"/>
                    <a:pt x="1468" y="1001"/>
                    <a:pt x="1435" y="2269"/>
                  </a:cubicBezTo>
                  <a:cubicBezTo>
                    <a:pt x="634" y="2302"/>
                    <a:pt x="0" y="2969"/>
                    <a:pt x="0" y="3770"/>
                  </a:cubicBezTo>
                  <a:cubicBezTo>
                    <a:pt x="0" y="4604"/>
                    <a:pt x="667" y="5271"/>
                    <a:pt x="1468" y="5271"/>
                  </a:cubicBezTo>
                  <a:lnTo>
                    <a:pt x="7939" y="5271"/>
                  </a:lnTo>
                  <a:cubicBezTo>
                    <a:pt x="8773" y="5271"/>
                    <a:pt x="9440" y="4604"/>
                    <a:pt x="9440" y="3770"/>
                  </a:cubicBezTo>
                  <a:cubicBezTo>
                    <a:pt x="9440" y="2936"/>
                    <a:pt x="8773" y="2269"/>
                    <a:pt x="7939" y="2269"/>
                  </a:cubicBezTo>
                  <a:lnTo>
                    <a:pt x="7572" y="2269"/>
                  </a:lnTo>
                  <a:cubicBezTo>
                    <a:pt x="7362" y="1547"/>
                    <a:pt x="6718" y="1015"/>
                    <a:pt x="5957" y="1015"/>
                  </a:cubicBezTo>
                  <a:cubicBezTo>
                    <a:pt x="5874" y="1015"/>
                    <a:pt x="5790" y="1021"/>
                    <a:pt x="5704" y="1034"/>
                  </a:cubicBezTo>
                  <a:cubicBezTo>
                    <a:pt x="5271" y="401"/>
                    <a:pt x="4537" y="0"/>
                    <a:pt x="37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a:off x="5245679" y="3826814"/>
              <a:ext cx="1898626" cy="393318"/>
            </a:xfrm>
            <a:custGeom>
              <a:avLst/>
              <a:gdLst/>
              <a:ahLst/>
              <a:cxnLst/>
              <a:rect l="l" t="t" r="r" b="b"/>
              <a:pathLst>
                <a:path w="97104" h="20116" fill="none" extrusionOk="0">
                  <a:moveTo>
                    <a:pt x="97103" y="1"/>
                  </a:moveTo>
                  <a:cubicBezTo>
                    <a:pt x="84694" y="12443"/>
                    <a:pt x="67515" y="20115"/>
                    <a:pt x="48568" y="20115"/>
                  </a:cubicBezTo>
                  <a:cubicBezTo>
                    <a:pt x="29588" y="20115"/>
                    <a:pt x="12443" y="12443"/>
                    <a:pt x="0" y="1"/>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a:off x="6415141" y="1605935"/>
              <a:ext cx="684846" cy="1124445"/>
            </a:xfrm>
            <a:custGeom>
              <a:avLst/>
              <a:gdLst/>
              <a:ahLst/>
              <a:cxnLst/>
              <a:rect l="l" t="t" r="r" b="b"/>
              <a:pathLst>
                <a:path w="35026" h="57509" fill="none" extrusionOk="0">
                  <a:moveTo>
                    <a:pt x="1" y="1"/>
                  </a:moveTo>
                  <a:lnTo>
                    <a:pt x="11676" y="1"/>
                  </a:lnTo>
                  <a:lnTo>
                    <a:pt x="23351" y="1"/>
                  </a:lnTo>
                  <a:lnTo>
                    <a:pt x="35026" y="1"/>
                  </a:lnTo>
                  <a:lnTo>
                    <a:pt x="29188" y="9574"/>
                  </a:lnTo>
                  <a:lnTo>
                    <a:pt x="23351" y="19181"/>
                  </a:lnTo>
                  <a:lnTo>
                    <a:pt x="17513" y="28754"/>
                  </a:lnTo>
                  <a:lnTo>
                    <a:pt x="11676" y="38328"/>
                  </a:lnTo>
                  <a:lnTo>
                    <a:pt x="5838" y="47935"/>
                  </a:lnTo>
                  <a:lnTo>
                    <a:pt x="1" y="57508"/>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a:off x="5365697" y="1657458"/>
              <a:ext cx="1642938" cy="1348810"/>
            </a:xfrm>
            <a:custGeom>
              <a:avLst/>
              <a:gdLst/>
              <a:ahLst/>
              <a:cxnLst/>
              <a:rect l="l" t="t" r="r" b="b"/>
              <a:pathLst>
                <a:path w="84027" h="68984" extrusionOk="0">
                  <a:moveTo>
                    <a:pt x="0" y="1"/>
                  </a:moveTo>
                  <a:lnTo>
                    <a:pt x="41997" y="68983"/>
                  </a:lnTo>
                  <a:lnTo>
                    <a:pt x="840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a:off x="5934443" y="1447886"/>
              <a:ext cx="430487" cy="413868"/>
            </a:xfrm>
            <a:custGeom>
              <a:avLst/>
              <a:gdLst/>
              <a:ahLst/>
              <a:cxnLst/>
              <a:rect l="l" t="t" r="r" b="b"/>
              <a:pathLst>
                <a:path w="22017" h="21167" extrusionOk="0">
                  <a:moveTo>
                    <a:pt x="10996" y="0"/>
                  </a:moveTo>
                  <a:cubicBezTo>
                    <a:pt x="10834" y="0"/>
                    <a:pt x="10671" y="4"/>
                    <a:pt x="10508" y="11"/>
                  </a:cubicBezTo>
                  <a:cubicBezTo>
                    <a:pt x="4570" y="278"/>
                    <a:pt x="1" y="5282"/>
                    <a:pt x="234" y="11186"/>
                  </a:cubicBezTo>
                  <a:lnTo>
                    <a:pt x="401" y="15022"/>
                  </a:lnTo>
                  <a:cubicBezTo>
                    <a:pt x="563" y="18456"/>
                    <a:pt x="3400" y="21167"/>
                    <a:pt x="6802" y="21167"/>
                  </a:cubicBezTo>
                  <a:cubicBezTo>
                    <a:pt x="6903" y="21167"/>
                    <a:pt x="7004" y="21164"/>
                    <a:pt x="7106" y="21160"/>
                  </a:cubicBezTo>
                  <a:lnTo>
                    <a:pt x="15712" y="20793"/>
                  </a:lnTo>
                  <a:cubicBezTo>
                    <a:pt x="19281" y="20626"/>
                    <a:pt x="22016" y="17624"/>
                    <a:pt x="21849" y="14088"/>
                  </a:cubicBezTo>
                  <a:lnTo>
                    <a:pt x="21683" y="10252"/>
                  </a:lnTo>
                  <a:cubicBezTo>
                    <a:pt x="21456" y="4511"/>
                    <a:pt x="16687" y="0"/>
                    <a:pt x="10996"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a:off x="5934443" y="1395092"/>
              <a:ext cx="430487" cy="414435"/>
            </a:xfrm>
            <a:custGeom>
              <a:avLst/>
              <a:gdLst/>
              <a:ahLst/>
              <a:cxnLst/>
              <a:rect l="l" t="t" r="r" b="b"/>
              <a:pathLst>
                <a:path w="22017" h="21196" extrusionOk="0">
                  <a:moveTo>
                    <a:pt x="10941" y="1"/>
                  </a:moveTo>
                  <a:cubicBezTo>
                    <a:pt x="10797" y="1"/>
                    <a:pt x="10653" y="3"/>
                    <a:pt x="10508" y="9"/>
                  </a:cubicBezTo>
                  <a:cubicBezTo>
                    <a:pt x="4570" y="276"/>
                    <a:pt x="1" y="5280"/>
                    <a:pt x="234" y="11217"/>
                  </a:cubicBezTo>
                  <a:lnTo>
                    <a:pt x="401" y="15053"/>
                  </a:lnTo>
                  <a:cubicBezTo>
                    <a:pt x="564" y="18506"/>
                    <a:pt x="3430" y="21196"/>
                    <a:pt x="6858" y="21196"/>
                  </a:cubicBezTo>
                  <a:cubicBezTo>
                    <a:pt x="6940" y="21196"/>
                    <a:pt x="7023" y="21194"/>
                    <a:pt x="7106" y="21191"/>
                  </a:cubicBezTo>
                  <a:lnTo>
                    <a:pt x="15712" y="20791"/>
                  </a:lnTo>
                  <a:cubicBezTo>
                    <a:pt x="19281" y="20657"/>
                    <a:pt x="22016" y="17655"/>
                    <a:pt x="21849" y="14119"/>
                  </a:cubicBezTo>
                  <a:lnTo>
                    <a:pt x="21683" y="10283"/>
                  </a:lnTo>
                  <a:cubicBezTo>
                    <a:pt x="21455" y="4491"/>
                    <a:pt x="16656" y="1"/>
                    <a:pt x="1094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a:off x="5974879" y="1484470"/>
              <a:ext cx="352864" cy="339431"/>
            </a:xfrm>
            <a:custGeom>
              <a:avLst/>
              <a:gdLst/>
              <a:ahLst/>
              <a:cxnLst/>
              <a:rect l="l" t="t" r="r" b="b"/>
              <a:pathLst>
                <a:path w="18047" h="17360" extrusionOk="0">
                  <a:moveTo>
                    <a:pt x="8975" y="0"/>
                  </a:moveTo>
                  <a:cubicBezTo>
                    <a:pt x="8853" y="0"/>
                    <a:pt x="8730" y="3"/>
                    <a:pt x="8607" y="8"/>
                  </a:cubicBezTo>
                  <a:cubicBezTo>
                    <a:pt x="3737" y="242"/>
                    <a:pt x="1" y="4345"/>
                    <a:pt x="201" y="9181"/>
                  </a:cubicBezTo>
                  <a:lnTo>
                    <a:pt x="334" y="12317"/>
                  </a:lnTo>
                  <a:cubicBezTo>
                    <a:pt x="464" y="15169"/>
                    <a:pt x="2798" y="17359"/>
                    <a:pt x="5592" y="17359"/>
                  </a:cubicBezTo>
                  <a:cubicBezTo>
                    <a:pt x="5673" y="17359"/>
                    <a:pt x="5756" y="17358"/>
                    <a:pt x="5838" y="17354"/>
                  </a:cubicBezTo>
                  <a:lnTo>
                    <a:pt x="12877" y="17054"/>
                  </a:lnTo>
                  <a:cubicBezTo>
                    <a:pt x="15779" y="16920"/>
                    <a:pt x="18047" y="14485"/>
                    <a:pt x="17913" y="11583"/>
                  </a:cubicBezTo>
                  <a:lnTo>
                    <a:pt x="17780" y="8414"/>
                  </a:lnTo>
                  <a:cubicBezTo>
                    <a:pt x="17585" y="3700"/>
                    <a:pt x="13652" y="0"/>
                    <a:pt x="89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a:off x="5939018" y="1630064"/>
              <a:ext cx="425912" cy="231697"/>
            </a:xfrm>
            <a:custGeom>
              <a:avLst/>
              <a:gdLst/>
              <a:ahLst/>
              <a:cxnLst/>
              <a:rect l="l" t="t" r="r" b="b"/>
              <a:pathLst>
                <a:path w="21783" h="11850" extrusionOk="0">
                  <a:moveTo>
                    <a:pt x="100" y="1"/>
                  </a:moveTo>
                  <a:cubicBezTo>
                    <a:pt x="33" y="601"/>
                    <a:pt x="0" y="1235"/>
                    <a:pt x="33" y="1869"/>
                  </a:cubicBezTo>
                  <a:lnTo>
                    <a:pt x="200" y="5705"/>
                  </a:lnTo>
                  <a:cubicBezTo>
                    <a:pt x="330" y="9139"/>
                    <a:pt x="3166" y="11850"/>
                    <a:pt x="6568" y="11850"/>
                  </a:cubicBezTo>
                  <a:cubicBezTo>
                    <a:pt x="6669" y="11850"/>
                    <a:pt x="6770" y="11847"/>
                    <a:pt x="6872" y="11843"/>
                  </a:cubicBezTo>
                  <a:lnTo>
                    <a:pt x="15511" y="11476"/>
                  </a:lnTo>
                  <a:cubicBezTo>
                    <a:pt x="19047" y="11309"/>
                    <a:pt x="21782" y="8307"/>
                    <a:pt x="21615" y="4771"/>
                  </a:cubicBezTo>
                  <a:lnTo>
                    <a:pt x="21515" y="2436"/>
                  </a:lnTo>
                  <a:cubicBezTo>
                    <a:pt x="21015" y="5305"/>
                    <a:pt x="18547" y="7539"/>
                    <a:pt x="15511" y="7673"/>
                  </a:cubicBezTo>
                  <a:lnTo>
                    <a:pt x="6872" y="8073"/>
                  </a:lnTo>
                  <a:cubicBezTo>
                    <a:pt x="6789" y="8076"/>
                    <a:pt x="6706" y="8078"/>
                    <a:pt x="6624" y="8078"/>
                  </a:cubicBezTo>
                  <a:cubicBezTo>
                    <a:pt x="3196" y="8078"/>
                    <a:pt x="330" y="5388"/>
                    <a:pt x="167" y="1935"/>
                  </a:cubicBezTo>
                  <a:lnTo>
                    <a:pt x="10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a:off x="5981410" y="1466638"/>
              <a:ext cx="339822" cy="548252"/>
            </a:xfrm>
            <a:custGeom>
              <a:avLst/>
              <a:gdLst/>
              <a:ahLst/>
              <a:cxnLst/>
              <a:rect l="l" t="t" r="r" b="b"/>
              <a:pathLst>
                <a:path w="17380" h="28040" extrusionOk="0">
                  <a:moveTo>
                    <a:pt x="8157" y="1"/>
                  </a:moveTo>
                  <a:cubicBezTo>
                    <a:pt x="8007" y="1"/>
                    <a:pt x="7857" y="7"/>
                    <a:pt x="7706" y="19"/>
                  </a:cubicBezTo>
                  <a:cubicBezTo>
                    <a:pt x="4070" y="320"/>
                    <a:pt x="1435" y="4089"/>
                    <a:pt x="1768" y="8492"/>
                  </a:cubicBezTo>
                  <a:lnTo>
                    <a:pt x="1868" y="9960"/>
                  </a:lnTo>
                  <a:cubicBezTo>
                    <a:pt x="834" y="9993"/>
                    <a:pt x="0" y="10894"/>
                    <a:pt x="34" y="11928"/>
                  </a:cubicBezTo>
                  <a:cubicBezTo>
                    <a:pt x="67" y="12995"/>
                    <a:pt x="934" y="13829"/>
                    <a:pt x="2002" y="13829"/>
                  </a:cubicBezTo>
                  <a:lnTo>
                    <a:pt x="2369" y="13829"/>
                  </a:lnTo>
                  <a:cubicBezTo>
                    <a:pt x="3102" y="16364"/>
                    <a:pt x="4804" y="18333"/>
                    <a:pt x="6905" y="19066"/>
                  </a:cubicBezTo>
                  <a:lnTo>
                    <a:pt x="7039" y="20134"/>
                  </a:lnTo>
                  <a:cubicBezTo>
                    <a:pt x="4970" y="20768"/>
                    <a:pt x="3536" y="22202"/>
                    <a:pt x="3536" y="23903"/>
                  </a:cubicBezTo>
                  <a:cubicBezTo>
                    <a:pt x="3536" y="26171"/>
                    <a:pt x="6138" y="28039"/>
                    <a:pt x="9374" y="28039"/>
                  </a:cubicBezTo>
                  <a:cubicBezTo>
                    <a:pt x="12609" y="28039"/>
                    <a:pt x="15244" y="26171"/>
                    <a:pt x="15244" y="23903"/>
                  </a:cubicBezTo>
                  <a:cubicBezTo>
                    <a:pt x="15244" y="22702"/>
                    <a:pt x="14511" y="21602"/>
                    <a:pt x="13343" y="20868"/>
                  </a:cubicBezTo>
                  <a:lnTo>
                    <a:pt x="12943" y="17599"/>
                  </a:lnTo>
                  <a:cubicBezTo>
                    <a:pt x="13910" y="16598"/>
                    <a:pt x="14644" y="15230"/>
                    <a:pt x="14978" y="13696"/>
                  </a:cubicBezTo>
                  <a:lnTo>
                    <a:pt x="15545" y="13629"/>
                  </a:lnTo>
                  <a:cubicBezTo>
                    <a:pt x="16579" y="13562"/>
                    <a:pt x="17379" y="12628"/>
                    <a:pt x="17279" y="11561"/>
                  </a:cubicBezTo>
                  <a:cubicBezTo>
                    <a:pt x="17215" y="10537"/>
                    <a:pt x="16353" y="9789"/>
                    <a:pt x="15340" y="9789"/>
                  </a:cubicBezTo>
                  <a:cubicBezTo>
                    <a:pt x="15297" y="9789"/>
                    <a:pt x="15254" y="9790"/>
                    <a:pt x="15211" y="9793"/>
                  </a:cubicBezTo>
                  <a:lnTo>
                    <a:pt x="15078" y="9826"/>
                  </a:lnTo>
                  <a:lnTo>
                    <a:pt x="14878" y="7458"/>
                  </a:lnTo>
                  <a:cubicBezTo>
                    <a:pt x="14558" y="3239"/>
                    <a:pt x="11574" y="1"/>
                    <a:pt x="8157" y="1"/>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a:off x="6116425" y="1840085"/>
              <a:ext cx="6531" cy="53515"/>
            </a:xfrm>
            <a:custGeom>
              <a:avLst/>
              <a:gdLst/>
              <a:ahLst/>
              <a:cxnLst/>
              <a:rect l="l" t="t" r="r" b="b"/>
              <a:pathLst>
                <a:path w="334" h="2737" extrusionOk="0">
                  <a:moveTo>
                    <a:pt x="0" y="1"/>
                  </a:moveTo>
                  <a:lnTo>
                    <a:pt x="334" y="2736"/>
                  </a:lnTo>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a:off x="6116425" y="1840085"/>
              <a:ext cx="6531" cy="53515"/>
            </a:xfrm>
            <a:custGeom>
              <a:avLst/>
              <a:gdLst/>
              <a:ahLst/>
              <a:cxnLst/>
              <a:rect l="l" t="t" r="r" b="b"/>
              <a:pathLst>
                <a:path w="334" h="2737" fill="none" extrusionOk="0">
                  <a:moveTo>
                    <a:pt x="0" y="1"/>
                  </a:moveTo>
                  <a:lnTo>
                    <a:pt x="334" y="2736"/>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8"/>
            <p:cNvSpPr/>
            <p:nvPr/>
          </p:nvSpPr>
          <p:spPr>
            <a:xfrm>
              <a:off x="6234468" y="1810736"/>
              <a:ext cx="8505" cy="69157"/>
            </a:xfrm>
            <a:custGeom>
              <a:avLst/>
              <a:gdLst/>
              <a:ahLst/>
              <a:cxnLst/>
              <a:rect l="l" t="t" r="r" b="b"/>
              <a:pathLst>
                <a:path w="435" h="3537" extrusionOk="0">
                  <a:moveTo>
                    <a:pt x="434" y="3537"/>
                  </a:moveTo>
                  <a:lnTo>
                    <a:pt x="1" y="1"/>
                  </a:lnTo>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8"/>
            <p:cNvSpPr/>
            <p:nvPr/>
          </p:nvSpPr>
          <p:spPr>
            <a:xfrm>
              <a:off x="6234468" y="1810736"/>
              <a:ext cx="8505" cy="69157"/>
            </a:xfrm>
            <a:custGeom>
              <a:avLst/>
              <a:gdLst/>
              <a:ahLst/>
              <a:cxnLst/>
              <a:rect l="l" t="t" r="r" b="b"/>
              <a:pathLst>
                <a:path w="435" h="3537" fill="none" extrusionOk="0">
                  <a:moveTo>
                    <a:pt x="434" y="3537"/>
                  </a:moveTo>
                  <a:lnTo>
                    <a:pt x="1"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8"/>
            <p:cNvSpPr/>
            <p:nvPr/>
          </p:nvSpPr>
          <p:spPr>
            <a:xfrm>
              <a:off x="6021201" y="1700514"/>
              <a:ext cx="140895" cy="145783"/>
            </a:xfrm>
            <a:custGeom>
              <a:avLst/>
              <a:gdLst/>
              <a:ahLst/>
              <a:cxnLst/>
              <a:rect l="l" t="t" r="r" b="b"/>
              <a:pathLst>
                <a:path w="7206" h="7456" extrusionOk="0">
                  <a:moveTo>
                    <a:pt x="0" y="0"/>
                  </a:moveTo>
                  <a:lnTo>
                    <a:pt x="0" y="0"/>
                  </a:lnTo>
                  <a:cubicBezTo>
                    <a:pt x="33" y="367"/>
                    <a:pt x="100" y="734"/>
                    <a:pt x="167" y="1101"/>
                  </a:cubicBezTo>
                  <a:cubicBezTo>
                    <a:pt x="300" y="1802"/>
                    <a:pt x="500" y="2469"/>
                    <a:pt x="767" y="3069"/>
                  </a:cubicBezTo>
                  <a:cubicBezTo>
                    <a:pt x="1168" y="4003"/>
                    <a:pt x="1735" y="4804"/>
                    <a:pt x="2368" y="5471"/>
                  </a:cubicBezTo>
                  <a:cubicBezTo>
                    <a:pt x="3036" y="6171"/>
                    <a:pt x="3769" y="6672"/>
                    <a:pt x="4603" y="7039"/>
                  </a:cubicBezTo>
                  <a:cubicBezTo>
                    <a:pt x="5270" y="7317"/>
                    <a:pt x="6007" y="7456"/>
                    <a:pt x="6755" y="7456"/>
                  </a:cubicBezTo>
                  <a:cubicBezTo>
                    <a:pt x="6905" y="7456"/>
                    <a:pt x="7055" y="7450"/>
                    <a:pt x="7205" y="7439"/>
                  </a:cubicBezTo>
                  <a:lnTo>
                    <a:pt x="0"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8"/>
            <p:cNvSpPr/>
            <p:nvPr/>
          </p:nvSpPr>
          <p:spPr>
            <a:xfrm>
              <a:off x="6021201" y="1700514"/>
              <a:ext cx="140895" cy="146761"/>
            </a:xfrm>
            <a:custGeom>
              <a:avLst/>
              <a:gdLst/>
              <a:ahLst/>
              <a:cxnLst/>
              <a:rect l="l" t="t" r="r" b="b"/>
              <a:pathLst>
                <a:path w="7206" h="7506" fill="none" extrusionOk="0">
                  <a:moveTo>
                    <a:pt x="0" y="0"/>
                  </a:moveTo>
                  <a:cubicBezTo>
                    <a:pt x="33" y="367"/>
                    <a:pt x="100" y="734"/>
                    <a:pt x="167" y="1101"/>
                  </a:cubicBezTo>
                  <a:cubicBezTo>
                    <a:pt x="300" y="1802"/>
                    <a:pt x="500" y="2469"/>
                    <a:pt x="767" y="3069"/>
                  </a:cubicBezTo>
                  <a:cubicBezTo>
                    <a:pt x="1168" y="4003"/>
                    <a:pt x="1735" y="4804"/>
                    <a:pt x="2368" y="5471"/>
                  </a:cubicBezTo>
                  <a:cubicBezTo>
                    <a:pt x="3036" y="6171"/>
                    <a:pt x="3769" y="6672"/>
                    <a:pt x="4603" y="7039"/>
                  </a:cubicBezTo>
                  <a:cubicBezTo>
                    <a:pt x="5404" y="7372"/>
                    <a:pt x="6305" y="7506"/>
                    <a:pt x="7205" y="7439"/>
                  </a:cubicBezTo>
                  <a:lnTo>
                    <a:pt x="7205" y="7439"/>
                  </a:lnTo>
                  <a:lnTo>
                    <a:pt x="7205" y="7439"/>
                  </a:lnTo>
                  <a:lnTo>
                    <a:pt x="7205" y="7439"/>
                  </a:lnTo>
                  <a:lnTo>
                    <a:pt x="7205" y="7439"/>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8"/>
            <p:cNvSpPr/>
            <p:nvPr/>
          </p:nvSpPr>
          <p:spPr>
            <a:xfrm>
              <a:off x="6014025" y="1466677"/>
              <a:ext cx="262864" cy="199924"/>
            </a:xfrm>
            <a:custGeom>
              <a:avLst/>
              <a:gdLst/>
              <a:ahLst/>
              <a:cxnLst/>
              <a:rect l="l" t="t" r="r" b="b"/>
              <a:pathLst>
                <a:path w="13444" h="10225" extrusionOk="0">
                  <a:moveTo>
                    <a:pt x="6485" y="1"/>
                  </a:moveTo>
                  <a:cubicBezTo>
                    <a:pt x="6337" y="1"/>
                    <a:pt x="6188" y="6"/>
                    <a:pt x="6038" y="17"/>
                  </a:cubicBezTo>
                  <a:cubicBezTo>
                    <a:pt x="5137" y="84"/>
                    <a:pt x="4270" y="384"/>
                    <a:pt x="3536" y="851"/>
                  </a:cubicBezTo>
                  <a:cubicBezTo>
                    <a:pt x="2769" y="1318"/>
                    <a:pt x="2102" y="1952"/>
                    <a:pt x="1568" y="2719"/>
                  </a:cubicBezTo>
                  <a:cubicBezTo>
                    <a:pt x="1034" y="3487"/>
                    <a:pt x="634" y="4354"/>
                    <a:pt x="367" y="5355"/>
                  </a:cubicBezTo>
                  <a:cubicBezTo>
                    <a:pt x="100" y="6322"/>
                    <a:pt x="0" y="7389"/>
                    <a:pt x="100" y="8490"/>
                  </a:cubicBezTo>
                  <a:lnTo>
                    <a:pt x="167" y="9357"/>
                  </a:lnTo>
                  <a:lnTo>
                    <a:pt x="234" y="10225"/>
                  </a:lnTo>
                  <a:lnTo>
                    <a:pt x="13443" y="10058"/>
                  </a:lnTo>
                  <a:lnTo>
                    <a:pt x="13376" y="9191"/>
                  </a:lnTo>
                  <a:lnTo>
                    <a:pt x="13310" y="8323"/>
                  </a:lnTo>
                  <a:lnTo>
                    <a:pt x="13243" y="7456"/>
                  </a:lnTo>
                  <a:cubicBezTo>
                    <a:pt x="13143" y="6355"/>
                    <a:pt x="12876" y="5321"/>
                    <a:pt x="12476" y="4387"/>
                  </a:cubicBezTo>
                  <a:cubicBezTo>
                    <a:pt x="12042" y="3487"/>
                    <a:pt x="11508" y="2653"/>
                    <a:pt x="10875" y="1985"/>
                  </a:cubicBezTo>
                  <a:cubicBezTo>
                    <a:pt x="10207" y="1285"/>
                    <a:pt x="9440" y="785"/>
                    <a:pt x="8640" y="418"/>
                  </a:cubicBezTo>
                  <a:cubicBezTo>
                    <a:pt x="7945" y="140"/>
                    <a:pt x="7227" y="1"/>
                    <a:pt x="6485"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8"/>
            <p:cNvSpPr/>
            <p:nvPr/>
          </p:nvSpPr>
          <p:spPr>
            <a:xfrm>
              <a:off x="6014025" y="1465699"/>
              <a:ext cx="262864" cy="200902"/>
            </a:xfrm>
            <a:custGeom>
              <a:avLst/>
              <a:gdLst/>
              <a:ahLst/>
              <a:cxnLst/>
              <a:rect l="l" t="t" r="r" b="b"/>
              <a:pathLst>
                <a:path w="13444" h="10275" fill="none" extrusionOk="0">
                  <a:moveTo>
                    <a:pt x="13443" y="10108"/>
                  </a:moveTo>
                  <a:lnTo>
                    <a:pt x="13376" y="9241"/>
                  </a:lnTo>
                  <a:lnTo>
                    <a:pt x="13310" y="8373"/>
                  </a:lnTo>
                  <a:lnTo>
                    <a:pt x="13243" y="7506"/>
                  </a:lnTo>
                  <a:cubicBezTo>
                    <a:pt x="13143" y="6405"/>
                    <a:pt x="12876" y="5371"/>
                    <a:pt x="12476" y="4437"/>
                  </a:cubicBezTo>
                  <a:cubicBezTo>
                    <a:pt x="12042" y="3537"/>
                    <a:pt x="11508" y="2703"/>
                    <a:pt x="10875" y="2035"/>
                  </a:cubicBezTo>
                  <a:cubicBezTo>
                    <a:pt x="10207" y="1335"/>
                    <a:pt x="9440" y="835"/>
                    <a:pt x="8640" y="468"/>
                  </a:cubicBezTo>
                  <a:cubicBezTo>
                    <a:pt x="7806" y="134"/>
                    <a:pt x="6938" y="1"/>
                    <a:pt x="6038" y="67"/>
                  </a:cubicBezTo>
                  <a:lnTo>
                    <a:pt x="6038" y="67"/>
                  </a:lnTo>
                  <a:lnTo>
                    <a:pt x="6038" y="67"/>
                  </a:lnTo>
                  <a:lnTo>
                    <a:pt x="6038" y="67"/>
                  </a:lnTo>
                  <a:lnTo>
                    <a:pt x="6038" y="67"/>
                  </a:lnTo>
                  <a:cubicBezTo>
                    <a:pt x="5137" y="134"/>
                    <a:pt x="4270" y="434"/>
                    <a:pt x="3536" y="901"/>
                  </a:cubicBezTo>
                  <a:cubicBezTo>
                    <a:pt x="2769" y="1368"/>
                    <a:pt x="2102" y="2002"/>
                    <a:pt x="1568" y="2769"/>
                  </a:cubicBezTo>
                  <a:cubicBezTo>
                    <a:pt x="1034" y="3537"/>
                    <a:pt x="634" y="4404"/>
                    <a:pt x="367" y="5405"/>
                  </a:cubicBezTo>
                  <a:cubicBezTo>
                    <a:pt x="100" y="6372"/>
                    <a:pt x="0" y="7439"/>
                    <a:pt x="100" y="8540"/>
                  </a:cubicBezTo>
                  <a:lnTo>
                    <a:pt x="167" y="9407"/>
                  </a:lnTo>
                  <a:lnTo>
                    <a:pt x="234" y="10275"/>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8"/>
            <p:cNvSpPr/>
            <p:nvPr/>
          </p:nvSpPr>
          <p:spPr>
            <a:xfrm>
              <a:off x="5974234" y="1446654"/>
              <a:ext cx="343088" cy="242862"/>
            </a:xfrm>
            <a:custGeom>
              <a:avLst/>
              <a:gdLst/>
              <a:ahLst/>
              <a:cxnLst/>
              <a:rect l="l" t="t" r="r" b="b"/>
              <a:pathLst>
                <a:path w="17547" h="12421" extrusionOk="0">
                  <a:moveTo>
                    <a:pt x="10081" y="1"/>
                  </a:moveTo>
                  <a:cubicBezTo>
                    <a:pt x="9979" y="1"/>
                    <a:pt x="9877" y="3"/>
                    <a:pt x="9774" y="7"/>
                  </a:cubicBezTo>
                  <a:lnTo>
                    <a:pt x="7172" y="107"/>
                  </a:lnTo>
                  <a:cubicBezTo>
                    <a:pt x="3136" y="308"/>
                    <a:pt x="0" y="3710"/>
                    <a:pt x="167" y="7780"/>
                  </a:cubicBezTo>
                  <a:lnTo>
                    <a:pt x="200" y="8247"/>
                  </a:lnTo>
                  <a:cubicBezTo>
                    <a:pt x="298" y="10587"/>
                    <a:pt x="2232" y="12420"/>
                    <a:pt x="4584" y="12420"/>
                  </a:cubicBezTo>
                  <a:cubicBezTo>
                    <a:pt x="4646" y="12420"/>
                    <a:pt x="4708" y="12419"/>
                    <a:pt x="4770" y="12416"/>
                  </a:cubicBezTo>
                  <a:lnTo>
                    <a:pt x="13243" y="12049"/>
                  </a:lnTo>
                  <a:cubicBezTo>
                    <a:pt x="15645" y="11949"/>
                    <a:pt x="17546" y="9914"/>
                    <a:pt x="17413" y="7479"/>
                  </a:cubicBezTo>
                  <a:lnTo>
                    <a:pt x="17413" y="7012"/>
                  </a:lnTo>
                  <a:cubicBezTo>
                    <a:pt x="17250" y="3079"/>
                    <a:pt x="13983" y="1"/>
                    <a:pt x="1008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8"/>
            <p:cNvSpPr/>
            <p:nvPr/>
          </p:nvSpPr>
          <p:spPr>
            <a:xfrm>
              <a:off x="6210985" y="1741596"/>
              <a:ext cx="61981" cy="88729"/>
            </a:xfrm>
            <a:custGeom>
              <a:avLst/>
              <a:gdLst/>
              <a:ahLst/>
              <a:cxnLst/>
              <a:rect l="l" t="t" r="r" b="b"/>
              <a:pathLst>
                <a:path w="3170" h="4538" extrusionOk="0">
                  <a:moveTo>
                    <a:pt x="3170" y="1"/>
                  </a:moveTo>
                  <a:lnTo>
                    <a:pt x="1" y="4537"/>
                  </a:lnTo>
                  <a:cubicBezTo>
                    <a:pt x="768" y="4070"/>
                    <a:pt x="1402" y="3403"/>
                    <a:pt x="1936" y="2636"/>
                  </a:cubicBezTo>
                  <a:cubicBezTo>
                    <a:pt x="2503" y="1869"/>
                    <a:pt x="2903" y="1002"/>
                    <a:pt x="317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8"/>
            <p:cNvSpPr/>
            <p:nvPr/>
          </p:nvSpPr>
          <p:spPr>
            <a:xfrm>
              <a:off x="6210985" y="1741596"/>
              <a:ext cx="61981" cy="88729"/>
            </a:xfrm>
            <a:custGeom>
              <a:avLst/>
              <a:gdLst/>
              <a:ahLst/>
              <a:cxnLst/>
              <a:rect l="l" t="t" r="r" b="b"/>
              <a:pathLst>
                <a:path w="3170" h="4538" fill="none" extrusionOk="0">
                  <a:moveTo>
                    <a:pt x="1" y="4537"/>
                  </a:moveTo>
                  <a:cubicBezTo>
                    <a:pt x="768" y="4070"/>
                    <a:pt x="1402" y="3403"/>
                    <a:pt x="1936" y="2636"/>
                  </a:cubicBezTo>
                  <a:cubicBezTo>
                    <a:pt x="2503" y="1869"/>
                    <a:pt x="2903" y="1002"/>
                    <a:pt x="3170" y="1"/>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8"/>
            <p:cNvSpPr/>
            <p:nvPr/>
          </p:nvSpPr>
          <p:spPr>
            <a:xfrm>
              <a:off x="5978144" y="1597449"/>
              <a:ext cx="337222" cy="92073"/>
            </a:xfrm>
            <a:custGeom>
              <a:avLst/>
              <a:gdLst/>
              <a:ahLst/>
              <a:cxnLst/>
              <a:rect l="l" t="t" r="r" b="b"/>
              <a:pathLst>
                <a:path w="17247" h="4709" extrusionOk="0">
                  <a:moveTo>
                    <a:pt x="17246" y="1"/>
                  </a:moveTo>
                  <a:lnTo>
                    <a:pt x="17246" y="1"/>
                  </a:lnTo>
                  <a:cubicBezTo>
                    <a:pt x="16379" y="1135"/>
                    <a:pt x="15045" y="1902"/>
                    <a:pt x="13543" y="1969"/>
                  </a:cubicBezTo>
                  <a:lnTo>
                    <a:pt x="4070" y="2369"/>
                  </a:lnTo>
                  <a:cubicBezTo>
                    <a:pt x="4004" y="2372"/>
                    <a:pt x="3938" y="2373"/>
                    <a:pt x="3873" y="2373"/>
                  </a:cubicBezTo>
                  <a:cubicBezTo>
                    <a:pt x="2315" y="2373"/>
                    <a:pt x="897" y="1620"/>
                    <a:pt x="0" y="468"/>
                  </a:cubicBezTo>
                  <a:lnTo>
                    <a:pt x="0" y="535"/>
                  </a:lnTo>
                  <a:cubicBezTo>
                    <a:pt x="98" y="2875"/>
                    <a:pt x="2032" y="4708"/>
                    <a:pt x="4384" y="4708"/>
                  </a:cubicBezTo>
                  <a:cubicBezTo>
                    <a:pt x="4446" y="4708"/>
                    <a:pt x="4508" y="4707"/>
                    <a:pt x="4570" y="4704"/>
                  </a:cubicBezTo>
                  <a:lnTo>
                    <a:pt x="13043" y="4337"/>
                  </a:lnTo>
                  <a:cubicBezTo>
                    <a:pt x="15378" y="4237"/>
                    <a:pt x="17213" y="2336"/>
                    <a:pt x="172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8"/>
            <p:cNvSpPr/>
            <p:nvPr/>
          </p:nvSpPr>
          <p:spPr>
            <a:xfrm>
              <a:off x="6187521" y="1722042"/>
              <a:ext cx="20237" cy="28097"/>
            </a:xfrm>
            <a:custGeom>
              <a:avLst/>
              <a:gdLst/>
              <a:ahLst/>
              <a:cxnLst/>
              <a:rect l="l" t="t" r="r" b="b"/>
              <a:pathLst>
                <a:path w="1035" h="1437" extrusionOk="0">
                  <a:moveTo>
                    <a:pt x="500" y="0"/>
                  </a:moveTo>
                  <a:cubicBezTo>
                    <a:pt x="234" y="0"/>
                    <a:pt x="0" y="334"/>
                    <a:pt x="0" y="734"/>
                  </a:cubicBezTo>
                  <a:cubicBezTo>
                    <a:pt x="0" y="1116"/>
                    <a:pt x="212" y="1437"/>
                    <a:pt x="493" y="1437"/>
                  </a:cubicBezTo>
                  <a:cubicBezTo>
                    <a:pt x="506" y="1437"/>
                    <a:pt x="520" y="1436"/>
                    <a:pt x="534" y="1434"/>
                  </a:cubicBezTo>
                  <a:cubicBezTo>
                    <a:pt x="801" y="1434"/>
                    <a:pt x="1034" y="1101"/>
                    <a:pt x="1034" y="701"/>
                  </a:cubicBezTo>
                  <a:cubicBezTo>
                    <a:pt x="1034" y="300"/>
                    <a:pt x="801" y="0"/>
                    <a:pt x="5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8"/>
            <p:cNvSpPr/>
            <p:nvPr/>
          </p:nvSpPr>
          <p:spPr>
            <a:xfrm>
              <a:off x="6175124" y="1694648"/>
              <a:ext cx="39144" cy="10441"/>
            </a:xfrm>
            <a:custGeom>
              <a:avLst/>
              <a:gdLst/>
              <a:ahLst/>
              <a:cxnLst/>
              <a:rect l="l" t="t" r="r" b="b"/>
              <a:pathLst>
                <a:path w="2002" h="534" fill="none" extrusionOk="0">
                  <a:moveTo>
                    <a:pt x="2002" y="0"/>
                  </a:moveTo>
                  <a:cubicBezTo>
                    <a:pt x="1601" y="33"/>
                    <a:pt x="1235" y="67"/>
                    <a:pt x="901" y="167"/>
                  </a:cubicBezTo>
                  <a:cubicBezTo>
                    <a:pt x="567" y="267"/>
                    <a:pt x="267" y="367"/>
                    <a:pt x="0" y="534"/>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8"/>
            <p:cNvSpPr/>
            <p:nvPr/>
          </p:nvSpPr>
          <p:spPr>
            <a:xfrm>
              <a:off x="6092942" y="1725953"/>
              <a:ext cx="20882" cy="28703"/>
            </a:xfrm>
            <a:custGeom>
              <a:avLst/>
              <a:gdLst/>
              <a:ahLst/>
              <a:cxnLst/>
              <a:rect l="l" t="t" r="r" b="b"/>
              <a:pathLst>
                <a:path w="1068" h="1468" extrusionOk="0">
                  <a:moveTo>
                    <a:pt x="501" y="0"/>
                  </a:moveTo>
                  <a:cubicBezTo>
                    <a:pt x="200" y="0"/>
                    <a:pt x="0" y="367"/>
                    <a:pt x="34" y="767"/>
                  </a:cubicBezTo>
                  <a:cubicBezTo>
                    <a:pt x="34" y="1168"/>
                    <a:pt x="267" y="1468"/>
                    <a:pt x="567" y="1468"/>
                  </a:cubicBezTo>
                  <a:cubicBezTo>
                    <a:pt x="834" y="1435"/>
                    <a:pt x="1068" y="1101"/>
                    <a:pt x="1034" y="701"/>
                  </a:cubicBezTo>
                  <a:cubicBezTo>
                    <a:pt x="1034" y="300"/>
                    <a:pt x="768" y="0"/>
                    <a:pt x="5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8"/>
            <p:cNvSpPr/>
            <p:nvPr/>
          </p:nvSpPr>
          <p:spPr>
            <a:xfrm>
              <a:off x="6084456" y="1699849"/>
              <a:ext cx="39164" cy="7860"/>
            </a:xfrm>
            <a:custGeom>
              <a:avLst/>
              <a:gdLst/>
              <a:ahLst/>
              <a:cxnLst/>
              <a:rect l="l" t="t" r="r" b="b"/>
              <a:pathLst>
                <a:path w="2003" h="402" fill="none" extrusionOk="0">
                  <a:moveTo>
                    <a:pt x="1" y="1"/>
                  </a:moveTo>
                  <a:cubicBezTo>
                    <a:pt x="368" y="1"/>
                    <a:pt x="768" y="34"/>
                    <a:pt x="1101" y="101"/>
                  </a:cubicBezTo>
                  <a:cubicBezTo>
                    <a:pt x="1435" y="168"/>
                    <a:pt x="1735" y="268"/>
                    <a:pt x="2002" y="401"/>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8"/>
            <p:cNvSpPr/>
            <p:nvPr/>
          </p:nvSpPr>
          <p:spPr>
            <a:xfrm>
              <a:off x="6120981" y="1776831"/>
              <a:ext cx="65247" cy="8486"/>
            </a:xfrm>
            <a:custGeom>
              <a:avLst/>
              <a:gdLst/>
              <a:ahLst/>
              <a:cxnLst/>
              <a:rect l="l" t="t" r="r" b="b"/>
              <a:pathLst>
                <a:path w="3337" h="434" fill="none" extrusionOk="0">
                  <a:moveTo>
                    <a:pt x="3336" y="0"/>
                  </a:moveTo>
                  <a:cubicBezTo>
                    <a:pt x="2936" y="234"/>
                    <a:pt x="2402" y="334"/>
                    <a:pt x="1802" y="367"/>
                  </a:cubicBezTo>
                  <a:lnTo>
                    <a:pt x="1702" y="367"/>
                  </a:lnTo>
                  <a:lnTo>
                    <a:pt x="1602" y="400"/>
                  </a:lnTo>
                  <a:cubicBezTo>
                    <a:pt x="1035" y="434"/>
                    <a:pt x="468" y="434"/>
                    <a:pt x="1" y="267"/>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8"/>
            <p:cNvSpPr/>
            <p:nvPr/>
          </p:nvSpPr>
          <p:spPr>
            <a:xfrm>
              <a:off x="5811179" y="1926961"/>
              <a:ext cx="271330" cy="430526"/>
            </a:xfrm>
            <a:custGeom>
              <a:avLst/>
              <a:gdLst/>
              <a:ahLst/>
              <a:cxnLst/>
              <a:rect l="l" t="t" r="r" b="b"/>
              <a:pathLst>
                <a:path w="13877" h="22019" extrusionOk="0">
                  <a:moveTo>
                    <a:pt x="9899" y="0"/>
                  </a:moveTo>
                  <a:cubicBezTo>
                    <a:pt x="8522" y="0"/>
                    <a:pt x="7203" y="829"/>
                    <a:pt x="6671" y="2196"/>
                  </a:cubicBezTo>
                  <a:lnTo>
                    <a:pt x="734" y="17207"/>
                  </a:lnTo>
                  <a:cubicBezTo>
                    <a:pt x="0" y="19008"/>
                    <a:pt x="867" y="21043"/>
                    <a:pt x="2669" y="21777"/>
                  </a:cubicBezTo>
                  <a:cubicBezTo>
                    <a:pt x="3091" y="21941"/>
                    <a:pt x="3526" y="22019"/>
                    <a:pt x="3955" y="22019"/>
                  </a:cubicBezTo>
                  <a:cubicBezTo>
                    <a:pt x="5353" y="22019"/>
                    <a:pt x="6677" y="21187"/>
                    <a:pt x="7239" y="19808"/>
                  </a:cubicBezTo>
                  <a:lnTo>
                    <a:pt x="13176" y="4831"/>
                  </a:lnTo>
                  <a:cubicBezTo>
                    <a:pt x="13877" y="3030"/>
                    <a:pt x="13009" y="995"/>
                    <a:pt x="11208" y="261"/>
                  </a:cubicBezTo>
                  <a:cubicBezTo>
                    <a:pt x="10781" y="84"/>
                    <a:pt x="10337" y="0"/>
                    <a:pt x="9899" y="0"/>
                  </a:cubicBezTo>
                  <a:close/>
                </a:path>
              </a:pathLst>
            </a:custGeom>
            <a:solidFill>
              <a:srgbClr val="FF6952"/>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8"/>
            <p:cNvSpPr/>
            <p:nvPr/>
          </p:nvSpPr>
          <p:spPr>
            <a:xfrm>
              <a:off x="5655946" y="1814353"/>
              <a:ext cx="275241" cy="523948"/>
            </a:xfrm>
            <a:custGeom>
              <a:avLst/>
              <a:gdLst/>
              <a:ahLst/>
              <a:cxnLst/>
              <a:rect l="l" t="t" r="r" b="b"/>
              <a:pathLst>
                <a:path w="14077" h="26797" extrusionOk="0">
                  <a:moveTo>
                    <a:pt x="4663" y="1"/>
                  </a:moveTo>
                  <a:cubicBezTo>
                    <a:pt x="4599" y="1"/>
                    <a:pt x="4535" y="6"/>
                    <a:pt x="4470" y="16"/>
                  </a:cubicBezTo>
                  <a:cubicBezTo>
                    <a:pt x="3803" y="149"/>
                    <a:pt x="3402" y="783"/>
                    <a:pt x="3503" y="1417"/>
                  </a:cubicBezTo>
                  <a:lnTo>
                    <a:pt x="3803" y="3051"/>
                  </a:lnTo>
                  <a:lnTo>
                    <a:pt x="4003" y="4085"/>
                  </a:lnTo>
                  <a:cubicBezTo>
                    <a:pt x="3936" y="4119"/>
                    <a:pt x="3869" y="4152"/>
                    <a:pt x="3803" y="4185"/>
                  </a:cubicBezTo>
                  <a:lnTo>
                    <a:pt x="3736" y="3985"/>
                  </a:lnTo>
                  <a:cubicBezTo>
                    <a:pt x="3703" y="3852"/>
                    <a:pt x="3669" y="3685"/>
                    <a:pt x="3569" y="3552"/>
                  </a:cubicBezTo>
                  <a:lnTo>
                    <a:pt x="2402" y="1517"/>
                  </a:lnTo>
                  <a:cubicBezTo>
                    <a:pt x="2178" y="1137"/>
                    <a:pt x="1774" y="921"/>
                    <a:pt x="1362" y="921"/>
                  </a:cubicBezTo>
                  <a:cubicBezTo>
                    <a:pt x="1159" y="921"/>
                    <a:pt x="954" y="973"/>
                    <a:pt x="767" y="1083"/>
                  </a:cubicBezTo>
                  <a:cubicBezTo>
                    <a:pt x="200" y="1417"/>
                    <a:pt x="0" y="2151"/>
                    <a:pt x="334" y="2718"/>
                  </a:cubicBezTo>
                  <a:lnTo>
                    <a:pt x="1368" y="4519"/>
                  </a:lnTo>
                  <a:lnTo>
                    <a:pt x="1368" y="4552"/>
                  </a:lnTo>
                  <a:lnTo>
                    <a:pt x="1968" y="6087"/>
                  </a:lnTo>
                  <a:cubicBezTo>
                    <a:pt x="1534" y="7121"/>
                    <a:pt x="1534" y="8355"/>
                    <a:pt x="2135" y="9423"/>
                  </a:cubicBezTo>
                  <a:cubicBezTo>
                    <a:pt x="2402" y="9890"/>
                    <a:pt x="2769" y="10290"/>
                    <a:pt x="3169" y="10590"/>
                  </a:cubicBezTo>
                  <a:cubicBezTo>
                    <a:pt x="3169" y="10623"/>
                    <a:pt x="3169" y="10657"/>
                    <a:pt x="3202" y="10690"/>
                  </a:cubicBezTo>
                  <a:lnTo>
                    <a:pt x="8473" y="25034"/>
                  </a:lnTo>
                  <a:cubicBezTo>
                    <a:pt x="8890" y="26129"/>
                    <a:pt x="9919" y="26796"/>
                    <a:pt x="11017" y="26796"/>
                  </a:cubicBezTo>
                  <a:cubicBezTo>
                    <a:pt x="11324" y="26796"/>
                    <a:pt x="11636" y="26744"/>
                    <a:pt x="11942" y="26635"/>
                  </a:cubicBezTo>
                  <a:cubicBezTo>
                    <a:pt x="13343" y="26135"/>
                    <a:pt x="14077" y="24600"/>
                    <a:pt x="13576" y="23199"/>
                  </a:cubicBezTo>
                  <a:lnTo>
                    <a:pt x="8606" y="9723"/>
                  </a:lnTo>
                  <a:cubicBezTo>
                    <a:pt x="8740" y="9523"/>
                    <a:pt x="8840" y="9356"/>
                    <a:pt x="8906" y="9156"/>
                  </a:cubicBezTo>
                  <a:cubicBezTo>
                    <a:pt x="9240" y="8989"/>
                    <a:pt x="9507" y="8722"/>
                    <a:pt x="9674" y="8388"/>
                  </a:cubicBezTo>
                  <a:lnTo>
                    <a:pt x="11241" y="7821"/>
                  </a:lnTo>
                  <a:cubicBezTo>
                    <a:pt x="11808" y="7621"/>
                    <a:pt x="12075" y="6987"/>
                    <a:pt x="11875" y="6420"/>
                  </a:cubicBezTo>
                  <a:cubicBezTo>
                    <a:pt x="11717" y="6000"/>
                    <a:pt x="11311" y="5724"/>
                    <a:pt x="10869" y="5724"/>
                  </a:cubicBezTo>
                  <a:cubicBezTo>
                    <a:pt x="10749" y="5724"/>
                    <a:pt x="10628" y="5744"/>
                    <a:pt x="10508" y="5787"/>
                  </a:cubicBezTo>
                  <a:lnTo>
                    <a:pt x="9073" y="6320"/>
                  </a:lnTo>
                  <a:cubicBezTo>
                    <a:pt x="9073" y="6320"/>
                    <a:pt x="9040" y="6287"/>
                    <a:pt x="9040" y="6287"/>
                  </a:cubicBezTo>
                  <a:cubicBezTo>
                    <a:pt x="8940" y="6087"/>
                    <a:pt x="8873" y="5920"/>
                    <a:pt x="8773" y="5720"/>
                  </a:cubicBezTo>
                  <a:cubicBezTo>
                    <a:pt x="8706" y="5620"/>
                    <a:pt x="8640" y="5520"/>
                    <a:pt x="8573" y="5420"/>
                  </a:cubicBezTo>
                  <a:lnTo>
                    <a:pt x="8906" y="3552"/>
                  </a:lnTo>
                  <a:cubicBezTo>
                    <a:pt x="8906" y="3485"/>
                    <a:pt x="8940" y="3418"/>
                    <a:pt x="8940" y="3318"/>
                  </a:cubicBezTo>
                  <a:cubicBezTo>
                    <a:pt x="8973" y="3151"/>
                    <a:pt x="8973" y="2985"/>
                    <a:pt x="8940" y="2851"/>
                  </a:cubicBezTo>
                  <a:lnTo>
                    <a:pt x="8873" y="1650"/>
                  </a:lnTo>
                  <a:cubicBezTo>
                    <a:pt x="8840" y="1017"/>
                    <a:pt x="8306" y="516"/>
                    <a:pt x="7639" y="516"/>
                  </a:cubicBezTo>
                  <a:cubicBezTo>
                    <a:pt x="6972" y="550"/>
                    <a:pt x="6471" y="1117"/>
                    <a:pt x="6505" y="1784"/>
                  </a:cubicBezTo>
                  <a:lnTo>
                    <a:pt x="6571" y="3118"/>
                  </a:lnTo>
                  <a:lnTo>
                    <a:pt x="6438" y="3919"/>
                  </a:lnTo>
                  <a:lnTo>
                    <a:pt x="6405" y="3919"/>
                  </a:lnTo>
                  <a:lnTo>
                    <a:pt x="6305" y="3285"/>
                  </a:lnTo>
                  <a:lnTo>
                    <a:pt x="5838" y="983"/>
                  </a:lnTo>
                  <a:cubicBezTo>
                    <a:pt x="5718" y="384"/>
                    <a:pt x="5222" y="1"/>
                    <a:pt x="4663" y="1"/>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8"/>
            <p:cNvSpPr/>
            <p:nvPr/>
          </p:nvSpPr>
          <p:spPr>
            <a:xfrm>
              <a:off x="5678119" y="1898139"/>
              <a:ext cx="120678" cy="138705"/>
            </a:xfrm>
            <a:custGeom>
              <a:avLst/>
              <a:gdLst/>
              <a:ahLst/>
              <a:cxnLst/>
              <a:rect l="l" t="t" r="r" b="b"/>
              <a:pathLst>
                <a:path w="6172" h="7094" extrusionOk="0">
                  <a:moveTo>
                    <a:pt x="2469" y="1"/>
                  </a:moveTo>
                  <a:cubicBezTo>
                    <a:pt x="667" y="1001"/>
                    <a:pt x="0" y="3336"/>
                    <a:pt x="1034" y="5171"/>
                  </a:cubicBezTo>
                  <a:cubicBezTo>
                    <a:pt x="1714" y="6394"/>
                    <a:pt x="3008" y="7094"/>
                    <a:pt x="4333" y="7094"/>
                  </a:cubicBezTo>
                  <a:cubicBezTo>
                    <a:pt x="4959" y="7094"/>
                    <a:pt x="5593" y="6937"/>
                    <a:pt x="6171" y="6605"/>
                  </a:cubicBezTo>
                  <a:lnTo>
                    <a:pt x="2469"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8"/>
            <p:cNvSpPr/>
            <p:nvPr/>
          </p:nvSpPr>
          <p:spPr>
            <a:xfrm>
              <a:off x="5678119" y="1898139"/>
              <a:ext cx="120678" cy="149381"/>
            </a:xfrm>
            <a:custGeom>
              <a:avLst/>
              <a:gdLst/>
              <a:ahLst/>
              <a:cxnLst/>
              <a:rect l="l" t="t" r="r" b="b"/>
              <a:pathLst>
                <a:path w="6172" h="7640" fill="none" extrusionOk="0">
                  <a:moveTo>
                    <a:pt x="2469" y="1"/>
                  </a:moveTo>
                  <a:cubicBezTo>
                    <a:pt x="667" y="1001"/>
                    <a:pt x="0" y="3336"/>
                    <a:pt x="1034" y="5171"/>
                  </a:cubicBezTo>
                  <a:cubicBezTo>
                    <a:pt x="2035" y="6972"/>
                    <a:pt x="4370" y="7639"/>
                    <a:pt x="6171" y="6605"/>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8"/>
            <p:cNvSpPr/>
            <p:nvPr/>
          </p:nvSpPr>
          <p:spPr>
            <a:xfrm>
              <a:off x="5931842" y="1869806"/>
              <a:ext cx="426557" cy="556230"/>
            </a:xfrm>
            <a:custGeom>
              <a:avLst/>
              <a:gdLst/>
              <a:ahLst/>
              <a:cxnLst/>
              <a:rect l="l" t="t" r="r" b="b"/>
              <a:pathLst>
                <a:path w="21816" h="28448" extrusionOk="0">
                  <a:moveTo>
                    <a:pt x="9569" y="1"/>
                  </a:moveTo>
                  <a:cubicBezTo>
                    <a:pt x="6277" y="1"/>
                    <a:pt x="4130" y="3425"/>
                    <a:pt x="3069" y="8121"/>
                  </a:cubicBezTo>
                  <a:cubicBezTo>
                    <a:pt x="1535" y="8555"/>
                    <a:pt x="367" y="9922"/>
                    <a:pt x="300" y="11623"/>
                  </a:cubicBezTo>
                  <a:cubicBezTo>
                    <a:pt x="267" y="12824"/>
                    <a:pt x="801" y="13925"/>
                    <a:pt x="1668" y="14659"/>
                  </a:cubicBezTo>
                  <a:lnTo>
                    <a:pt x="0" y="25300"/>
                  </a:lnTo>
                  <a:cubicBezTo>
                    <a:pt x="0" y="26167"/>
                    <a:pt x="1134" y="27768"/>
                    <a:pt x="1968" y="28002"/>
                  </a:cubicBezTo>
                  <a:cubicBezTo>
                    <a:pt x="2300" y="28088"/>
                    <a:pt x="2710" y="28123"/>
                    <a:pt x="3170" y="28123"/>
                  </a:cubicBezTo>
                  <a:cubicBezTo>
                    <a:pt x="5122" y="28123"/>
                    <a:pt x="7974" y="27497"/>
                    <a:pt x="9610" y="27497"/>
                  </a:cubicBezTo>
                  <a:cubicBezTo>
                    <a:pt x="9834" y="27497"/>
                    <a:pt x="10035" y="27508"/>
                    <a:pt x="10207" y="27535"/>
                  </a:cubicBezTo>
                  <a:cubicBezTo>
                    <a:pt x="12712" y="27934"/>
                    <a:pt x="14653" y="28447"/>
                    <a:pt x="16265" y="28447"/>
                  </a:cubicBezTo>
                  <a:cubicBezTo>
                    <a:pt x="18024" y="28447"/>
                    <a:pt x="19394" y="27836"/>
                    <a:pt x="20682" y="25800"/>
                  </a:cubicBezTo>
                  <a:cubicBezTo>
                    <a:pt x="20848" y="25567"/>
                    <a:pt x="20581" y="23999"/>
                    <a:pt x="20348" y="22731"/>
                  </a:cubicBezTo>
                  <a:cubicBezTo>
                    <a:pt x="20114" y="21431"/>
                    <a:pt x="20014" y="20130"/>
                    <a:pt x="20048" y="18862"/>
                  </a:cubicBezTo>
                  <a:lnTo>
                    <a:pt x="20081" y="18562"/>
                  </a:lnTo>
                  <a:cubicBezTo>
                    <a:pt x="20081" y="17961"/>
                    <a:pt x="20148" y="17328"/>
                    <a:pt x="20248" y="16727"/>
                  </a:cubicBezTo>
                  <a:cubicBezTo>
                    <a:pt x="21816" y="6220"/>
                    <a:pt x="19748" y="749"/>
                    <a:pt x="15444" y="449"/>
                  </a:cubicBezTo>
                  <a:lnTo>
                    <a:pt x="9941" y="15"/>
                  </a:lnTo>
                  <a:cubicBezTo>
                    <a:pt x="9815" y="6"/>
                    <a:pt x="9691" y="1"/>
                    <a:pt x="9569" y="1"/>
                  </a:cubicBezTo>
                  <a:close/>
                </a:path>
              </a:pathLst>
            </a:custGeom>
            <a:solidFill>
              <a:srgbClr val="FF6952"/>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8"/>
            <p:cNvSpPr/>
            <p:nvPr/>
          </p:nvSpPr>
          <p:spPr>
            <a:xfrm>
              <a:off x="6009449" y="2109471"/>
              <a:ext cx="275260" cy="71152"/>
            </a:xfrm>
            <a:custGeom>
              <a:avLst/>
              <a:gdLst/>
              <a:ahLst/>
              <a:cxnLst/>
              <a:rect l="l" t="t" r="r" b="b"/>
              <a:pathLst>
                <a:path w="14078" h="3639" extrusionOk="0">
                  <a:moveTo>
                    <a:pt x="14077" y="0"/>
                  </a:moveTo>
                  <a:lnTo>
                    <a:pt x="1" y="3269"/>
                  </a:lnTo>
                  <a:lnTo>
                    <a:pt x="10175" y="3636"/>
                  </a:lnTo>
                  <a:cubicBezTo>
                    <a:pt x="10220" y="3638"/>
                    <a:pt x="10265" y="3638"/>
                    <a:pt x="10311" y="3638"/>
                  </a:cubicBezTo>
                  <a:cubicBezTo>
                    <a:pt x="11263" y="3638"/>
                    <a:pt x="12176" y="3304"/>
                    <a:pt x="12876" y="2635"/>
                  </a:cubicBezTo>
                  <a:cubicBezTo>
                    <a:pt x="13610" y="1935"/>
                    <a:pt x="14044" y="1001"/>
                    <a:pt x="14077"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8"/>
            <p:cNvSpPr/>
            <p:nvPr/>
          </p:nvSpPr>
          <p:spPr>
            <a:xfrm>
              <a:off x="6009449" y="2109471"/>
              <a:ext cx="275260" cy="71758"/>
            </a:xfrm>
            <a:custGeom>
              <a:avLst/>
              <a:gdLst/>
              <a:ahLst/>
              <a:cxnLst/>
              <a:rect l="l" t="t" r="r" b="b"/>
              <a:pathLst>
                <a:path w="14078" h="3670" fill="none" extrusionOk="0">
                  <a:moveTo>
                    <a:pt x="1" y="3269"/>
                  </a:moveTo>
                  <a:lnTo>
                    <a:pt x="10175" y="3636"/>
                  </a:lnTo>
                  <a:cubicBezTo>
                    <a:pt x="11175" y="3670"/>
                    <a:pt x="12143" y="3336"/>
                    <a:pt x="12876" y="2635"/>
                  </a:cubicBezTo>
                  <a:cubicBezTo>
                    <a:pt x="13610" y="1935"/>
                    <a:pt x="14044" y="1001"/>
                    <a:pt x="14077" y="0"/>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8"/>
            <p:cNvSpPr/>
            <p:nvPr/>
          </p:nvSpPr>
          <p:spPr>
            <a:xfrm>
              <a:off x="6262527" y="1950503"/>
              <a:ext cx="322851" cy="404971"/>
            </a:xfrm>
            <a:custGeom>
              <a:avLst/>
              <a:gdLst/>
              <a:ahLst/>
              <a:cxnLst/>
              <a:rect l="l" t="t" r="r" b="b"/>
              <a:pathLst>
                <a:path w="16512" h="20712" extrusionOk="0">
                  <a:moveTo>
                    <a:pt x="3996" y="1"/>
                  </a:moveTo>
                  <a:cubicBezTo>
                    <a:pt x="3358" y="1"/>
                    <a:pt x="2713" y="171"/>
                    <a:pt x="2135" y="525"/>
                  </a:cubicBezTo>
                  <a:cubicBezTo>
                    <a:pt x="501" y="1559"/>
                    <a:pt x="0" y="3727"/>
                    <a:pt x="1034" y="5362"/>
                  </a:cubicBezTo>
                  <a:lnTo>
                    <a:pt x="9574" y="19071"/>
                  </a:lnTo>
                  <a:cubicBezTo>
                    <a:pt x="10242" y="20129"/>
                    <a:pt x="11372" y="20711"/>
                    <a:pt x="12537" y="20711"/>
                  </a:cubicBezTo>
                  <a:cubicBezTo>
                    <a:pt x="13174" y="20711"/>
                    <a:pt x="13821" y="20537"/>
                    <a:pt x="14410" y="20172"/>
                  </a:cubicBezTo>
                  <a:cubicBezTo>
                    <a:pt x="16045" y="19138"/>
                    <a:pt x="16512" y="16970"/>
                    <a:pt x="15478" y="15335"/>
                  </a:cubicBezTo>
                  <a:lnTo>
                    <a:pt x="6972" y="1626"/>
                  </a:lnTo>
                  <a:cubicBezTo>
                    <a:pt x="6304" y="569"/>
                    <a:pt x="5161" y="1"/>
                    <a:pt x="3996" y="1"/>
                  </a:cubicBezTo>
                  <a:close/>
                </a:path>
              </a:pathLst>
            </a:custGeom>
            <a:solidFill>
              <a:srgbClr val="FF6952"/>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8"/>
            <p:cNvSpPr/>
            <p:nvPr/>
          </p:nvSpPr>
          <p:spPr>
            <a:xfrm>
              <a:off x="6175124" y="2242237"/>
              <a:ext cx="384168" cy="220278"/>
            </a:xfrm>
            <a:custGeom>
              <a:avLst/>
              <a:gdLst/>
              <a:ahLst/>
              <a:cxnLst/>
              <a:rect l="l" t="t" r="r" b="b"/>
              <a:pathLst>
                <a:path w="19648" h="11266" extrusionOk="0">
                  <a:moveTo>
                    <a:pt x="16653" y="0"/>
                  </a:moveTo>
                  <a:cubicBezTo>
                    <a:pt x="16397" y="0"/>
                    <a:pt x="16137" y="37"/>
                    <a:pt x="15878" y="115"/>
                  </a:cubicBezTo>
                  <a:lnTo>
                    <a:pt x="7139" y="2817"/>
                  </a:lnTo>
                  <a:cubicBezTo>
                    <a:pt x="6552" y="2460"/>
                    <a:pt x="5867" y="2259"/>
                    <a:pt x="5159" y="2259"/>
                  </a:cubicBezTo>
                  <a:cubicBezTo>
                    <a:pt x="4942" y="2259"/>
                    <a:pt x="4723" y="2278"/>
                    <a:pt x="4504" y="2317"/>
                  </a:cubicBezTo>
                  <a:cubicBezTo>
                    <a:pt x="2836" y="2617"/>
                    <a:pt x="1601" y="3951"/>
                    <a:pt x="1335" y="5519"/>
                  </a:cubicBezTo>
                  <a:lnTo>
                    <a:pt x="200" y="8955"/>
                  </a:lnTo>
                  <a:cubicBezTo>
                    <a:pt x="0" y="9555"/>
                    <a:pt x="301" y="10189"/>
                    <a:pt x="901" y="10423"/>
                  </a:cubicBezTo>
                  <a:cubicBezTo>
                    <a:pt x="1024" y="10467"/>
                    <a:pt x="1150" y="10487"/>
                    <a:pt x="1273" y="10487"/>
                  </a:cubicBezTo>
                  <a:cubicBezTo>
                    <a:pt x="1618" y="10487"/>
                    <a:pt x="1948" y="10326"/>
                    <a:pt x="2169" y="10056"/>
                  </a:cubicBezTo>
                  <a:lnTo>
                    <a:pt x="2169" y="10056"/>
                  </a:lnTo>
                  <a:cubicBezTo>
                    <a:pt x="2135" y="10523"/>
                    <a:pt x="2402" y="11023"/>
                    <a:pt x="2902" y="11190"/>
                  </a:cubicBezTo>
                  <a:cubicBezTo>
                    <a:pt x="3035" y="11241"/>
                    <a:pt x="3168" y="11265"/>
                    <a:pt x="3299" y="11265"/>
                  </a:cubicBezTo>
                  <a:cubicBezTo>
                    <a:pt x="3762" y="11265"/>
                    <a:pt x="4188" y="10965"/>
                    <a:pt x="4370" y="10523"/>
                  </a:cubicBezTo>
                  <a:lnTo>
                    <a:pt x="4537" y="9989"/>
                  </a:lnTo>
                  <a:cubicBezTo>
                    <a:pt x="4537" y="10456"/>
                    <a:pt x="4837" y="10890"/>
                    <a:pt x="5304" y="11056"/>
                  </a:cubicBezTo>
                  <a:cubicBezTo>
                    <a:pt x="5422" y="11098"/>
                    <a:pt x="5545" y="11118"/>
                    <a:pt x="5667" y="11118"/>
                  </a:cubicBezTo>
                  <a:cubicBezTo>
                    <a:pt x="6129" y="11118"/>
                    <a:pt x="6580" y="10831"/>
                    <a:pt x="6738" y="10356"/>
                  </a:cubicBezTo>
                  <a:lnTo>
                    <a:pt x="7039" y="9489"/>
                  </a:lnTo>
                  <a:cubicBezTo>
                    <a:pt x="7672" y="9155"/>
                    <a:pt x="8173" y="8655"/>
                    <a:pt x="8506" y="8054"/>
                  </a:cubicBezTo>
                  <a:lnTo>
                    <a:pt x="17446" y="5286"/>
                  </a:lnTo>
                  <a:cubicBezTo>
                    <a:pt x="18847" y="4852"/>
                    <a:pt x="19648" y="3351"/>
                    <a:pt x="19247" y="1917"/>
                  </a:cubicBezTo>
                  <a:cubicBezTo>
                    <a:pt x="18892" y="768"/>
                    <a:pt x="17819" y="0"/>
                    <a:pt x="16653" y="0"/>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8"/>
            <p:cNvSpPr/>
            <p:nvPr/>
          </p:nvSpPr>
          <p:spPr>
            <a:xfrm>
              <a:off x="5903138" y="2478636"/>
              <a:ext cx="568098" cy="61336"/>
            </a:xfrm>
            <a:custGeom>
              <a:avLst/>
              <a:gdLst/>
              <a:ahLst/>
              <a:cxnLst/>
              <a:rect l="l" t="t" r="r" b="b"/>
              <a:pathLst>
                <a:path w="29055" h="3137" extrusionOk="0">
                  <a:moveTo>
                    <a:pt x="0" y="0"/>
                  </a:moveTo>
                  <a:lnTo>
                    <a:pt x="0" y="3136"/>
                  </a:lnTo>
                  <a:lnTo>
                    <a:pt x="29054" y="3136"/>
                  </a:lnTo>
                  <a:lnTo>
                    <a:pt x="2905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8"/>
            <p:cNvSpPr/>
            <p:nvPr/>
          </p:nvSpPr>
          <p:spPr>
            <a:xfrm>
              <a:off x="5954016" y="2416672"/>
              <a:ext cx="489829" cy="81553"/>
            </a:xfrm>
            <a:custGeom>
              <a:avLst/>
              <a:gdLst/>
              <a:ahLst/>
              <a:cxnLst/>
              <a:rect l="l" t="t" r="r" b="b"/>
              <a:pathLst>
                <a:path w="25052" h="4171" extrusionOk="0">
                  <a:moveTo>
                    <a:pt x="2068" y="1"/>
                  </a:moveTo>
                  <a:cubicBezTo>
                    <a:pt x="934" y="1"/>
                    <a:pt x="0" y="901"/>
                    <a:pt x="0" y="2035"/>
                  </a:cubicBezTo>
                  <a:cubicBezTo>
                    <a:pt x="0" y="3169"/>
                    <a:pt x="901" y="4103"/>
                    <a:pt x="2035" y="4103"/>
                  </a:cubicBezTo>
                  <a:lnTo>
                    <a:pt x="23017" y="4170"/>
                  </a:lnTo>
                  <a:cubicBezTo>
                    <a:pt x="24117" y="4170"/>
                    <a:pt x="25051" y="3236"/>
                    <a:pt x="25051" y="2102"/>
                  </a:cubicBezTo>
                  <a:cubicBezTo>
                    <a:pt x="25051" y="968"/>
                    <a:pt x="24151" y="67"/>
                    <a:pt x="23017" y="67"/>
                  </a:cubicBezTo>
                  <a:lnTo>
                    <a:pt x="2068" y="1"/>
                  </a:lnTo>
                  <a:close/>
                </a:path>
              </a:pathLst>
            </a:custGeom>
            <a:solidFill>
              <a:schemeClr val="accent5"/>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8"/>
            <p:cNvSpPr/>
            <p:nvPr/>
          </p:nvSpPr>
          <p:spPr>
            <a:xfrm>
              <a:off x="6078590" y="2454508"/>
              <a:ext cx="24147" cy="23502"/>
            </a:xfrm>
            <a:custGeom>
              <a:avLst/>
              <a:gdLst/>
              <a:ahLst/>
              <a:cxnLst/>
              <a:rect l="l" t="t" r="r" b="b"/>
              <a:pathLst>
                <a:path w="1235" h="1202" extrusionOk="0">
                  <a:moveTo>
                    <a:pt x="601" y="0"/>
                  </a:moveTo>
                  <a:cubicBezTo>
                    <a:pt x="267" y="0"/>
                    <a:pt x="0" y="267"/>
                    <a:pt x="0" y="601"/>
                  </a:cubicBezTo>
                  <a:cubicBezTo>
                    <a:pt x="0" y="934"/>
                    <a:pt x="267" y="1201"/>
                    <a:pt x="601" y="1201"/>
                  </a:cubicBezTo>
                  <a:cubicBezTo>
                    <a:pt x="934" y="1201"/>
                    <a:pt x="1235" y="934"/>
                    <a:pt x="1235" y="601"/>
                  </a:cubicBezTo>
                  <a:cubicBezTo>
                    <a:pt x="1235" y="267"/>
                    <a:pt x="968" y="0"/>
                    <a:pt x="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8"/>
            <p:cNvSpPr/>
            <p:nvPr/>
          </p:nvSpPr>
          <p:spPr>
            <a:xfrm>
              <a:off x="5883565" y="2048816"/>
              <a:ext cx="610488" cy="375682"/>
            </a:xfrm>
            <a:custGeom>
              <a:avLst/>
              <a:gdLst/>
              <a:ahLst/>
              <a:cxnLst/>
              <a:rect l="l" t="t" r="r" b="b"/>
              <a:pathLst>
                <a:path w="31223" h="19214" extrusionOk="0">
                  <a:moveTo>
                    <a:pt x="5771" y="0"/>
                  </a:moveTo>
                  <a:cubicBezTo>
                    <a:pt x="2502" y="0"/>
                    <a:pt x="1" y="2902"/>
                    <a:pt x="468" y="6104"/>
                  </a:cubicBezTo>
                  <a:lnTo>
                    <a:pt x="2035" y="14611"/>
                  </a:lnTo>
                  <a:cubicBezTo>
                    <a:pt x="2402" y="17246"/>
                    <a:pt x="4671" y="19214"/>
                    <a:pt x="7339" y="19214"/>
                  </a:cubicBezTo>
                  <a:lnTo>
                    <a:pt x="23918" y="19214"/>
                  </a:lnTo>
                  <a:cubicBezTo>
                    <a:pt x="26586" y="19214"/>
                    <a:pt x="28855" y="17246"/>
                    <a:pt x="29222" y="14611"/>
                  </a:cubicBezTo>
                  <a:lnTo>
                    <a:pt x="30789" y="6104"/>
                  </a:lnTo>
                  <a:cubicBezTo>
                    <a:pt x="31223" y="2902"/>
                    <a:pt x="28721" y="0"/>
                    <a:pt x="25486" y="0"/>
                  </a:cubicBezTo>
                  <a:close/>
                </a:path>
              </a:pathLst>
            </a:custGeom>
            <a:solidFill>
              <a:schemeClr val="accent5"/>
            </a:solidFill>
            <a:ln w="1000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8"/>
            <p:cNvSpPr/>
            <p:nvPr/>
          </p:nvSpPr>
          <p:spPr>
            <a:xfrm>
              <a:off x="5934443" y="1447886"/>
              <a:ext cx="430487" cy="413868"/>
            </a:xfrm>
            <a:custGeom>
              <a:avLst/>
              <a:gdLst/>
              <a:ahLst/>
              <a:cxnLst/>
              <a:rect l="l" t="t" r="r" b="b"/>
              <a:pathLst>
                <a:path w="22017" h="21167" extrusionOk="0">
                  <a:moveTo>
                    <a:pt x="10996" y="0"/>
                  </a:moveTo>
                  <a:cubicBezTo>
                    <a:pt x="10834" y="0"/>
                    <a:pt x="10671" y="4"/>
                    <a:pt x="10508" y="11"/>
                  </a:cubicBezTo>
                  <a:cubicBezTo>
                    <a:pt x="4570" y="278"/>
                    <a:pt x="1" y="5282"/>
                    <a:pt x="234" y="11186"/>
                  </a:cubicBezTo>
                  <a:lnTo>
                    <a:pt x="401" y="15022"/>
                  </a:lnTo>
                  <a:cubicBezTo>
                    <a:pt x="563" y="18456"/>
                    <a:pt x="3400" y="21167"/>
                    <a:pt x="6802" y="21167"/>
                  </a:cubicBezTo>
                  <a:cubicBezTo>
                    <a:pt x="6903" y="21167"/>
                    <a:pt x="7004" y="21164"/>
                    <a:pt x="7106" y="21160"/>
                  </a:cubicBezTo>
                  <a:lnTo>
                    <a:pt x="15712" y="20793"/>
                  </a:lnTo>
                  <a:cubicBezTo>
                    <a:pt x="19281" y="20626"/>
                    <a:pt x="22016" y="17624"/>
                    <a:pt x="21849" y="14088"/>
                  </a:cubicBezTo>
                  <a:lnTo>
                    <a:pt x="21683" y="10252"/>
                  </a:lnTo>
                  <a:cubicBezTo>
                    <a:pt x="21456" y="4511"/>
                    <a:pt x="16687" y="0"/>
                    <a:pt x="10996"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8"/>
            <p:cNvSpPr/>
            <p:nvPr/>
          </p:nvSpPr>
          <p:spPr>
            <a:xfrm>
              <a:off x="5934443" y="1395092"/>
              <a:ext cx="430487" cy="414435"/>
            </a:xfrm>
            <a:custGeom>
              <a:avLst/>
              <a:gdLst/>
              <a:ahLst/>
              <a:cxnLst/>
              <a:rect l="l" t="t" r="r" b="b"/>
              <a:pathLst>
                <a:path w="22017" h="21196" extrusionOk="0">
                  <a:moveTo>
                    <a:pt x="10941" y="1"/>
                  </a:moveTo>
                  <a:cubicBezTo>
                    <a:pt x="10797" y="1"/>
                    <a:pt x="10653" y="3"/>
                    <a:pt x="10508" y="9"/>
                  </a:cubicBezTo>
                  <a:cubicBezTo>
                    <a:pt x="4570" y="276"/>
                    <a:pt x="1" y="5280"/>
                    <a:pt x="234" y="11217"/>
                  </a:cubicBezTo>
                  <a:lnTo>
                    <a:pt x="401" y="15053"/>
                  </a:lnTo>
                  <a:cubicBezTo>
                    <a:pt x="564" y="18506"/>
                    <a:pt x="3430" y="21196"/>
                    <a:pt x="6858" y="21196"/>
                  </a:cubicBezTo>
                  <a:cubicBezTo>
                    <a:pt x="6940" y="21196"/>
                    <a:pt x="7023" y="21194"/>
                    <a:pt x="7106" y="21191"/>
                  </a:cubicBezTo>
                  <a:lnTo>
                    <a:pt x="15712" y="20791"/>
                  </a:lnTo>
                  <a:cubicBezTo>
                    <a:pt x="19281" y="20657"/>
                    <a:pt x="22016" y="17655"/>
                    <a:pt x="21849" y="14119"/>
                  </a:cubicBezTo>
                  <a:lnTo>
                    <a:pt x="21683" y="10283"/>
                  </a:lnTo>
                  <a:cubicBezTo>
                    <a:pt x="21455" y="4491"/>
                    <a:pt x="16656" y="1"/>
                    <a:pt x="1094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8"/>
            <p:cNvSpPr/>
            <p:nvPr/>
          </p:nvSpPr>
          <p:spPr>
            <a:xfrm>
              <a:off x="5974879" y="1484470"/>
              <a:ext cx="352864" cy="339431"/>
            </a:xfrm>
            <a:custGeom>
              <a:avLst/>
              <a:gdLst/>
              <a:ahLst/>
              <a:cxnLst/>
              <a:rect l="l" t="t" r="r" b="b"/>
              <a:pathLst>
                <a:path w="18047" h="17360" extrusionOk="0">
                  <a:moveTo>
                    <a:pt x="8975" y="0"/>
                  </a:moveTo>
                  <a:cubicBezTo>
                    <a:pt x="8853" y="0"/>
                    <a:pt x="8730" y="3"/>
                    <a:pt x="8607" y="8"/>
                  </a:cubicBezTo>
                  <a:cubicBezTo>
                    <a:pt x="3737" y="242"/>
                    <a:pt x="1" y="4345"/>
                    <a:pt x="201" y="9181"/>
                  </a:cubicBezTo>
                  <a:lnTo>
                    <a:pt x="334" y="12317"/>
                  </a:lnTo>
                  <a:cubicBezTo>
                    <a:pt x="464" y="15169"/>
                    <a:pt x="2798" y="17359"/>
                    <a:pt x="5592" y="17359"/>
                  </a:cubicBezTo>
                  <a:cubicBezTo>
                    <a:pt x="5673" y="17359"/>
                    <a:pt x="5756" y="17358"/>
                    <a:pt x="5838" y="17354"/>
                  </a:cubicBezTo>
                  <a:lnTo>
                    <a:pt x="12877" y="17054"/>
                  </a:lnTo>
                  <a:cubicBezTo>
                    <a:pt x="15779" y="16920"/>
                    <a:pt x="18047" y="14485"/>
                    <a:pt x="17913" y="11583"/>
                  </a:cubicBezTo>
                  <a:lnTo>
                    <a:pt x="17780" y="8414"/>
                  </a:lnTo>
                  <a:cubicBezTo>
                    <a:pt x="17585" y="3700"/>
                    <a:pt x="13652" y="0"/>
                    <a:pt x="89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8"/>
            <p:cNvSpPr/>
            <p:nvPr/>
          </p:nvSpPr>
          <p:spPr>
            <a:xfrm>
              <a:off x="5981410" y="1466638"/>
              <a:ext cx="339822" cy="548252"/>
            </a:xfrm>
            <a:custGeom>
              <a:avLst/>
              <a:gdLst/>
              <a:ahLst/>
              <a:cxnLst/>
              <a:rect l="l" t="t" r="r" b="b"/>
              <a:pathLst>
                <a:path w="17380" h="28040" extrusionOk="0">
                  <a:moveTo>
                    <a:pt x="8157" y="1"/>
                  </a:moveTo>
                  <a:cubicBezTo>
                    <a:pt x="8007" y="1"/>
                    <a:pt x="7857" y="7"/>
                    <a:pt x="7706" y="19"/>
                  </a:cubicBezTo>
                  <a:cubicBezTo>
                    <a:pt x="4070" y="320"/>
                    <a:pt x="1435" y="4089"/>
                    <a:pt x="1768" y="8492"/>
                  </a:cubicBezTo>
                  <a:lnTo>
                    <a:pt x="1868" y="9960"/>
                  </a:lnTo>
                  <a:cubicBezTo>
                    <a:pt x="834" y="9993"/>
                    <a:pt x="0" y="10894"/>
                    <a:pt x="34" y="11928"/>
                  </a:cubicBezTo>
                  <a:cubicBezTo>
                    <a:pt x="67" y="12995"/>
                    <a:pt x="934" y="13829"/>
                    <a:pt x="2002" y="13829"/>
                  </a:cubicBezTo>
                  <a:lnTo>
                    <a:pt x="2369" y="13829"/>
                  </a:lnTo>
                  <a:cubicBezTo>
                    <a:pt x="3102" y="16364"/>
                    <a:pt x="4804" y="18333"/>
                    <a:pt x="6905" y="19066"/>
                  </a:cubicBezTo>
                  <a:lnTo>
                    <a:pt x="7039" y="20134"/>
                  </a:lnTo>
                  <a:cubicBezTo>
                    <a:pt x="4970" y="20768"/>
                    <a:pt x="3536" y="22202"/>
                    <a:pt x="3536" y="23903"/>
                  </a:cubicBezTo>
                  <a:cubicBezTo>
                    <a:pt x="3536" y="26171"/>
                    <a:pt x="6138" y="28039"/>
                    <a:pt x="9374" y="28039"/>
                  </a:cubicBezTo>
                  <a:cubicBezTo>
                    <a:pt x="12609" y="28039"/>
                    <a:pt x="15244" y="26171"/>
                    <a:pt x="15244" y="23903"/>
                  </a:cubicBezTo>
                  <a:cubicBezTo>
                    <a:pt x="15244" y="22702"/>
                    <a:pt x="14511" y="21602"/>
                    <a:pt x="13343" y="20868"/>
                  </a:cubicBezTo>
                  <a:lnTo>
                    <a:pt x="12943" y="17599"/>
                  </a:lnTo>
                  <a:cubicBezTo>
                    <a:pt x="13910" y="16598"/>
                    <a:pt x="14644" y="15230"/>
                    <a:pt x="14978" y="13696"/>
                  </a:cubicBezTo>
                  <a:lnTo>
                    <a:pt x="15545" y="13629"/>
                  </a:lnTo>
                  <a:cubicBezTo>
                    <a:pt x="16579" y="13562"/>
                    <a:pt x="17379" y="12628"/>
                    <a:pt x="17279" y="11561"/>
                  </a:cubicBezTo>
                  <a:cubicBezTo>
                    <a:pt x="17215" y="10537"/>
                    <a:pt x="16353" y="9789"/>
                    <a:pt x="15340" y="9789"/>
                  </a:cubicBezTo>
                  <a:cubicBezTo>
                    <a:pt x="15297" y="9789"/>
                    <a:pt x="15254" y="9790"/>
                    <a:pt x="15211" y="9793"/>
                  </a:cubicBezTo>
                  <a:lnTo>
                    <a:pt x="15078" y="9826"/>
                  </a:lnTo>
                  <a:lnTo>
                    <a:pt x="14878" y="7458"/>
                  </a:lnTo>
                  <a:cubicBezTo>
                    <a:pt x="14558" y="3239"/>
                    <a:pt x="11574" y="1"/>
                    <a:pt x="8157" y="1"/>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8"/>
            <p:cNvSpPr/>
            <p:nvPr/>
          </p:nvSpPr>
          <p:spPr>
            <a:xfrm>
              <a:off x="6116425" y="1840085"/>
              <a:ext cx="6531" cy="53515"/>
            </a:xfrm>
            <a:custGeom>
              <a:avLst/>
              <a:gdLst/>
              <a:ahLst/>
              <a:cxnLst/>
              <a:rect l="l" t="t" r="r" b="b"/>
              <a:pathLst>
                <a:path w="334" h="2737" extrusionOk="0">
                  <a:moveTo>
                    <a:pt x="0" y="1"/>
                  </a:moveTo>
                  <a:lnTo>
                    <a:pt x="334" y="2736"/>
                  </a:lnTo>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8"/>
            <p:cNvSpPr/>
            <p:nvPr/>
          </p:nvSpPr>
          <p:spPr>
            <a:xfrm>
              <a:off x="6116425" y="1840085"/>
              <a:ext cx="6531" cy="53515"/>
            </a:xfrm>
            <a:custGeom>
              <a:avLst/>
              <a:gdLst/>
              <a:ahLst/>
              <a:cxnLst/>
              <a:rect l="l" t="t" r="r" b="b"/>
              <a:pathLst>
                <a:path w="334" h="2737" fill="none" extrusionOk="0">
                  <a:moveTo>
                    <a:pt x="0" y="1"/>
                  </a:moveTo>
                  <a:lnTo>
                    <a:pt x="334" y="2736"/>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8"/>
            <p:cNvSpPr/>
            <p:nvPr/>
          </p:nvSpPr>
          <p:spPr>
            <a:xfrm>
              <a:off x="6234468" y="1810736"/>
              <a:ext cx="8505" cy="69157"/>
            </a:xfrm>
            <a:custGeom>
              <a:avLst/>
              <a:gdLst/>
              <a:ahLst/>
              <a:cxnLst/>
              <a:rect l="l" t="t" r="r" b="b"/>
              <a:pathLst>
                <a:path w="435" h="3537" extrusionOk="0">
                  <a:moveTo>
                    <a:pt x="434" y="3537"/>
                  </a:moveTo>
                  <a:lnTo>
                    <a:pt x="1" y="1"/>
                  </a:lnTo>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8"/>
            <p:cNvSpPr/>
            <p:nvPr/>
          </p:nvSpPr>
          <p:spPr>
            <a:xfrm>
              <a:off x="6234468" y="1810736"/>
              <a:ext cx="8505" cy="69157"/>
            </a:xfrm>
            <a:custGeom>
              <a:avLst/>
              <a:gdLst/>
              <a:ahLst/>
              <a:cxnLst/>
              <a:rect l="l" t="t" r="r" b="b"/>
              <a:pathLst>
                <a:path w="435" h="3537" fill="none" extrusionOk="0">
                  <a:moveTo>
                    <a:pt x="434" y="3537"/>
                  </a:moveTo>
                  <a:lnTo>
                    <a:pt x="1" y="1"/>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8"/>
            <p:cNvSpPr/>
            <p:nvPr/>
          </p:nvSpPr>
          <p:spPr>
            <a:xfrm>
              <a:off x="6021201" y="1700514"/>
              <a:ext cx="140895" cy="145783"/>
            </a:xfrm>
            <a:custGeom>
              <a:avLst/>
              <a:gdLst/>
              <a:ahLst/>
              <a:cxnLst/>
              <a:rect l="l" t="t" r="r" b="b"/>
              <a:pathLst>
                <a:path w="7206" h="7456" extrusionOk="0">
                  <a:moveTo>
                    <a:pt x="0" y="0"/>
                  </a:moveTo>
                  <a:lnTo>
                    <a:pt x="0" y="0"/>
                  </a:lnTo>
                  <a:cubicBezTo>
                    <a:pt x="33" y="367"/>
                    <a:pt x="100" y="734"/>
                    <a:pt x="167" y="1101"/>
                  </a:cubicBezTo>
                  <a:cubicBezTo>
                    <a:pt x="300" y="1802"/>
                    <a:pt x="500" y="2469"/>
                    <a:pt x="767" y="3069"/>
                  </a:cubicBezTo>
                  <a:cubicBezTo>
                    <a:pt x="1168" y="4003"/>
                    <a:pt x="1735" y="4804"/>
                    <a:pt x="2368" y="5471"/>
                  </a:cubicBezTo>
                  <a:cubicBezTo>
                    <a:pt x="3036" y="6171"/>
                    <a:pt x="3769" y="6672"/>
                    <a:pt x="4603" y="7039"/>
                  </a:cubicBezTo>
                  <a:cubicBezTo>
                    <a:pt x="5270" y="7317"/>
                    <a:pt x="6007" y="7456"/>
                    <a:pt x="6755" y="7456"/>
                  </a:cubicBezTo>
                  <a:cubicBezTo>
                    <a:pt x="6905" y="7456"/>
                    <a:pt x="7055" y="7450"/>
                    <a:pt x="7205" y="7439"/>
                  </a:cubicBezTo>
                  <a:lnTo>
                    <a:pt x="0"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8"/>
            <p:cNvSpPr/>
            <p:nvPr/>
          </p:nvSpPr>
          <p:spPr>
            <a:xfrm>
              <a:off x="6021201" y="1700514"/>
              <a:ext cx="140895" cy="146761"/>
            </a:xfrm>
            <a:custGeom>
              <a:avLst/>
              <a:gdLst/>
              <a:ahLst/>
              <a:cxnLst/>
              <a:rect l="l" t="t" r="r" b="b"/>
              <a:pathLst>
                <a:path w="7206" h="7506" fill="none" extrusionOk="0">
                  <a:moveTo>
                    <a:pt x="0" y="0"/>
                  </a:moveTo>
                  <a:cubicBezTo>
                    <a:pt x="33" y="367"/>
                    <a:pt x="100" y="734"/>
                    <a:pt x="167" y="1101"/>
                  </a:cubicBezTo>
                  <a:cubicBezTo>
                    <a:pt x="300" y="1802"/>
                    <a:pt x="500" y="2469"/>
                    <a:pt x="767" y="3069"/>
                  </a:cubicBezTo>
                  <a:cubicBezTo>
                    <a:pt x="1168" y="4003"/>
                    <a:pt x="1735" y="4804"/>
                    <a:pt x="2368" y="5471"/>
                  </a:cubicBezTo>
                  <a:cubicBezTo>
                    <a:pt x="3036" y="6171"/>
                    <a:pt x="3769" y="6672"/>
                    <a:pt x="4603" y="7039"/>
                  </a:cubicBezTo>
                  <a:cubicBezTo>
                    <a:pt x="5404" y="7372"/>
                    <a:pt x="6305" y="7506"/>
                    <a:pt x="7205" y="7439"/>
                  </a:cubicBezTo>
                  <a:lnTo>
                    <a:pt x="7205" y="7439"/>
                  </a:lnTo>
                  <a:lnTo>
                    <a:pt x="7205" y="7439"/>
                  </a:lnTo>
                  <a:lnTo>
                    <a:pt x="7205" y="7439"/>
                  </a:lnTo>
                  <a:lnTo>
                    <a:pt x="7205" y="7439"/>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8"/>
            <p:cNvSpPr/>
            <p:nvPr/>
          </p:nvSpPr>
          <p:spPr>
            <a:xfrm>
              <a:off x="6014025" y="1466677"/>
              <a:ext cx="262864" cy="199924"/>
            </a:xfrm>
            <a:custGeom>
              <a:avLst/>
              <a:gdLst/>
              <a:ahLst/>
              <a:cxnLst/>
              <a:rect l="l" t="t" r="r" b="b"/>
              <a:pathLst>
                <a:path w="13444" h="10225" extrusionOk="0">
                  <a:moveTo>
                    <a:pt x="6485" y="1"/>
                  </a:moveTo>
                  <a:cubicBezTo>
                    <a:pt x="6337" y="1"/>
                    <a:pt x="6188" y="6"/>
                    <a:pt x="6038" y="17"/>
                  </a:cubicBezTo>
                  <a:cubicBezTo>
                    <a:pt x="5137" y="84"/>
                    <a:pt x="4270" y="384"/>
                    <a:pt x="3536" y="851"/>
                  </a:cubicBezTo>
                  <a:cubicBezTo>
                    <a:pt x="2769" y="1318"/>
                    <a:pt x="2102" y="1952"/>
                    <a:pt x="1568" y="2719"/>
                  </a:cubicBezTo>
                  <a:cubicBezTo>
                    <a:pt x="1034" y="3487"/>
                    <a:pt x="634" y="4354"/>
                    <a:pt x="367" y="5355"/>
                  </a:cubicBezTo>
                  <a:cubicBezTo>
                    <a:pt x="100" y="6322"/>
                    <a:pt x="0" y="7389"/>
                    <a:pt x="100" y="8490"/>
                  </a:cubicBezTo>
                  <a:lnTo>
                    <a:pt x="167" y="9357"/>
                  </a:lnTo>
                  <a:lnTo>
                    <a:pt x="234" y="10225"/>
                  </a:lnTo>
                  <a:lnTo>
                    <a:pt x="13443" y="10058"/>
                  </a:lnTo>
                  <a:lnTo>
                    <a:pt x="13376" y="9191"/>
                  </a:lnTo>
                  <a:lnTo>
                    <a:pt x="13310" y="8323"/>
                  </a:lnTo>
                  <a:lnTo>
                    <a:pt x="13243" y="7456"/>
                  </a:lnTo>
                  <a:cubicBezTo>
                    <a:pt x="13143" y="6355"/>
                    <a:pt x="12876" y="5321"/>
                    <a:pt x="12476" y="4387"/>
                  </a:cubicBezTo>
                  <a:cubicBezTo>
                    <a:pt x="12042" y="3487"/>
                    <a:pt x="11508" y="2653"/>
                    <a:pt x="10875" y="1985"/>
                  </a:cubicBezTo>
                  <a:cubicBezTo>
                    <a:pt x="10207" y="1285"/>
                    <a:pt x="9440" y="785"/>
                    <a:pt x="8640" y="418"/>
                  </a:cubicBezTo>
                  <a:cubicBezTo>
                    <a:pt x="7945" y="140"/>
                    <a:pt x="7227" y="1"/>
                    <a:pt x="6485"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8"/>
            <p:cNvSpPr/>
            <p:nvPr/>
          </p:nvSpPr>
          <p:spPr>
            <a:xfrm>
              <a:off x="6014025" y="1465699"/>
              <a:ext cx="262864" cy="200902"/>
            </a:xfrm>
            <a:custGeom>
              <a:avLst/>
              <a:gdLst/>
              <a:ahLst/>
              <a:cxnLst/>
              <a:rect l="l" t="t" r="r" b="b"/>
              <a:pathLst>
                <a:path w="13444" h="10275" fill="none" extrusionOk="0">
                  <a:moveTo>
                    <a:pt x="13443" y="10108"/>
                  </a:moveTo>
                  <a:lnTo>
                    <a:pt x="13376" y="9241"/>
                  </a:lnTo>
                  <a:lnTo>
                    <a:pt x="13310" y="8373"/>
                  </a:lnTo>
                  <a:lnTo>
                    <a:pt x="13243" y="7506"/>
                  </a:lnTo>
                  <a:cubicBezTo>
                    <a:pt x="13143" y="6405"/>
                    <a:pt x="12876" y="5371"/>
                    <a:pt x="12476" y="4437"/>
                  </a:cubicBezTo>
                  <a:cubicBezTo>
                    <a:pt x="12042" y="3537"/>
                    <a:pt x="11508" y="2703"/>
                    <a:pt x="10875" y="2035"/>
                  </a:cubicBezTo>
                  <a:cubicBezTo>
                    <a:pt x="10207" y="1335"/>
                    <a:pt x="9440" y="835"/>
                    <a:pt x="8640" y="468"/>
                  </a:cubicBezTo>
                  <a:cubicBezTo>
                    <a:pt x="7806" y="134"/>
                    <a:pt x="6938" y="1"/>
                    <a:pt x="6038" y="67"/>
                  </a:cubicBezTo>
                  <a:lnTo>
                    <a:pt x="6038" y="67"/>
                  </a:lnTo>
                  <a:lnTo>
                    <a:pt x="6038" y="67"/>
                  </a:lnTo>
                  <a:lnTo>
                    <a:pt x="6038" y="67"/>
                  </a:lnTo>
                  <a:lnTo>
                    <a:pt x="6038" y="67"/>
                  </a:lnTo>
                  <a:cubicBezTo>
                    <a:pt x="5137" y="134"/>
                    <a:pt x="4270" y="434"/>
                    <a:pt x="3536" y="901"/>
                  </a:cubicBezTo>
                  <a:cubicBezTo>
                    <a:pt x="2769" y="1368"/>
                    <a:pt x="2102" y="2002"/>
                    <a:pt x="1568" y="2769"/>
                  </a:cubicBezTo>
                  <a:cubicBezTo>
                    <a:pt x="1034" y="3537"/>
                    <a:pt x="634" y="4404"/>
                    <a:pt x="367" y="5405"/>
                  </a:cubicBezTo>
                  <a:cubicBezTo>
                    <a:pt x="100" y="6372"/>
                    <a:pt x="0" y="7439"/>
                    <a:pt x="100" y="8540"/>
                  </a:cubicBezTo>
                  <a:lnTo>
                    <a:pt x="167" y="9407"/>
                  </a:lnTo>
                  <a:lnTo>
                    <a:pt x="234" y="10275"/>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8"/>
            <p:cNvSpPr/>
            <p:nvPr/>
          </p:nvSpPr>
          <p:spPr>
            <a:xfrm>
              <a:off x="5974234" y="1446654"/>
              <a:ext cx="343088" cy="242862"/>
            </a:xfrm>
            <a:custGeom>
              <a:avLst/>
              <a:gdLst/>
              <a:ahLst/>
              <a:cxnLst/>
              <a:rect l="l" t="t" r="r" b="b"/>
              <a:pathLst>
                <a:path w="17547" h="12421" extrusionOk="0">
                  <a:moveTo>
                    <a:pt x="10081" y="1"/>
                  </a:moveTo>
                  <a:cubicBezTo>
                    <a:pt x="9979" y="1"/>
                    <a:pt x="9877" y="3"/>
                    <a:pt x="9774" y="7"/>
                  </a:cubicBezTo>
                  <a:lnTo>
                    <a:pt x="7172" y="107"/>
                  </a:lnTo>
                  <a:cubicBezTo>
                    <a:pt x="3136" y="308"/>
                    <a:pt x="0" y="3710"/>
                    <a:pt x="167" y="7780"/>
                  </a:cubicBezTo>
                  <a:lnTo>
                    <a:pt x="200" y="8247"/>
                  </a:lnTo>
                  <a:cubicBezTo>
                    <a:pt x="298" y="10587"/>
                    <a:pt x="2232" y="12420"/>
                    <a:pt x="4584" y="12420"/>
                  </a:cubicBezTo>
                  <a:cubicBezTo>
                    <a:pt x="4646" y="12420"/>
                    <a:pt x="4708" y="12419"/>
                    <a:pt x="4770" y="12416"/>
                  </a:cubicBezTo>
                  <a:lnTo>
                    <a:pt x="13243" y="12049"/>
                  </a:lnTo>
                  <a:cubicBezTo>
                    <a:pt x="15645" y="11949"/>
                    <a:pt x="17546" y="9914"/>
                    <a:pt x="17413" y="7479"/>
                  </a:cubicBezTo>
                  <a:lnTo>
                    <a:pt x="17413" y="7012"/>
                  </a:lnTo>
                  <a:cubicBezTo>
                    <a:pt x="17250" y="3079"/>
                    <a:pt x="13983" y="1"/>
                    <a:pt x="1008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8"/>
            <p:cNvSpPr/>
            <p:nvPr/>
          </p:nvSpPr>
          <p:spPr>
            <a:xfrm>
              <a:off x="6210985" y="1741596"/>
              <a:ext cx="61981" cy="88729"/>
            </a:xfrm>
            <a:custGeom>
              <a:avLst/>
              <a:gdLst/>
              <a:ahLst/>
              <a:cxnLst/>
              <a:rect l="l" t="t" r="r" b="b"/>
              <a:pathLst>
                <a:path w="3170" h="4538" extrusionOk="0">
                  <a:moveTo>
                    <a:pt x="3170" y="1"/>
                  </a:moveTo>
                  <a:lnTo>
                    <a:pt x="1" y="4537"/>
                  </a:lnTo>
                  <a:cubicBezTo>
                    <a:pt x="768" y="4070"/>
                    <a:pt x="1402" y="3403"/>
                    <a:pt x="1936" y="2636"/>
                  </a:cubicBezTo>
                  <a:cubicBezTo>
                    <a:pt x="2503" y="1869"/>
                    <a:pt x="2903" y="1002"/>
                    <a:pt x="3170"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8"/>
            <p:cNvSpPr/>
            <p:nvPr/>
          </p:nvSpPr>
          <p:spPr>
            <a:xfrm>
              <a:off x="6210985" y="1741596"/>
              <a:ext cx="61981" cy="88729"/>
            </a:xfrm>
            <a:custGeom>
              <a:avLst/>
              <a:gdLst/>
              <a:ahLst/>
              <a:cxnLst/>
              <a:rect l="l" t="t" r="r" b="b"/>
              <a:pathLst>
                <a:path w="3170" h="4538" fill="none" extrusionOk="0">
                  <a:moveTo>
                    <a:pt x="1" y="4537"/>
                  </a:moveTo>
                  <a:cubicBezTo>
                    <a:pt x="768" y="4070"/>
                    <a:pt x="1402" y="3403"/>
                    <a:pt x="1936" y="2636"/>
                  </a:cubicBezTo>
                  <a:cubicBezTo>
                    <a:pt x="2503" y="1869"/>
                    <a:pt x="2903" y="1002"/>
                    <a:pt x="3170" y="1"/>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8"/>
            <p:cNvSpPr/>
            <p:nvPr/>
          </p:nvSpPr>
          <p:spPr>
            <a:xfrm>
              <a:off x="6187521" y="1722042"/>
              <a:ext cx="20237" cy="28097"/>
            </a:xfrm>
            <a:custGeom>
              <a:avLst/>
              <a:gdLst/>
              <a:ahLst/>
              <a:cxnLst/>
              <a:rect l="l" t="t" r="r" b="b"/>
              <a:pathLst>
                <a:path w="1035" h="1437" extrusionOk="0">
                  <a:moveTo>
                    <a:pt x="500" y="0"/>
                  </a:moveTo>
                  <a:cubicBezTo>
                    <a:pt x="234" y="0"/>
                    <a:pt x="0" y="334"/>
                    <a:pt x="0" y="734"/>
                  </a:cubicBezTo>
                  <a:cubicBezTo>
                    <a:pt x="0" y="1116"/>
                    <a:pt x="212" y="1437"/>
                    <a:pt x="493" y="1437"/>
                  </a:cubicBezTo>
                  <a:cubicBezTo>
                    <a:pt x="506" y="1437"/>
                    <a:pt x="520" y="1436"/>
                    <a:pt x="534" y="1434"/>
                  </a:cubicBezTo>
                  <a:cubicBezTo>
                    <a:pt x="801" y="1434"/>
                    <a:pt x="1034" y="1101"/>
                    <a:pt x="1034" y="701"/>
                  </a:cubicBezTo>
                  <a:cubicBezTo>
                    <a:pt x="1034" y="300"/>
                    <a:pt x="801" y="0"/>
                    <a:pt x="5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8"/>
            <p:cNvSpPr/>
            <p:nvPr/>
          </p:nvSpPr>
          <p:spPr>
            <a:xfrm>
              <a:off x="6175124" y="1694648"/>
              <a:ext cx="39144" cy="10441"/>
            </a:xfrm>
            <a:custGeom>
              <a:avLst/>
              <a:gdLst/>
              <a:ahLst/>
              <a:cxnLst/>
              <a:rect l="l" t="t" r="r" b="b"/>
              <a:pathLst>
                <a:path w="2002" h="534" fill="none" extrusionOk="0">
                  <a:moveTo>
                    <a:pt x="2002" y="0"/>
                  </a:moveTo>
                  <a:cubicBezTo>
                    <a:pt x="1601" y="33"/>
                    <a:pt x="1235" y="67"/>
                    <a:pt x="901" y="167"/>
                  </a:cubicBezTo>
                  <a:cubicBezTo>
                    <a:pt x="567" y="267"/>
                    <a:pt x="267" y="367"/>
                    <a:pt x="0" y="534"/>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8"/>
            <p:cNvSpPr/>
            <p:nvPr/>
          </p:nvSpPr>
          <p:spPr>
            <a:xfrm>
              <a:off x="6092942" y="1725953"/>
              <a:ext cx="20882" cy="28703"/>
            </a:xfrm>
            <a:custGeom>
              <a:avLst/>
              <a:gdLst/>
              <a:ahLst/>
              <a:cxnLst/>
              <a:rect l="l" t="t" r="r" b="b"/>
              <a:pathLst>
                <a:path w="1068" h="1468" extrusionOk="0">
                  <a:moveTo>
                    <a:pt x="501" y="0"/>
                  </a:moveTo>
                  <a:cubicBezTo>
                    <a:pt x="200" y="0"/>
                    <a:pt x="0" y="367"/>
                    <a:pt x="34" y="767"/>
                  </a:cubicBezTo>
                  <a:cubicBezTo>
                    <a:pt x="34" y="1168"/>
                    <a:pt x="267" y="1468"/>
                    <a:pt x="567" y="1468"/>
                  </a:cubicBezTo>
                  <a:cubicBezTo>
                    <a:pt x="834" y="1435"/>
                    <a:pt x="1068" y="1101"/>
                    <a:pt x="1034" y="701"/>
                  </a:cubicBezTo>
                  <a:cubicBezTo>
                    <a:pt x="1034" y="300"/>
                    <a:pt x="768" y="0"/>
                    <a:pt x="5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8"/>
            <p:cNvSpPr/>
            <p:nvPr/>
          </p:nvSpPr>
          <p:spPr>
            <a:xfrm>
              <a:off x="6084456" y="1699849"/>
              <a:ext cx="39164" cy="7860"/>
            </a:xfrm>
            <a:custGeom>
              <a:avLst/>
              <a:gdLst/>
              <a:ahLst/>
              <a:cxnLst/>
              <a:rect l="l" t="t" r="r" b="b"/>
              <a:pathLst>
                <a:path w="2003" h="402" fill="none" extrusionOk="0">
                  <a:moveTo>
                    <a:pt x="1" y="1"/>
                  </a:moveTo>
                  <a:cubicBezTo>
                    <a:pt x="368" y="1"/>
                    <a:pt x="768" y="34"/>
                    <a:pt x="1101" y="101"/>
                  </a:cubicBezTo>
                  <a:cubicBezTo>
                    <a:pt x="1435" y="168"/>
                    <a:pt x="1735" y="268"/>
                    <a:pt x="2002" y="401"/>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8"/>
            <p:cNvSpPr/>
            <p:nvPr/>
          </p:nvSpPr>
          <p:spPr>
            <a:xfrm>
              <a:off x="6120981" y="1776831"/>
              <a:ext cx="65247" cy="8486"/>
            </a:xfrm>
            <a:custGeom>
              <a:avLst/>
              <a:gdLst/>
              <a:ahLst/>
              <a:cxnLst/>
              <a:rect l="l" t="t" r="r" b="b"/>
              <a:pathLst>
                <a:path w="3337" h="434" fill="none" extrusionOk="0">
                  <a:moveTo>
                    <a:pt x="3336" y="0"/>
                  </a:moveTo>
                  <a:cubicBezTo>
                    <a:pt x="2936" y="234"/>
                    <a:pt x="2402" y="334"/>
                    <a:pt x="1802" y="367"/>
                  </a:cubicBezTo>
                  <a:lnTo>
                    <a:pt x="1702" y="367"/>
                  </a:lnTo>
                  <a:lnTo>
                    <a:pt x="1602" y="400"/>
                  </a:lnTo>
                  <a:cubicBezTo>
                    <a:pt x="1035" y="434"/>
                    <a:pt x="468" y="434"/>
                    <a:pt x="1" y="267"/>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8"/>
            <p:cNvSpPr/>
            <p:nvPr/>
          </p:nvSpPr>
          <p:spPr>
            <a:xfrm>
              <a:off x="6441889" y="2948247"/>
              <a:ext cx="1388579" cy="1387934"/>
            </a:xfrm>
            <a:custGeom>
              <a:avLst/>
              <a:gdLst/>
              <a:ahLst/>
              <a:cxnLst/>
              <a:rect l="l" t="t" r="r" b="b"/>
              <a:pathLst>
                <a:path w="71018" h="70985" extrusionOk="0">
                  <a:moveTo>
                    <a:pt x="35492" y="1"/>
                  </a:moveTo>
                  <a:lnTo>
                    <a:pt x="0" y="35493"/>
                  </a:lnTo>
                  <a:lnTo>
                    <a:pt x="35492" y="70985"/>
                  </a:lnTo>
                  <a:lnTo>
                    <a:pt x="71018" y="35493"/>
                  </a:lnTo>
                  <a:lnTo>
                    <a:pt x="35492" y="1"/>
                  </a:ln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8"/>
            <p:cNvSpPr/>
            <p:nvPr/>
          </p:nvSpPr>
          <p:spPr>
            <a:xfrm>
              <a:off x="6372104" y="2878461"/>
              <a:ext cx="1528145" cy="1528165"/>
            </a:xfrm>
            <a:custGeom>
              <a:avLst/>
              <a:gdLst/>
              <a:ahLst/>
              <a:cxnLst/>
              <a:rect l="l" t="t" r="r" b="b"/>
              <a:pathLst>
                <a:path w="78156" h="78157" fill="none" extrusionOk="0">
                  <a:moveTo>
                    <a:pt x="3202" y="42297"/>
                  </a:moveTo>
                  <a:lnTo>
                    <a:pt x="0" y="39062"/>
                  </a:lnTo>
                  <a:lnTo>
                    <a:pt x="9774" y="29288"/>
                  </a:lnTo>
                  <a:lnTo>
                    <a:pt x="19547" y="19514"/>
                  </a:lnTo>
                  <a:lnTo>
                    <a:pt x="29321" y="9741"/>
                  </a:lnTo>
                  <a:lnTo>
                    <a:pt x="39061" y="0"/>
                  </a:lnTo>
                  <a:lnTo>
                    <a:pt x="48835" y="9741"/>
                  </a:lnTo>
                  <a:lnTo>
                    <a:pt x="58609" y="19514"/>
                  </a:lnTo>
                  <a:lnTo>
                    <a:pt x="68382" y="29288"/>
                  </a:lnTo>
                  <a:lnTo>
                    <a:pt x="78156" y="39062"/>
                  </a:lnTo>
                  <a:lnTo>
                    <a:pt x="68382" y="48835"/>
                  </a:lnTo>
                  <a:lnTo>
                    <a:pt x="58609" y="58609"/>
                  </a:lnTo>
                  <a:lnTo>
                    <a:pt x="48835" y="68383"/>
                  </a:lnTo>
                  <a:lnTo>
                    <a:pt x="39061" y="78156"/>
                  </a:lnTo>
                  <a:lnTo>
                    <a:pt x="29321" y="68383"/>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8"/>
            <p:cNvSpPr/>
            <p:nvPr/>
          </p:nvSpPr>
          <p:spPr>
            <a:xfrm>
              <a:off x="6687127" y="4089023"/>
              <a:ext cx="706373" cy="81553"/>
            </a:xfrm>
            <a:custGeom>
              <a:avLst/>
              <a:gdLst/>
              <a:ahLst/>
              <a:cxnLst/>
              <a:rect l="l" t="t" r="r" b="b"/>
              <a:pathLst>
                <a:path w="36127" h="4171" extrusionOk="0">
                  <a:moveTo>
                    <a:pt x="2069" y="0"/>
                  </a:moveTo>
                  <a:cubicBezTo>
                    <a:pt x="935" y="0"/>
                    <a:pt x="1" y="901"/>
                    <a:pt x="1" y="2035"/>
                  </a:cubicBezTo>
                  <a:cubicBezTo>
                    <a:pt x="1" y="3169"/>
                    <a:pt x="901" y="4103"/>
                    <a:pt x="2035" y="4103"/>
                  </a:cubicBezTo>
                  <a:lnTo>
                    <a:pt x="34058" y="4170"/>
                  </a:lnTo>
                  <a:cubicBezTo>
                    <a:pt x="34078" y="4171"/>
                    <a:pt x="34098" y="4171"/>
                    <a:pt x="34117" y="4171"/>
                  </a:cubicBezTo>
                  <a:cubicBezTo>
                    <a:pt x="35225" y="4171"/>
                    <a:pt x="36126" y="3250"/>
                    <a:pt x="36126" y="2135"/>
                  </a:cubicBezTo>
                  <a:cubicBezTo>
                    <a:pt x="36126" y="1001"/>
                    <a:pt x="35226" y="100"/>
                    <a:pt x="34092" y="100"/>
                  </a:cubicBezTo>
                  <a:lnTo>
                    <a:pt x="2069" y="0"/>
                  </a:lnTo>
                  <a:close/>
                </a:path>
              </a:pathLst>
            </a:custGeom>
            <a:solidFill>
              <a:srgbClr val="E7BC3D"/>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8"/>
            <p:cNvSpPr/>
            <p:nvPr/>
          </p:nvSpPr>
          <p:spPr>
            <a:xfrm>
              <a:off x="6687127" y="4089023"/>
              <a:ext cx="489829" cy="80908"/>
            </a:xfrm>
            <a:custGeom>
              <a:avLst/>
              <a:gdLst/>
              <a:ahLst/>
              <a:cxnLst/>
              <a:rect l="l" t="t" r="r" b="b"/>
              <a:pathLst>
                <a:path w="25052" h="4138" extrusionOk="0">
                  <a:moveTo>
                    <a:pt x="2069" y="0"/>
                  </a:moveTo>
                  <a:cubicBezTo>
                    <a:pt x="935" y="0"/>
                    <a:pt x="1" y="901"/>
                    <a:pt x="1" y="2035"/>
                  </a:cubicBezTo>
                  <a:cubicBezTo>
                    <a:pt x="1" y="3169"/>
                    <a:pt x="901" y="4103"/>
                    <a:pt x="2035" y="4103"/>
                  </a:cubicBezTo>
                  <a:lnTo>
                    <a:pt x="23017" y="4137"/>
                  </a:lnTo>
                  <a:cubicBezTo>
                    <a:pt x="23037" y="4137"/>
                    <a:pt x="23056" y="4138"/>
                    <a:pt x="23076" y="4138"/>
                  </a:cubicBezTo>
                  <a:cubicBezTo>
                    <a:pt x="24182" y="4138"/>
                    <a:pt x="25052" y="3216"/>
                    <a:pt x="25052" y="2102"/>
                  </a:cubicBezTo>
                  <a:cubicBezTo>
                    <a:pt x="25052" y="968"/>
                    <a:pt x="24151" y="67"/>
                    <a:pt x="23017" y="67"/>
                  </a:cubicBezTo>
                  <a:lnTo>
                    <a:pt x="2069" y="0"/>
                  </a:lnTo>
                  <a:close/>
                </a:path>
              </a:pathLst>
            </a:custGeom>
            <a:solidFill>
              <a:srgbClr val="E7BC3D"/>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8"/>
            <p:cNvSpPr/>
            <p:nvPr/>
          </p:nvSpPr>
          <p:spPr>
            <a:xfrm>
              <a:off x="7215436" y="4120973"/>
              <a:ext cx="115477" cy="18946"/>
            </a:xfrm>
            <a:custGeom>
              <a:avLst/>
              <a:gdLst/>
              <a:ahLst/>
              <a:cxnLst/>
              <a:rect l="l" t="t" r="r" b="b"/>
              <a:pathLst>
                <a:path w="5906" h="969" extrusionOk="0">
                  <a:moveTo>
                    <a:pt x="468" y="1"/>
                  </a:moveTo>
                  <a:cubicBezTo>
                    <a:pt x="201" y="1"/>
                    <a:pt x="1" y="201"/>
                    <a:pt x="1" y="468"/>
                  </a:cubicBezTo>
                  <a:cubicBezTo>
                    <a:pt x="1" y="735"/>
                    <a:pt x="201" y="968"/>
                    <a:pt x="468" y="968"/>
                  </a:cubicBezTo>
                  <a:lnTo>
                    <a:pt x="5405" y="968"/>
                  </a:lnTo>
                  <a:cubicBezTo>
                    <a:pt x="5672" y="968"/>
                    <a:pt x="5905" y="768"/>
                    <a:pt x="5905" y="501"/>
                  </a:cubicBezTo>
                  <a:cubicBezTo>
                    <a:pt x="5905" y="234"/>
                    <a:pt x="5672" y="1"/>
                    <a:pt x="54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8"/>
            <p:cNvSpPr/>
            <p:nvPr/>
          </p:nvSpPr>
          <p:spPr>
            <a:xfrm>
              <a:off x="6517541" y="3682022"/>
              <a:ext cx="639856" cy="425912"/>
            </a:xfrm>
            <a:custGeom>
              <a:avLst/>
              <a:gdLst/>
              <a:ahLst/>
              <a:cxnLst/>
              <a:rect l="l" t="t" r="r" b="b"/>
              <a:pathLst>
                <a:path w="32725" h="21783" extrusionOk="0">
                  <a:moveTo>
                    <a:pt x="4504" y="1"/>
                  </a:moveTo>
                  <a:cubicBezTo>
                    <a:pt x="1835" y="1"/>
                    <a:pt x="1" y="2636"/>
                    <a:pt x="1068" y="5037"/>
                  </a:cubicBezTo>
                  <a:lnTo>
                    <a:pt x="7406" y="19514"/>
                  </a:lnTo>
                  <a:cubicBezTo>
                    <a:pt x="8007" y="20849"/>
                    <a:pt x="9341" y="21716"/>
                    <a:pt x="10842" y="21716"/>
                  </a:cubicBezTo>
                  <a:lnTo>
                    <a:pt x="28254" y="21783"/>
                  </a:lnTo>
                  <a:cubicBezTo>
                    <a:pt x="30923" y="21783"/>
                    <a:pt x="32724" y="19148"/>
                    <a:pt x="31690" y="16746"/>
                  </a:cubicBezTo>
                  <a:lnTo>
                    <a:pt x="25319" y="2235"/>
                  </a:lnTo>
                  <a:cubicBezTo>
                    <a:pt x="24752" y="901"/>
                    <a:pt x="23384" y="34"/>
                    <a:pt x="21916" y="34"/>
                  </a:cubicBezTo>
                  <a:lnTo>
                    <a:pt x="4504" y="1"/>
                  </a:lnTo>
                  <a:close/>
                </a:path>
              </a:pathLst>
            </a:custGeom>
            <a:solidFill>
              <a:schemeClr val="accent6"/>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8"/>
            <p:cNvSpPr/>
            <p:nvPr/>
          </p:nvSpPr>
          <p:spPr>
            <a:xfrm>
              <a:off x="6473976" y="3682022"/>
              <a:ext cx="618837" cy="425912"/>
            </a:xfrm>
            <a:custGeom>
              <a:avLst/>
              <a:gdLst/>
              <a:ahLst/>
              <a:cxnLst/>
              <a:rect l="l" t="t" r="r" b="b"/>
              <a:pathLst>
                <a:path w="31650" h="21783" extrusionOk="0">
                  <a:moveTo>
                    <a:pt x="4414" y="0"/>
                  </a:moveTo>
                  <a:cubicBezTo>
                    <a:pt x="1773" y="0"/>
                    <a:pt x="0" y="2650"/>
                    <a:pt x="1028" y="5004"/>
                  </a:cubicBezTo>
                  <a:lnTo>
                    <a:pt x="7399" y="19514"/>
                  </a:lnTo>
                  <a:cubicBezTo>
                    <a:pt x="7966" y="20849"/>
                    <a:pt x="9301" y="21716"/>
                    <a:pt x="10802" y="21716"/>
                  </a:cubicBezTo>
                  <a:lnTo>
                    <a:pt x="28214" y="21783"/>
                  </a:lnTo>
                  <a:lnTo>
                    <a:pt x="31650" y="16746"/>
                  </a:lnTo>
                  <a:lnTo>
                    <a:pt x="25279" y="2235"/>
                  </a:lnTo>
                  <a:cubicBezTo>
                    <a:pt x="24712" y="901"/>
                    <a:pt x="23377" y="34"/>
                    <a:pt x="21876" y="34"/>
                  </a:cubicBezTo>
                  <a:lnTo>
                    <a:pt x="4464" y="1"/>
                  </a:lnTo>
                  <a:cubicBezTo>
                    <a:pt x="4447" y="0"/>
                    <a:pt x="4431" y="0"/>
                    <a:pt x="44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8"/>
            <p:cNvSpPr/>
            <p:nvPr/>
          </p:nvSpPr>
          <p:spPr>
            <a:xfrm>
              <a:off x="6473839" y="3681377"/>
              <a:ext cx="618973" cy="426557"/>
            </a:xfrm>
            <a:custGeom>
              <a:avLst/>
              <a:gdLst/>
              <a:ahLst/>
              <a:cxnLst/>
              <a:rect l="l" t="t" r="r" b="b"/>
              <a:pathLst>
                <a:path w="31657" h="21816" fill="none" extrusionOk="0">
                  <a:moveTo>
                    <a:pt x="31657" y="16779"/>
                  </a:moveTo>
                  <a:lnTo>
                    <a:pt x="25286" y="2268"/>
                  </a:lnTo>
                  <a:cubicBezTo>
                    <a:pt x="24719" y="934"/>
                    <a:pt x="23384" y="67"/>
                    <a:pt x="21883" y="67"/>
                  </a:cubicBezTo>
                  <a:lnTo>
                    <a:pt x="4471" y="34"/>
                  </a:lnTo>
                  <a:cubicBezTo>
                    <a:pt x="1802" y="0"/>
                    <a:pt x="1" y="2669"/>
                    <a:pt x="1035" y="5037"/>
                  </a:cubicBezTo>
                  <a:lnTo>
                    <a:pt x="7406" y="19547"/>
                  </a:lnTo>
                  <a:cubicBezTo>
                    <a:pt x="7973" y="20882"/>
                    <a:pt x="9308" y="21749"/>
                    <a:pt x="10809" y="21749"/>
                  </a:cubicBezTo>
                  <a:lnTo>
                    <a:pt x="28221" y="21816"/>
                  </a:ln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8"/>
            <p:cNvSpPr/>
            <p:nvPr/>
          </p:nvSpPr>
          <p:spPr>
            <a:xfrm>
              <a:off x="6811700" y="4126859"/>
              <a:ext cx="24167" cy="23483"/>
            </a:xfrm>
            <a:custGeom>
              <a:avLst/>
              <a:gdLst/>
              <a:ahLst/>
              <a:cxnLst/>
              <a:rect l="l" t="t" r="r" b="b"/>
              <a:pathLst>
                <a:path w="1236" h="1201" extrusionOk="0">
                  <a:moveTo>
                    <a:pt x="601" y="0"/>
                  </a:moveTo>
                  <a:cubicBezTo>
                    <a:pt x="268" y="0"/>
                    <a:pt x="1" y="267"/>
                    <a:pt x="1" y="601"/>
                  </a:cubicBezTo>
                  <a:cubicBezTo>
                    <a:pt x="1" y="934"/>
                    <a:pt x="268" y="1201"/>
                    <a:pt x="601" y="1201"/>
                  </a:cubicBezTo>
                  <a:cubicBezTo>
                    <a:pt x="935" y="1201"/>
                    <a:pt x="1235" y="934"/>
                    <a:pt x="1235" y="601"/>
                  </a:cubicBezTo>
                  <a:cubicBezTo>
                    <a:pt x="1235" y="267"/>
                    <a:pt x="968" y="0"/>
                    <a:pt x="6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8"/>
            <p:cNvSpPr/>
            <p:nvPr/>
          </p:nvSpPr>
          <p:spPr>
            <a:xfrm>
              <a:off x="4452559" y="3059779"/>
              <a:ext cx="1256835" cy="1256854"/>
            </a:xfrm>
            <a:custGeom>
              <a:avLst/>
              <a:gdLst/>
              <a:ahLst/>
              <a:cxnLst/>
              <a:rect l="l" t="t" r="r" b="b"/>
              <a:pathLst>
                <a:path w="64280" h="64281" fill="none" extrusionOk="0">
                  <a:moveTo>
                    <a:pt x="54839" y="54840"/>
                  </a:moveTo>
                  <a:cubicBezTo>
                    <a:pt x="49035" y="60678"/>
                    <a:pt x="40996" y="64280"/>
                    <a:pt x="32123" y="64280"/>
                  </a:cubicBezTo>
                  <a:cubicBezTo>
                    <a:pt x="23283" y="64280"/>
                    <a:pt x="15244" y="60678"/>
                    <a:pt x="9440" y="54840"/>
                  </a:cubicBezTo>
                  <a:cubicBezTo>
                    <a:pt x="3603" y="49036"/>
                    <a:pt x="0" y="40997"/>
                    <a:pt x="0" y="32124"/>
                  </a:cubicBezTo>
                  <a:cubicBezTo>
                    <a:pt x="0" y="23284"/>
                    <a:pt x="3603" y="15245"/>
                    <a:pt x="9440" y="9441"/>
                  </a:cubicBezTo>
                  <a:cubicBezTo>
                    <a:pt x="15244" y="3603"/>
                    <a:pt x="23283" y="1"/>
                    <a:pt x="32123" y="1"/>
                  </a:cubicBezTo>
                  <a:cubicBezTo>
                    <a:pt x="40996" y="1"/>
                    <a:pt x="49035" y="3603"/>
                    <a:pt x="54839" y="9441"/>
                  </a:cubicBezTo>
                  <a:cubicBezTo>
                    <a:pt x="60677" y="15245"/>
                    <a:pt x="64279" y="23284"/>
                    <a:pt x="64279" y="32124"/>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8"/>
            <p:cNvSpPr/>
            <p:nvPr/>
          </p:nvSpPr>
          <p:spPr>
            <a:xfrm>
              <a:off x="4458425" y="3115173"/>
              <a:ext cx="1245103" cy="1145894"/>
            </a:xfrm>
            <a:custGeom>
              <a:avLst/>
              <a:gdLst/>
              <a:ahLst/>
              <a:cxnLst/>
              <a:rect l="l" t="t" r="r" b="b"/>
              <a:pathLst>
                <a:path w="63680" h="58606" extrusionOk="0">
                  <a:moveTo>
                    <a:pt x="31804" y="0"/>
                  </a:moveTo>
                  <a:cubicBezTo>
                    <a:pt x="18032" y="0"/>
                    <a:pt x="5776" y="9749"/>
                    <a:pt x="3069" y="23753"/>
                  </a:cubicBezTo>
                  <a:cubicBezTo>
                    <a:pt x="0" y="39631"/>
                    <a:pt x="10408" y="55009"/>
                    <a:pt x="26286" y="58078"/>
                  </a:cubicBezTo>
                  <a:cubicBezTo>
                    <a:pt x="28151" y="58434"/>
                    <a:pt x="30008" y="58605"/>
                    <a:pt x="31839" y="58605"/>
                  </a:cubicBezTo>
                  <a:cubicBezTo>
                    <a:pt x="45626" y="58605"/>
                    <a:pt x="57901" y="48874"/>
                    <a:pt x="60610" y="34828"/>
                  </a:cubicBezTo>
                  <a:cubicBezTo>
                    <a:pt x="63679" y="18950"/>
                    <a:pt x="53272" y="3606"/>
                    <a:pt x="37394" y="537"/>
                  </a:cubicBezTo>
                  <a:cubicBezTo>
                    <a:pt x="35516" y="175"/>
                    <a:pt x="33647" y="0"/>
                    <a:pt x="318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8"/>
            <p:cNvSpPr/>
            <p:nvPr/>
          </p:nvSpPr>
          <p:spPr>
            <a:xfrm>
              <a:off x="4697796" y="3970961"/>
              <a:ext cx="174819" cy="343733"/>
            </a:xfrm>
            <a:custGeom>
              <a:avLst/>
              <a:gdLst/>
              <a:ahLst/>
              <a:cxnLst/>
              <a:rect l="l" t="t" r="r" b="b"/>
              <a:pathLst>
                <a:path w="8941" h="17580" fill="none" extrusionOk="0">
                  <a:moveTo>
                    <a:pt x="8940" y="17580"/>
                  </a:moveTo>
                  <a:lnTo>
                    <a:pt x="6772" y="17580"/>
                  </a:lnTo>
                  <a:cubicBezTo>
                    <a:pt x="3036" y="17580"/>
                    <a:pt x="0" y="14578"/>
                    <a:pt x="0" y="10842"/>
                  </a:cubicBezTo>
                  <a:lnTo>
                    <a:pt x="0" y="1"/>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8"/>
            <p:cNvSpPr/>
            <p:nvPr/>
          </p:nvSpPr>
          <p:spPr>
            <a:xfrm>
              <a:off x="4618879" y="3561359"/>
              <a:ext cx="184595" cy="485919"/>
            </a:xfrm>
            <a:custGeom>
              <a:avLst/>
              <a:gdLst/>
              <a:ahLst/>
              <a:cxnLst/>
              <a:rect l="l" t="t" r="r" b="b"/>
              <a:pathLst>
                <a:path w="9441" h="24852" extrusionOk="0">
                  <a:moveTo>
                    <a:pt x="4737" y="0"/>
                  </a:moveTo>
                  <a:cubicBezTo>
                    <a:pt x="2135" y="0"/>
                    <a:pt x="0" y="2135"/>
                    <a:pt x="0" y="4737"/>
                  </a:cubicBezTo>
                  <a:lnTo>
                    <a:pt x="0" y="20148"/>
                  </a:lnTo>
                  <a:cubicBezTo>
                    <a:pt x="0" y="22750"/>
                    <a:pt x="2135" y="24852"/>
                    <a:pt x="4737" y="24852"/>
                  </a:cubicBezTo>
                  <a:cubicBezTo>
                    <a:pt x="7339" y="24852"/>
                    <a:pt x="9440" y="22750"/>
                    <a:pt x="9440" y="20148"/>
                  </a:cubicBezTo>
                  <a:lnTo>
                    <a:pt x="9440" y="4737"/>
                  </a:lnTo>
                  <a:cubicBezTo>
                    <a:pt x="9440" y="2135"/>
                    <a:pt x="7339" y="0"/>
                    <a:pt x="4737" y="0"/>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8"/>
            <p:cNvSpPr/>
            <p:nvPr/>
          </p:nvSpPr>
          <p:spPr>
            <a:xfrm>
              <a:off x="4731056" y="3633765"/>
              <a:ext cx="53496" cy="320896"/>
            </a:xfrm>
            <a:custGeom>
              <a:avLst/>
              <a:gdLst/>
              <a:ahLst/>
              <a:cxnLst/>
              <a:rect l="l" t="t" r="r" b="b"/>
              <a:pathLst>
                <a:path w="2736" h="16412" extrusionOk="0">
                  <a:moveTo>
                    <a:pt x="1368" y="0"/>
                  </a:moveTo>
                  <a:cubicBezTo>
                    <a:pt x="601" y="0"/>
                    <a:pt x="1" y="3669"/>
                    <a:pt x="1" y="8206"/>
                  </a:cubicBezTo>
                  <a:cubicBezTo>
                    <a:pt x="1" y="12743"/>
                    <a:pt x="601" y="16412"/>
                    <a:pt x="1368" y="16412"/>
                  </a:cubicBezTo>
                  <a:cubicBezTo>
                    <a:pt x="2135" y="16412"/>
                    <a:pt x="2736" y="12743"/>
                    <a:pt x="2736" y="8206"/>
                  </a:cubicBezTo>
                  <a:cubicBezTo>
                    <a:pt x="2736" y="3669"/>
                    <a:pt x="2135" y="0"/>
                    <a:pt x="1368"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8"/>
            <p:cNvSpPr/>
            <p:nvPr/>
          </p:nvSpPr>
          <p:spPr>
            <a:xfrm>
              <a:off x="4892156" y="3845233"/>
              <a:ext cx="656162" cy="551087"/>
            </a:xfrm>
            <a:custGeom>
              <a:avLst/>
              <a:gdLst/>
              <a:ahLst/>
              <a:cxnLst/>
              <a:rect l="l" t="t" r="r" b="b"/>
              <a:pathLst>
                <a:path w="33559" h="28185" extrusionOk="0">
                  <a:moveTo>
                    <a:pt x="27429" y="0"/>
                  </a:moveTo>
                  <a:cubicBezTo>
                    <a:pt x="26539" y="0"/>
                    <a:pt x="25636" y="201"/>
                    <a:pt x="24785" y="627"/>
                  </a:cubicBezTo>
                  <a:lnTo>
                    <a:pt x="11342" y="7131"/>
                  </a:lnTo>
                  <a:cubicBezTo>
                    <a:pt x="10340" y="6638"/>
                    <a:pt x="9237" y="6379"/>
                    <a:pt x="8127" y="6379"/>
                  </a:cubicBezTo>
                  <a:cubicBezTo>
                    <a:pt x="6761" y="6379"/>
                    <a:pt x="5385" y="6770"/>
                    <a:pt x="4170" y="7598"/>
                  </a:cubicBezTo>
                  <a:cubicBezTo>
                    <a:pt x="868" y="9833"/>
                    <a:pt x="1" y="14270"/>
                    <a:pt x="2236" y="17539"/>
                  </a:cubicBezTo>
                  <a:cubicBezTo>
                    <a:pt x="3203" y="19040"/>
                    <a:pt x="4671" y="20007"/>
                    <a:pt x="6239" y="20441"/>
                  </a:cubicBezTo>
                  <a:cubicBezTo>
                    <a:pt x="6997" y="20796"/>
                    <a:pt x="7834" y="20979"/>
                    <a:pt x="8685" y="20979"/>
                  </a:cubicBezTo>
                  <a:cubicBezTo>
                    <a:pt x="9592" y="20979"/>
                    <a:pt x="10515" y="20771"/>
                    <a:pt x="11376" y="20341"/>
                  </a:cubicBezTo>
                  <a:lnTo>
                    <a:pt x="23618" y="14403"/>
                  </a:lnTo>
                  <a:lnTo>
                    <a:pt x="25052" y="24610"/>
                  </a:lnTo>
                  <a:cubicBezTo>
                    <a:pt x="25149" y="26617"/>
                    <a:pt x="26816" y="28184"/>
                    <a:pt x="28805" y="28184"/>
                  </a:cubicBezTo>
                  <a:cubicBezTo>
                    <a:pt x="28865" y="28184"/>
                    <a:pt x="28927" y="28183"/>
                    <a:pt x="28988" y="28180"/>
                  </a:cubicBezTo>
                  <a:cubicBezTo>
                    <a:pt x="30990" y="28080"/>
                    <a:pt x="32557" y="26445"/>
                    <a:pt x="32557" y="24444"/>
                  </a:cubicBezTo>
                  <a:lnTo>
                    <a:pt x="32991" y="8065"/>
                  </a:lnTo>
                  <a:cubicBezTo>
                    <a:pt x="33558" y="6564"/>
                    <a:pt x="33525" y="4830"/>
                    <a:pt x="32758" y="3295"/>
                  </a:cubicBezTo>
                  <a:cubicBezTo>
                    <a:pt x="31715" y="1210"/>
                    <a:pt x="29612" y="0"/>
                    <a:pt x="27429" y="0"/>
                  </a:cubicBezTo>
                  <a:close/>
                </a:path>
              </a:pathLst>
            </a:custGeom>
            <a:solidFill>
              <a:srgbClr val="68D3E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8"/>
            <p:cNvSpPr/>
            <p:nvPr/>
          </p:nvSpPr>
          <p:spPr>
            <a:xfrm>
              <a:off x="5459377" y="4467320"/>
              <a:ext cx="396153" cy="174213"/>
            </a:xfrm>
            <a:custGeom>
              <a:avLst/>
              <a:gdLst/>
              <a:ahLst/>
              <a:cxnLst/>
              <a:rect l="l" t="t" r="r" b="b"/>
              <a:pathLst>
                <a:path w="20261" h="8910" extrusionOk="0">
                  <a:moveTo>
                    <a:pt x="4049" y="1"/>
                  </a:moveTo>
                  <a:lnTo>
                    <a:pt x="1414" y="3703"/>
                  </a:lnTo>
                  <a:cubicBezTo>
                    <a:pt x="1" y="5708"/>
                    <a:pt x="1112" y="8909"/>
                    <a:pt x="3186" y="8909"/>
                  </a:cubicBezTo>
                  <a:cubicBezTo>
                    <a:pt x="3218" y="8909"/>
                    <a:pt x="3249" y="8908"/>
                    <a:pt x="3282" y="8907"/>
                  </a:cubicBezTo>
                  <a:lnTo>
                    <a:pt x="20260" y="8273"/>
                  </a:lnTo>
                  <a:cubicBezTo>
                    <a:pt x="20260" y="7539"/>
                    <a:pt x="19960" y="6906"/>
                    <a:pt x="19593" y="6739"/>
                  </a:cubicBezTo>
                  <a:lnTo>
                    <a:pt x="40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8"/>
            <p:cNvSpPr/>
            <p:nvPr/>
          </p:nvSpPr>
          <p:spPr>
            <a:xfrm>
              <a:off x="5458966" y="4539061"/>
              <a:ext cx="396564" cy="104391"/>
            </a:xfrm>
            <a:custGeom>
              <a:avLst/>
              <a:gdLst/>
              <a:ahLst/>
              <a:cxnLst/>
              <a:rect l="l" t="t" r="r" b="b"/>
              <a:pathLst>
                <a:path w="20282" h="5339" fill="none" extrusionOk="0">
                  <a:moveTo>
                    <a:pt x="20281" y="4604"/>
                  </a:moveTo>
                  <a:lnTo>
                    <a:pt x="3303" y="5238"/>
                  </a:lnTo>
                  <a:cubicBezTo>
                    <a:pt x="1168" y="5338"/>
                    <a:pt x="0" y="2036"/>
                    <a:pt x="1435" y="1"/>
                  </a:cubicBezTo>
                </a:path>
              </a:pathLst>
            </a:custGeom>
            <a:noFill/>
            <a:ln w="14175" cap="rnd" cmpd="sng">
              <a:solidFill>
                <a:srgbClr val="595959"/>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8"/>
            <p:cNvSpPr/>
            <p:nvPr/>
          </p:nvSpPr>
          <p:spPr>
            <a:xfrm>
              <a:off x="5756391" y="4570385"/>
              <a:ext cx="100461" cy="60007"/>
            </a:xfrm>
            <a:custGeom>
              <a:avLst/>
              <a:gdLst/>
              <a:ahLst/>
              <a:cxnLst/>
              <a:rect l="l" t="t" r="r" b="b"/>
              <a:pathLst>
                <a:path w="5138" h="3069" extrusionOk="0">
                  <a:moveTo>
                    <a:pt x="2368" y="0"/>
                  </a:moveTo>
                  <a:cubicBezTo>
                    <a:pt x="1101" y="0"/>
                    <a:pt x="33" y="1001"/>
                    <a:pt x="33" y="2268"/>
                  </a:cubicBezTo>
                  <a:lnTo>
                    <a:pt x="0" y="2969"/>
                  </a:lnTo>
                  <a:lnTo>
                    <a:pt x="5104" y="3069"/>
                  </a:lnTo>
                  <a:lnTo>
                    <a:pt x="5104" y="2869"/>
                  </a:lnTo>
                  <a:cubicBezTo>
                    <a:pt x="5137" y="1334"/>
                    <a:pt x="3903" y="33"/>
                    <a:pt x="2368"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8"/>
            <p:cNvSpPr/>
            <p:nvPr/>
          </p:nvSpPr>
          <p:spPr>
            <a:xfrm>
              <a:off x="5670943" y="4527974"/>
              <a:ext cx="58071" cy="63291"/>
            </a:xfrm>
            <a:custGeom>
              <a:avLst/>
              <a:gdLst/>
              <a:ahLst/>
              <a:cxnLst/>
              <a:rect l="l" t="t" r="r" b="b"/>
              <a:pathLst>
                <a:path w="2970" h="3237" fill="none" extrusionOk="0">
                  <a:moveTo>
                    <a:pt x="0" y="1936"/>
                  </a:moveTo>
                  <a:lnTo>
                    <a:pt x="1902" y="1"/>
                  </a:lnTo>
                  <a:lnTo>
                    <a:pt x="1234" y="3236"/>
                  </a:lnTo>
                  <a:lnTo>
                    <a:pt x="2969" y="1102"/>
                  </a:lnTo>
                </a:path>
              </a:pathLst>
            </a:custGeom>
            <a:noFill/>
            <a:ln w="12500" cap="rnd"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8"/>
            <p:cNvSpPr/>
            <p:nvPr/>
          </p:nvSpPr>
          <p:spPr>
            <a:xfrm>
              <a:off x="4759761" y="3973855"/>
              <a:ext cx="900080" cy="595432"/>
            </a:xfrm>
            <a:custGeom>
              <a:avLst/>
              <a:gdLst/>
              <a:ahLst/>
              <a:cxnLst/>
              <a:rect l="l" t="t" r="r" b="b"/>
              <a:pathLst>
                <a:path w="46034" h="30453" extrusionOk="0">
                  <a:moveTo>
                    <a:pt x="8666" y="1"/>
                  </a:moveTo>
                  <a:cubicBezTo>
                    <a:pt x="8107" y="1"/>
                    <a:pt x="7539" y="61"/>
                    <a:pt x="6972" y="186"/>
                  </a:cubicBezTo>
                  <a:cubicBezTo>
                    <a:pt x="2702" y="1154"/>
                    <a:pt x="0" y="5390"/>
                    <a:pt x="968" y="9660"/>
                  </a:cubicBezTo>
                  <a:cubicBezTo>
                    <a:pt x="1401" y="11561"/>
                    <a:pt x="2469" y="13162"/>
                    <a:pt x="3936" y="14230"/>
                  </a:cubicBezTo>
                  <a:cubicBezTo>
                    <a:pt x="5134" y="15457"/>
                    <a:pt x="6789" y="16228"/>
                    <a:pt x="8611" y="16228"/>
                  </a:cubicBezTo>
                  <a:cubicBezTo>
                    <a:pt x="8819" y="16228"/>
                    <a:pt x="9029" y="16218"/>
                    <a:pt x="9240" y="16198"/>
                  </a:cubicBezTo>
                  <a:lnTo>
                    <a:pt x="29255" y="14663"/>
                  </a:lnTo>
                  <a:lnTo>
                    <a:pt x="37627" y="28173"/>
                  </a:lnTo>
                  <a:cubicBezTo>
                    <a:pt x="38359" y="29614"/>
                    <a:pt x="39827" y="30452"/>
                    <a:pt x="41344" y="30452"/>
                  </a:cubicBezTo>
                  <a:cubicBezTo>
                    <a:pt x="41970" y="30452"/>
                    <a:pt x="42604" y="30310"/>
                    <a:pt x="43198" y="30008"/>
                  </a:cubicBezTo>
                  <a:cubicBezTo>
                    <a:pt x="45166" y="29040"/>
                    <a:pt x="46033" y="26672"/>
                    <a:pt x="45133" y="24671"/>
                  </a:cubicBezTo>
                  <a:lnTo>
                    <a:pt x="38128" y="7525"/>
                  </a:lnTo>
                  <a:cubicBezTo>
                    <a:pt x="38128" y="7425"/>
                    <a:pt x="38128" y="7358"/>
                    <a:pt x="38128" y="7291"/>
                  </a:cubicBezTo>
                  <a:cubicBezTo>
                    <a:pt x="37811" y="3845"/>
                    <a:pt x="34917" y="1297"/>
                    <a:pt x="31548" y="1297"/>
                  </a:cubicBezTo>
                  <a:cubicBezTo>
                    <a:pt x="31363" y="1297"/>
                    <a:pt x="31177" y="1305"/>
                    <a:pt x="30989" y="1320"/>
                  </a:cubicBezTo>
                  <a:lnTo>
                    <a:pt x="14544" y="2621"/>
                  </a:lnTo>
                  <a:cubicBezTo>
                    <a:pt x="13072" y="989"/>
                    <a:pt x="10935" y="1"/>
                    <a:pt x="8666" y="1"/>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8"/>
            <p:cNvSpPr/>
            <p:nvPr/>
          </p:nvSpPr>
          <p:spPr>
            <a:xfrm>
              <a:off x="4764981" y="3969748"/>
              <a:ext cx="899415" cy="603879"/>
            </a:xfrm>
            <a:custGeom>
              <a:avLst/>
              <a:gdLst/>
              <a:ahLst/>
              <a:cxnLst/>
              <a:rect l="l" t="t" r="r" b="b"/>
              <a:pathLst>
                <a:path w="46000" h="30885" extrusionOk="0">
                  <a:moveTo>
                    <a:pt x="8408" y="447"/>
                  </a:moveTo>
                  <a:cubicBezTo>
                    <a:pt x="10563" y="447"/>
                    <a:pt x="12659" y="1347"/>
                    <a:pt x="14144" y="2965"/>
                  </a:cubicBezTo>
                  <a:lnTo>
                    <a:pt x="14210" y="3065"/>
                  </a:lnTo>
                  <a:lnTo>
                    <a:pt x="30722" y="1764"/>
                  </a:lnTo>
                  <a:cubicBezTo>
                    <a:pt x="30909" y="1748"/>
                    <a:pt x="31094" y="1740"/>
                    <a:pt x="31278" y="1740"/>
                  </a:cubicBezTo>
                  <a:cubicBezTo>
                    <a:pt x="34547" y="1740"/>
                    <a:pt x="37343" y="4217"/>
                    <a:pt x="37627" y="7501"/>
                  </a:cubicBezTo>
                  <a:cubicBezTo>
                    <a:pt x="37627" y="7568"/>
                    <a:pt x="37627" y="7601"/>
                    <a:pt x="37627" y="7635"/>
                  </a:cubicBezTo>
                  <a:lnTo>
                    <a:pt x="37627" y="7768"/>
                  </a:lnTo>
                  <a:lnTo>
                    <a:pt x="44665" y="24947"/>
                  </a:lnTo>
                  <a:cubicBezTo>
                    <a:pt x="45499" y="26882"/>
                    <a:pt x="44699" y="29084"/>
                    <a:pt x="42831" y="30018"/>
                  </a:cubicBezTo>
                  <a:cubicBezTo>
                    <a:pt x="42279" y="30313"/>
                    <a:pt x="41682" y="30457"/>
                    <a:pt x="41078" y="30457"/>
                  </a:cubicBezTo>
                  <a:cubicBezTo>
                    <a:pt x="40660" y="30457"/>
                    <a:pt x="40239" y="30388"/>
                    <a:pt x="39829" y="30251"/>
                  </a:cubicBezTo>
                  <a:cubicBezTo>
                    <a:pt x="38861" y="29917"/>
                    <a:pt x="38061" y="29217"/>
                    <a:pt x="37560" y="28283"/>
                  </a:cubicBezTo>
                  <a:lnTo>
                    <a:pt x="29121" y="14640"/>
                  </a:lnTo>
                  <a:lnTo>
                    <a:pt x="8973" y="16208"/>
                  </a:lnTo>
                  <a:cubicBezTo>
                    <a:pt x="8785" y="16224"/>
                    <a:pt x="8598" y="16232"/>
                    <a:pt x="8412" y="16232"/>
                  </a:cubicBezTo>
                  <a:cubicBezTo>
                    <a:pt x="6681" y="16232"/>
                    <a:pt x="5038" y="15538"/>
                    <a:pt x="3803" y="14273"/>
                  </a:cubicBezTo>
                  <a:cubicBezTo>
                    <a:pt x="2335" y="13172"/>
                    <a:pt x="1334" y="11604"/>
                    <a:pt x="934" y="9803"/>
                  </a:cubicBezTo>
                  <a:cubicBezTo>
                    <a:pt x="467" y="7802"/>
                    <a:pt x="834" y="5733"/>
                    <a:pt x="1935" y="3999"/>
                  </a:cubicBezTo>
                  <a:cubicBezTo>
                    <a:pt x="3036" y="2264"/>
                    <a:pt x="4737" y="1063"/>
                    <a:pt x="6738" y="630"/>
                  </a:cubicBezTo>
                  <a:cubicBezTo>
                    <a:pt x="7293" y="507"/>
                    <a:pt x="7852" y="447"/>
                    <a:pt x="8408" y="447"/>
                  </a:cubicBezTo>
                  <a:close/>
                  <a:moveTo>
                    <a:pt x="8408" y="1"/>
                  </a:moveTo>
                  <a:cubicBezTo>
                    <a:pt x="7820" y="1"/>
                    <a:pt x="7227" y="65"/>
                    <a:pt x="6638" y="196"/>
                  </a:cubicBezTo>
                  <a:cubicBezTo>
                    <a:pt x="4537" y="663"/>
                    <a:pt x="2702" y="1931"/>
                    <a:pt x="1568" y="3765"/>
                  </a:cubicBezTo>
                  <a:cubicBezTo>
                    <a:pt x="400" y="5600"/>
                    <a:pt x="0" y="7768"/>
                    <a:pt x="467" y="9903"/>
                  </a:cubicBezTo>
                  <a:cubicBezTo>
                    <a:pt x="901" y="11771"/>
                    <a:pt x="1968" y="13472"/>
                    <a:pt x="3503" y="14607"/>
                  </a:cubicBezTo>
                  <a:cubicBezTo>
                    <a:pt x="4803" y="15937"/>
                    <a:pt x="6570" y="16665"/>
                    <a:pt x="8429" y="16665"/>
                  </a:cubicBezTo>
                  <a:cubicBezTo>
                    <a:pt x="8621" y="16665"/>
                    <a:pt x="8813" y="16657"/>
                    <a:pt x="9007" y="16641"/>
                  </a:cubicBezTo>
                  <a:lnTo>
                    <a:pt x="28887" y="15074"/>
                  </a:lnTo>
                  <a:lnTo>
                    <a:pt x="37160" y="28483"/>
                  </a:lnTo>
                  <a:cubicBezTo>
                    <a:pt x="37694" y="29517"/>
                    <a:pt x="38594" y="30318"/>
                    <a:pt x="39695" y="30685"/>
                  </a:cubicBezTo>
                  <a:cubicBezTo>
                    <a:pt x="40162" y="30818"/>
                    <a:pt x="40629" y="30885"/>
                    <a:pt x="41096" y="30885"/>
                  </a:cubicBezTo>
                  <a:cubicBezTo>
                    <a:pt x="41763" y="30885"/>
                    <a:pt x="42430" y="30751"/>
                    <a:pt x="43031" y="30451"/>
                  </a:cubicBezTo>
                  <a:cubicBezTo>
                    <a:pt x="45099" y="29384"/>
                    <a:pt x="46000" y="26915"/>
                    <a:pt x="45066" y="24780"/>
                  </a:cubicBezTo>
                  <a:lnTo>
                    <a:pt x="38094" y="7668"/>
                  </a:lnTo>
                  <a:lnTo>
                    <a:pt x="38094" y="7635"/>
                  </a:lnTo>
                  <a:cubicBezTo>
                    <a:pt x="38061" y="7568"/>
                    <a:pt x="38061" y="7535"/>
                    <a:pt x="38061" y="7468"/>
                  </a:cubicBezTo>
                  <a:cubicBezTo>
                    <a:pt x="37746" y="3939"/>
                    <a:pt x="34781" y="1303"/>
                    <a:pt x="31305" y="1303"/>
                  </a:cubicBezTo>
                  <a:cubicBezTo>
                    <a:pt x="31101" y="1303"/>
                    <a:pt x="30896" y="1312"/>
                    <a:pt x="30689" y="1330"/>
                  </a:cubicBezTo>
                  <a:lnTo>
                    <a:pt x="14377" y="2598"/>
                  </a:lnTo>
                  <a:cubicBezTo>
                    <a:pt x="12818" y="933"/>
                    <a:pt x="10651" y="1"/>
                    <a:pt x="840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8"/>
            <p:cNvSpPr/>
            <p:nvPr/>
          </p:nvSpPr>
          <p:spPr>
            <a:xfrm>
              <a:off x="4926081" y="4179027"/>
              <a:ext cx="15662" cy="5885"/>
            </a:xfrm>
            <a:custGeom>
              <a:avLst/>
              <a:gdLst/>
              <a:ahLst/>
              <a:cxnLst/>
              <a:rect l="l" t="t" r="r" b="b"/>
              <a:pathLst>
                <a:path w="801" h="301" extrusionOk="0">
                  <a:moveTo>
                    <a:pt x="634" y="1"/>
                  </a:moveTo>
                  <a:lnTo>
                    <a:pt x="100" y="34"/>
                  </a:lnTo>
                  <a:cubicBezTo>
                    <a:pt x="34" y="34"/>
                    <a:pt x="0" y="101"/>
                    <a:pt x="0" y="167"/>
                  </a:cubicBezTo>
                  <a:cubicBezTo>
                    <a:pt x="0" y="234"/>
                    <a:pt x="67" y="301"/>
                    <a:pt x="134" y="301"/>
                  </a:cubicBezTo>
                  <a:lnTo>
                    <a:pt x="668" y="268"/>
                  </a:lnTo>
                  <a:cubicBezTo>
                    <a:pt x="734" y="268"/>
                    <a:pt x="801" y="201"/>
                    <a:pt x="768" y="101"/>
                  </a:cubicBezTo>
                  <a:cubicBezTo>
                    <a:pt x="768" y="34"/>
                    <a:pt x="701" y="1"/>
                    <a:pt x="634"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8"/>
            <p:cNvSpPr/>
            <p:nvPr/>
          </p:nvSpPr>
          <p:spPr>
            <a:xfrm>
              <a:off x="4956740" y="4143166"/>
              <a:ext cx="600711" cy="332647"/>
            </a:xfrm>
            <a:custGeom>
              <a:avLst/>
              <a:gdLst/>
              <a:ahLst/>
              <a:cxnLst/>
              <a:rect l="l" t="t" r="r" b="b"/>
              <a:pathLst>
                <a:path w="30723" h="17013" extrusionOk="0">
                  <a:moveTo>
                    <a:pt x="21082" y="0"/>
                  </a:moveTo>
                  <a:cubicBezTo>
                    <a:pt x="21015" y="0"/>
                    <a:pt x="20948" y="67"/>
                    <a:pt x="20948" y="133"/>
                  </a:cubicBezTo>
                  <a:cubicBezTo>
                    <a:pt x="20982" y="234"/>
                    <a:pt x="21049" y="267"/>
                    <a:pt x="21115" y="267"/>
                  </a:cubicBezTo>
                  <a:lnTo>
                    <a:pt x="21315" y="267"/>
                  </a:lnTo>
                  <a:cubicBezTo>
                    <a:pt x="21582" y="267"/>
                    <a:pt x="21849" y="300"/>
                    <a:pt x="22083" y="367"/>
                  </a:cubicBezTo>
                  <a:lnTo>
                    <a:pt x="22149" y="367"/>
                  </a:lnTo>
                  <a:cubicBezTo>
                    <a:pt x="22183" y="367"/>
                    <a:pt x="22249" y="334"/>
                    <a:pt x="22249" y="300"/>
                  </a:cubicBezTo>
                  <a:cubicBezTo>
                    <a:pt x="22283" y="200"/>
                    <a:pt x="22249" y="133"/>
                    <a:pt x="22183" y="133"/>
                  </a:cubicBezTo>
                  <a:cubicBezTo>
                    <a:pt x="21882" y="33"/>
                    <a:pt x="21616" y="0"/>
                    <a:pt x="21315" y="0"/>
                  </a:cubicBezTo>
                  <a:close/>
                  <a:moveTo>
                    <a:pt x="20066" y="91"/>
                  </a:moveTo>
                  <a:cubicBezTo>
                    <a:pt x="20050" y="91"/>
                    <a:pt x="20033" y="94"/>
                    <a:pt x="20014" y="100"/>
                  </a:cubicBezTo>
                  <a:lnTo>
                    <a:pt x="18980" y="167"/>
                  </a:lnTo>
                  <a:cubicBezTo>
                    <a:pt x="18914" y="167"/>
                    <a:pt x="18847" y="234"/>
                    <a:pt x="18880" y="334"/>
                  </a:cubicBezTo>
                  <a:cubicBezTo>
                    <a:pt x="18880" y="400"/>
                    <a:pt x="18914" y="434"/>
                    <a:pt x="19014" y="434"/>
                  </a:cubicBezTo>
                  <a:lnTo>
                    <a:pt x="20048" y="367"/>
                  </a:lnTo>
                  <a:cubicBezTo>
                    <a:pt x="20115" y="334"/>
                    <a:pt x="20181" y="267"/>
                    <a:pt x="20181" y="200"/>
                  </a:cubicBezTo>
                  <a:cubicBezTo>
                    <a:pt x="20181" y="146"/>
                    <a:pt x="20137" y="91"/>
                    <a:pt x="20066" y="91"/>
                  </a:cubicBezTo>
                  <a:close/>
                  <a:moveTo>
                    <a:pt x="17946" y="267"/>
                  </a:moveTo>
                  <a:lnTo>
                    <a:pt x="16879" y="367"/>
                  </a:lnTo>
                  <a:cubicBezTo>
                    <a:pt x="16812" y="367"/>
                    <a:pt x="16779" y="434"/>
                    <a:pt x="16779" y="500"/>
                  </a:cubicBezTo>
                  <a:cubicBezTo>
                    <a:pt x="16779" y="567"/>
                    <a:pt x="16846" y="600"/>
                    <a:pt x="16912" y="600"/>
                  </a:cubicBezTo>
                  <a:lnTo>
                    <a:pt x="17946" y="534"/>
                  </a:lnTo>
                  <a:cubicBezTo>
                    <a:pt x="18013" y="534"/>
                    <a:pt x="18080" y="467"/>
                    <a:pt x="18080" y="400"/>
                  </a:cubicBezTo>
                  <a:cubicBezTo>
                    <a:pt x="18080" y="300"/>
                    <a:pt x="18013" y="267"/>
                    <a:pt x="17946" y="267"/>
                  </a:cubicBezTo>
                  <a:close/>
                  <a:moveTo>
                    <a:pt x="15845" y="434"/>
                  </a:moveTo>
                  <a:lnTo>
                    <a:pt x="14811" y="534"/>
                  </a:lnTo>
                  <a:cubicBezTo>
                    <a:pt x="14711" y="534"/>
                    <a:pt x="14677" y="600"/>
                    <a:pt x="14677" y="667"/>
                  </a:cubicBezTo>
                  <a:cubicBezTo>
                    <a:pt x="14677" y="734"/>
                    <a:pt x="14744" y="801"/>
                    <a:pt x="14811" y="801"/>
                  </a:cubicBezTo>
                  <a:lnTo>
                    <a:pt x="15878" y="701"/>
                  </a:lnTo>
                  <a:cubicBezTo>
                    <a:pt x="15945" y="701"/>
                    <a:pt x="15978" y="634"/>
                    <a:pt x="15978" y="567"/>
                  </a:cubicBezTo>
                  <a:cubicBezTo>
                    <a:pt x="15978" y="500"/>
                    <a:pt x="15912" y="434"/>
                    <a:pt x="15845" y="434"/>
                  </a:cubicBezTo>
                  <a:close/>
                  <a:moveTo>
                    <a:pt x="13743" y="600"/>
                  </a:moveTo>
                  <a:lnTo>
                    <a:pt x="12709" y="701"/>
                  </a:lnTo>
                  <a:cubicBezTo>
                    <a:pt x="12643" y="701"/>
                    <a:pt x="12576" y="767"/>
                    <a:pt x="12576" y="834"/>
                  </a:cubicBezTo>
                  <a:cubicBezTo>
                    <a:pt x="12576" y="901"/>
                    <a:pt x="12643" y="967"/>
                    <a:pt x="12709" y="967"/>
                  </a:cubicBezTo>
                  <a:lnTo>
                    <a:pt x="13777" y="867"/>
                  </a:lnTo>
                  <a:cubicBezTo>
                    <a:pt x="13843" y="867"/>
                    <a:pt x="13877" y="801"/>
                    <a:pt x="13877" y="734"/>
                  </a:cubicBezTo>
                  <a:cubicBezTo>
                    <a:pt x="13877" y="667"/>
                    <a:pt x="13810" y="600"/>
                    <a:pt x="13743" y="600"/>
                  </a:cubicBezTo>
                  <a:close/>
                  <a:moveTo>
                    <a:pt x="11642" y="767"/>
                  </a:moveTo>
                  <a:lnTo>
                    <a:pt x="10608" y="867"/>
                  </a:lnTo>
                  <a:cubicBezTo>
                    <a:pt x="10541" y="867"/>
                    <a:pt x="10474" y="934"/>
                    <a:pt x="10474" y="1001"/>
                  </a:cubicBezTo>
                  <a:cubicBezTo>
                    <a:pt x="10474" y="1067"/>
                    <a:pt x="10541" y="1134"/>
                    <a:pt x="10608" y="1134"/>
                  </a:cubicBezTo>
                  <a:lnTo>
                    <a:pt x="11675" y="1034"/>
                  </a:lnTo>
                  <a:cubicBezTo>
                    <a:pt x="11742" y="1034"/>
                    <a:pt x="11809" y="967"/>
                    <a:pt x="11775" y="901"/>
                  </a:cubicBezTo>
                  <a:cubicBezTo>
                    <a:pt x="11775" y="834"/>
                    <a:pt x="11709" y="767"/>
                    <a:pt x="11642" y="767"/>
                  </a:cubicBezTo>
                  <a:close/>
                  <a:moveTo>
                    <a:pt x="9589" y="959"/>
                  </a:moveTo>
                  <a:cubicBezTo>
                    <a:pt x="9575" y="959"/>
                    <a:pt x="9559" y="961"/>
                    <a:pt x="9540" y="967"/>
                  </a:cubicBezTo>
                  <a:lnTo>
                    <a:pt x="8506" y="1034"/>
                  </a:lnTo>
                  <a:cubicBezTo>
                    <a:pt x="8440" y="1034"/>
                    <a:pt x="8373" y="1101"/>
                    <a:pt x="8373" y="1201"/>
                  </a:cubicBezTo>
                  <a:cubicBezTo>
                    <a:pt x="8406" y="1268"/>
                    <a:pt x="8440" y="1301"/>
                    <a:pt x="8506" y="1301"/>
                  </a:cubicBezTo>
                  <a:lnTo>
                    <a:pt x="8540" y="1301"/>
                  </a:lnTo>
                  <a:lnTo>
                    <a:pt x="9574" y="1234"/>
                  </a:lnTo>
                  <a:cubicBezTo>
                    <a:pt x="9640" y="1201"/>
                    <a:pt x="9707" y="1168"/>
                    <a:pt x="9707" y="1067"/>
                  </a:cubicBezTo>
                  <a:cubicBezTo>
                    <a:pt x="9680" y="1013"/>
                    <a:pt x="9653" y="959"/>
                    <a:pt x="9589" y="959"/>
                  </a:cubicBezTo>
                  <a:close/>
                  <a:moveTo>
                    <a:pt x="7472" y="1134"/>
                  </a:moveTo>
                  <a:lnTo>
                    <a:pt x="6405" y="1234"/>
                  </a:lnTo>
                  <a:cubicBezTo>
                    <a:pt x="6338" y="1234"/>
                    <a:pt x="6271" y="1301"/>
                    <a:pt x="6305" y="1368"/>
                  </a:cubicBezTo>
                  <a:cubicBezTo>
                    <a:pt x="6305" y="1434"/>
                    <a:pt x="6338" y="1468"/>
                    <a:pt x="6438" y="1468"/>
                  </a:cubicBezTo>
                  <a:lnTo>
                    <a:pt x="7472" y="1401"/>
                  </a:lnTo>
                  <a:cubicBezTo>
                    <a:pt x="7539" y="1401"/>
                    <a:pt x="7606" y="1334"/>
                    <a:pt x="7606" y="1268"/>
                  </a:cubicBezTo>
                  <a:cubicBezTo>
                    <a:pt x="7606" y="1168"/>
                    <a:pt x="7539" y="1134"/>
                    <a:pt x="7472" y="1134"/>
                  </a:cubicBezTo>
                  <a:close/>
                  <a:moveTo>
                    <a:pt x="23067" y="579"/>
                  </a:moveTo>
                  <a:cubicBezTo>
                    <a:pt x="23028" y="579"/>
                    <a:pt x="22989" y="595"/>
                    <a:pt x="22950" y="634"/>
                  </a:cubicBezTo>
                  <a:cubicBezTo>
                    <a:pt x="22917" y="701"/>
                    <a:pt x="22917" y="767"/>
                    <a:pt x="22983" y="801"/>
                  </a:cubicBezTo>
                  <a:cubicBezTo>
                    <a:pt x="23250" y="1034"/>
                    <a:pt x="23484" y="1268"/>
                    <a:pt x="23650" y="1568"/>
                  </a:cubicBezTo>
                  <a:cubicBezTo>
                    <a:pt x="23684" y="1601"/>
                    <a:pt x="23717" y="1601"/>
                    <a:pt x="23784" y="1601"/>
                  </a:cubicBezTo>
                  <a:lnTo>
                    <a:pt x="23851" y="1601"/>
                  </a:lnTo>
                  <a:cubicBezTo>
                    <a:pt x="23917" y="1568"/>
                    <a:pt x="23917" y="1468"/>
                    <a:pt x="23884" y="1401"/>
                  </a:cubicBezTo>
                  <a:cubicBezTo>
                    <a:pt x="23684" y="1101"/>
                    <a:pt x="23450" y="834"/>
                    <a:pt x="23150" y="600"/>
                  </a:cubicBezTo>
                  <a:cubicBezTo>
                    <a:pt x="23122" y="587"/>
                    <a:pt x="23095" y="579"/>
                    <a:pt x="23067" y="579"/>
                  </a:cubicBezTo>
                  <a:close/>
                  <a:moveTo>
                    <a:pt x="5371" y="1301"/>
                  </a:moveTo>
                  <a:lnTo>
                    <a:pt x="4303" y="1401"/>
                  </a:lnTo>
                  <a:cubicBezTo>
                    <a:pt x="4237" y="1401"/>
                    <a:pt x="4203" y="1468"/>
                    <a:pt x="4203" y="1534"/>
                  </a:cubicBezTo>
                  <a:cubicBezTo>
                    <a:pt x="4203" y="1601"/>
                    <a:pt x="4270" y="1668"/>
                    <a:pt x="4337" y="1668"/>
                  </a:cubicBezTo>
                  <a:lnTo>
                    <a:pt x="5371" y="1568"/>
                  </a:lnTo>
                  <a:cubicBezTo>
                    <a:pt x="5437" y="1568"/>
                    <a:pt x="5504" y="1501"/>
                    <a:pt x="5504" y="1434"/>
                  </a:cubicBezTo>
                  <a:cubicBezTo>
                    <a:pt x="5504" y="1368"/>
                    <a:pt x="5437" y="1301"/>
                    <a:pt x="5371" y="1301"/>
                  </a:cubicBezTo>
                  <a:close/>
                  <a:moveTo>
                    <a:pt x="3269" y="1468"/>
                  </a:moveTo>
                  <a:lnTo>
                    <a:pt x="2202" y="1568"/>
                  </a:lnTo>
                  <a:cubicBezTo>
                    <a:pt x="2135" y="1568"/>
                    <a:pt x="2102" y="1635"/>
                    <a:pt x="2102" y="1701"/>
                  </a:cubicBezTo>
                  <a:cubicBezTo>
                    <a:pt x="2102" y="1768"/>
                    <a:pt x="2168" y="1835"/>
                    <a:pt x="2235" y="1835"/>
                  </a:cubicBezTo>
                  <a:lnTo>
                    <a:pt x="3269" y="1735"/>
                  </a:lnTo>
                  <a:cubicBezTo>
                    <a:pt x="3369" y="1735"/>
                    <a:pt x="3403" y="1668"/>
                    <a:pt x="3403" y="1601"/>
                  </a:cubicBezTo>
                  <a:cubicBezTo>
                    <a:pt x="3403" y="1534"/>
                    <a:pt x="3336" y="1468"/>
                    <a:pt x="3269" y="1468"/>
                  </a:cubicBezTo>
                  <a:close/>
                  <a:moveTo>
                    <a:pt x="1168" y="1635"/>
                  </a:moveTo>
                  <a:lnTo>
                    <a:pt x="134" y="1735"/>
                  </a:lnTo>
                  <a:cubicBezTo>
                    <a:pt x="67" y="1735"/>
                    <a:pt x="0" y="1801"/>
                    <a:pt x="0" y="1868"/>
                  </a:cubicBezTo>
                  <a:cubicBezTo>
                    <a:pt x="0" y="1935"/>
                    <a:pt x="67" y="2001"/>
                    <a:pt x="134" y="2001"/>
                  </a:cubicBezTo>
                  <a:lnTo>
                    <a:pt x="1201" y="1901"/>
                  </a:lnTo>
                  <a:cubicBezTo>
                    <a:pt x="1268" y="1901"/>
                    <a:pt x="1301" y="1835"/>
                    <a:pt x="1301" y="1768"/>
                  </a:cubicBezTo>
                  <a:cubicBezTo>
                    <a:pt x="1301" y="1701"/>
                    <a:pt x="1234" y="1635"/>
                    <a:pt x="1168" y="1635"/>
                  </a:cubicBezTo>
                  <a:close/>
                  <a:moveTo>
                    <a:pt x="24210" y="2289"/>
                  </a:moveTo>
                  <a:cubicBezTo>
                    <a:pt x="24189" y="2289"/>
                    <a:pt x="24169" y="2293"/>
                    <a:pt x="24151" y="2302"/>
                  </a:cubicBezTo>
                  <a:cubicBezTo>
                    <a:pt x="24084" y="2335"/>
                    <a:pt x="24084" y="2402"/>
                    <a:pt x="24084" y="2502"/>
                  </a:cubicBezTo>
                  <a:lnTo>
                    <a:pt x="24518" y="3436"/>
                  </a:lnTo>
                  <a:cubicBezTo>
                    <a:pt x="24551" y="3503"/>
                    <a:pt x="24584" y="3536"/>
                    <a:pt x="24651" y="3536"/>
                  </a:cubicBezTo>
                  <a:cubicBezTo>
                    <a:pt x="24651" y="3536"/>
                    <a:pt x="24684" y="3536"/>
                    <a:pt x="24684" y="3503"/>
                  </a:cubicBezTo>
                  <a:cubicBezTo>
                    <a:pt x="24751" y="3503"/>
                    <a:pt x="24785" y="3402"/>
                    <a:pt x="24751" y="3336"/>
                  </a:cubicBezTo>
                  <a:lnTo>
                    <a:pt x="24351" y="2368"/>
                  </a:lnTo>
                  <a:cubicBezTo>
                    <a:pt x="24326" y="2320"/>
                    <a:pt x="24266" y="2289"/>
                    <a:pt x="24210" y="2289"/>
                  </a:cubicBezTo>
                  <a:close/>
                  <a:moveTo>
                    <a:pt x="25071" y="4223"/>
                  </a:moveTo>
                  <a:cubicBezTo>
                    <a:pt x="25054" y="4223"/>
                    <a:pt x="25036" y="4227"/>
                    <a:pt x="25018" y="4236"/>
                  </a:cubicBezTo>
                  <a:cubicBezTo>
                    <a:pt x="24951" y="4270"/>
                    <a:pt x="24918" y="4337"/>
                    <a:pt x="24951" y="4403"/>
                  </a:cubicBezTo>
                  <a:lnTo>
                    <a:pt x="25385" y="5371"/>
                  </a:lnTo>
                  <a:cubicBezTo>
                    <a:pt x="25385" y="5437"/>
                    <a:pt x="25452" y="5471"/>
                    <a:pt x="25485" y="5471"/>
                  </a:cubicBezTo>
                  <a:cubicBezTo>
                    <a:pt x="25518" y="5471"/>
                    <a:pt x="25518" y="5437"/>
                    <a:pt x="25552" y="5437"/>
                  </a:cubicBezTo>
                  <a:cubicBezTo>
                    <a:pt x="25618" y="5404"/>
                    <a:pt x="25652" y="5337"/>
                    <a:pt x="25618" y="5271"/>
                  </a:cubicBezTo>
                  <a:lnTo>
                    <a:pt x="25185" y="4303"/>
                  </a:lnTo>
                  <a:cubicBezTo>
                    <a:pt x="25160" y="4254"/>
                    <a:pt x="25118" y="4223"/>
                    <a:pt x="25071" y="4223"/>
                  </a:cubicBezTo>
                  <a:close/>
                  <a:moveTo>
                    <a:pt x="25905" y="6158"/>
                  </a:moveTo>
                  <a:cubicBezTo>
                    <a:pt x="25888" y="6158"/>
                    <a:pt x="25870" y="6162"/>
                    <a:pt x="25852" y="6171"/>
                  </a:cubicBezTo>
                  <a:cubicBezTo>
                    <a:pt x="25785" y="6205"/>
                    <a:pt x="25752" y="6271"/>
                    <a:pt x="25785" y="6338"/>
                  </a:cubicBezTo>
                  <a:lnTo>
                    <a:pt x="26219" y="7305"/>
                  </a:lnTo>
                  <a:cubicBezTo>
                    <a:pt x="26219" y="7339"/>
                    <a:pt x="26286" y="7372"/>
                    <a:pt x="26352" y="7372"/>
                  </a:cubicBezTo>
                  <a:lnTo>
                    <a:pt x="26386" y="7372"/>
                  </a:lnTo>
                  <a:cubicBezTo>
                    <a:pt x="26452" y="7339"/>
                    <a:pt x="26486" y="7272"/>
                    <a:pt x="26452" y="7205"/>
                  </a:cubicBezTo>
                  <a:lnTo>
                    <a:pt x="26019" y="6238"/>
                  </a:lnTo>
                  <a:cubicBezTo>
                    <a:pt x="25994" y="6189"/>
                    <a:pt x="25952" y="6158"/>
                    <a:pt x="25905" y="6158"/>
                  </a:cubicBezTo>
                  <a:close/>
                  <a:moveTo>
                    <a:pt x="26719" y="8073"/>
                  </a:moveTo>
                  <a:cubicBezTo>
                    <a:pt x="26653" y="8106"/>
                    <a:pt x="26619" y="8206"/>
                    <a:pt x="26653" y="8273"/>
                  </a:cubicBezTo>
                  <a:lnTo>
                    <a:pt x="27053" y="9240"/>
                  </a:lnTo>
                  <a:cubicBezTo>
                    <a:pt x="27086" y="9273"/>
                    <a:pt x="27120" y="9307"/>
                    <a:pt x="27186" y="9307"/>
                  </a:cubicBezTo>
                  <a:lnTo>
                    <a:pt x="27253" y="9307"/>
                  </a:lnTo>
                  <a:cubicBezTo>
                    <a:pt x="27286" y="9273"/>
                    <a:pt x="27320" y="9173"/>
                    <a:pt x="27286" y="9107"/>
                  </a:cubicBezTo>
                  <a:lnTo>
                    <a:pt x="26886" y="8139"/>
                  </a:lnTo>
                  <a:cubicBezTo>
                    <a:pt x="26853" y="8073"/>
                    <a:pt x="26753" y="8073"/>
                    <a:pt x="26719" y="8073"/>
                  </a:cubicBezTo>
                  <a:close/>
                  <a:moveTo>
                    <a:pt x="27606" y="9994"/>
                  </a:moveTo>
                  <a:cubicBezTo>
                    <a:pt x="27589" y="9994"/>
                    <a:pt x="27571" y="9998"/>
                    <a:pt x="27553" y="10007"/>
                  </a:cubicBezTo>
                  <a:cubicBezTo>
                    <a:pt x="27486" y="10041"/>
                    <a:pt x="27453" y="10107"/>
                    <a:pt x="27486" y="10174"/>
                  </a:cubicBezTo>
                  <a:lnTo>
                    <a:pt x="27920" y="11141"/>
                  </a:lnTo>
                  <a:cubicBezTo>
                    <a:pt x="27920" y="11208"/>
                    <a:pt x="27987" y="11241"/>
                    <a:pt x="28020" y="11241"/>
                  </a:cubicBezTo>
                  <a:cubicBezTo>
                    <a:pt x="28054" y="11241"/>
                    <a:pt x="28054" y="11241"/>
                    <a:pt x="28087" y="11208"/>
                  </a:cubicBezTo>
                  <a:cubicBezTo>
                    <a:pt x="28154" y="11175"/>
                    <a:pt x="28187" y="11108"/>
                    <a:pt x="28154" y="11041"/>
                  </a:cubicBezTo>
                  <a:lnTo>
                    <a:pt x="27720" y="10074"/>
                  </a:lnTo>
                  <a:cubicBezTo>
                    <a:pt x="27696" y="10025"/>
                    <a:pt x="27653" y="9994"/>
                    <a:pt x="27606" y="9994"/>
                  </a:cubicBezTo>
                  <a:close/>
                  <a:moveTo>
                    <a:pt x="28445" y="11929"/>
                  </a:moveTo>
                  <a:cubicBezTo>
                    <a:pt x="28425" y="11929"/>
                    <a:pt x="28405" y="11933"/>
                    <a:pt x="28387" y="11942"/>
                  </a:cubicBezTo>
                  <a:cubicBezTo>
                    <a:pt x="28320" y="11975"/>
                    <a:pt x="28287" y="12042"/>
                    <a:pt x="28320" y="12109"/>
                  </a:cubicBezTo>
                  <a:lnTo>
                    <a:pt x="28754" y="13076"/>
                  </a:lnTo>
                  <a:cubicBezTo>
                    <a:pt x="28787" y="13143"/>
                    <a:pt x="28821" y="13143"/>
                    <a:pt x="28887" y="13143"/>
                  </a:cubicBezTo>
                  <a:lnTo>
                    <a:pt x="28921" y="13143"/>
                  </a:lnTo>
                  <a:cubicBezTo>
                    <a:pt x="28988" y="13109"/>
                    <a:pt x="29021" y="13043"/>
                    <a:pt x="28988" y="12976"/>
                  </a:cubicBezTo>
                  <a:lnTo>
                    <a:pt x="28554" y="12009"/>
                  </a:lnTo>
                  <a:cubicBezTo>
                    <a:pt x="28554" y="11960"/>
                    <a:pt x="28500" y="11929"/>
                    <a:pt x="28445" y="11929"/>
                  </a:cubicBezTo>
                  <a:close/>
                  <a:moveTo>
                    <a:pt x="29307" y="13864"/>
                  </a:moveTo>
                  <a:cubicBezTo>
                    <a:pt x="29290" y="13864"/>
                    <a:pt x="29272" y="13868"/>
                    <a:pt x="29254" y="13877"/>
                  </a:cubicBezTo>
                  <a:cubicBezTo>
                    <a:pt x="29188" y="13877"/>
                    <a:pt x="29154" y="13977"/>
                    <a:pt x="29188" y="14043"/>
                  </a:cubicBezTo>
                  <a:lnTo>
                    <a:pt x="29588" y="15011"/>
                  </a:lnTo>
                  <a:cubicBezTo>
                    <a:pt x="29621" y="15044"/>
                    <a:pt x="29688" y="15078"/>
                    <a:pt x="29721" y="15078"/>
                  </a:cubicBezTo>
                  <a:lnTo>
                    <a:pt x="29788" y="15078"/>
                  </a:lnTo>
                  <a:cubicBezTo>
                    <a:pt x="29855" y="15044"/>
                    <a:pt x="29855" y="14944"/>
                    <a:pt x="29855" y="14877"/>
                  </a:cubicBezTo>
                  <a:lnTo>
                    <a:pt x="29421" y="13943"/>
                  </a:lnTo>
                  <a:cubicBezTo>
                    <a:pt x="29397" y="13895"/>
                    <a:pt x="29354" y="13864"/>
                    <a:pt x="29307" y="13864"/>
                  </a:cubicBezTo>
                  <a:close/>
                  <a:moveTo>
                    <a:pt x="30147" y="15765"/>
                  </a:moveTo>
                  <a:cubicBezTo>
                    <a:pt x="30126" y="15765"/>
                    <a:pt x="30106" y="15769"/>
                    <a:pt x="30088" y="15778"/>
                  </a:cubicBezTo>
                  <a:cubicBezTo>
                    <a:pt x="30022" y="15811"/>
                    <a:pt x="29988" y="15878"/>
                    <a:pt x="30022" y="15978"/>
                  </a:cubicBezTo>
                  <a:lnTo>
                    <a:pt x="30455" y="16912"/>
                  </a:lnTo>
                  <a:cubicBezTo>
                    <a:pt x="30489" y="16979"/>
                    <a:pt x="30522" y="17012"/>
                    <a:pt x="30589" y="17012"/>
                  </a:cubicBezTo>
                  <a:cubicBezTo>
                    <a:pt x="30589" y="17012"/>
                    <a:pt x="30622" y="17012"/>
                    <a:pt x="30622" y="16979"/>
                  </a:cubicBezTo>
                  <a:cubicBezTo>
                    <a:pt x="30689" y="16979"/>
                    <a:pt x="30722" y="16879"/>
                    <a:pt x="30689" y="16812"/>
                  </a:cubicBezTo>
                  <a:lnTo>
                    <a:pt x="30255" y="15845"/>
                  </a:lnTo>
                  <a:cubicBezTo>
                    <a:pt x="30255" y="15796"/>
                    <a:pt x="30201" y="15765"/>
                    <a:pt x="30147" y="15765"/>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8"/>
            <p:cNvSpPr/>
            <p:nvPr/>
          </p:nvSpPr>
          <p:spPr>
            <a:xfrm>
              <a:off x="5560056" y="4489239"/>
              <a:ext cx="9796" cy="14625"/>
            </a:xfrm>
            <a:custGeom>
              <a:avLst/>
              <a:gdLst/>
              <a:ahLst/>
              <a:cxnLst/>
              <a:rect l="l" t="t" r="r" b="b"/>
              <a:pathLst>
                <a:path w="501" h="748" extrusionOk="0">
                  <a:moveTo>
                    <a:pt x="154" y="1"/>
                  </a:moveTo>
                  <a:cubicBezTo>
                    <a:pt x="136" y="1"/>
                    <a:pt x="118" y="5"/>
                    <a:pt x="101" y="14"/>
                  </a:cubicBezTo>
                  <a:cubicBezTo>
                    <a:pt x="34" y="47"/>
                    <a:pt x="1" y="114"/>
                    <a:pt x="34" y="181"/>
                  </a:cubicBezTo>
                  <a:lnTo>
                    <a:pt x="234" y="681"/>
                  </a:lnTo>
                  <a:cubicBezTo>
                    <a:pt x="267" y="748"/>
                    <a:pt x="301" y="748"/>
                    <a:pt x="367" y="748"/>
                  </a:cubicBezTo>
                  <a:lnTo>
                    <a:pt x="401" y="748"/>
                  </a:lnTo>
                  <a:cubicBezTo>
                    <a:pt x="468" y="714"/>
                    <a:pt x="501" y="648"/>
                    <a:pt x="468" y="581"/>
                  </a:cubicBezTo>
                  <a:lnTo>
                    <a:pt x="267" y="80"/>
                  </a:lnTo>
                  <a:cubicBezTo>
                    <a:pt x="243" y="32"/>
                    <a:pt x="201" y="1"/>
                    <a:pt x="154"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8"/>
            <p:cNvSpPr/>
            <p:nvPr/>
          </p:nvSpPr>
          <p:spPr>
            <a:xfrm>
              <a:off x="5012174" y="3550272"/>
              <a:ext cx="198301" cy="466347"/>
            </a:xfrm>
            <a:custGeom>
              <a:avLst/>
              <a:gdLst/>
              <a:ahLst/>
              <a:cxnLst/>
              <a:rect l="l" t="t" r="r" b="b"/>
              <a:pathLst>
                <a:path w="10142" h="23851" extrusionOk="0">
                  <a:moveTo>
                    <a:pt x="1" y="0"/>
                  </a:moveTo>
                  <a:lnTo>
                    <a:pt x="1" y="0"/>
                  </a:lnTo>
                  <a:cubicBezTo>
                    <a:pt x="1" y="1"/>
                    <a:pt x="5317" y="23832"/>
                    <a:pt x="5861" y="23832"/>
                  </a:cubicBezTo>
                  <a:cubicBezTo>
                    <a:pt x="5886" y="23832"/>
                    <a:pt x="5900" y="23784"/>
                    <a:pt x="5905" y="23684"/>
                  </a:cubicBezTo>
                  <a:cubicBezTo>
                    <a:pt x="6238" y="23784"/>
                    <a:pt x="6639" y="23851"/>
                    <a:pt x="7006" y="23851"/>
                  </a:cubicBezTo>
                  <a:cubicBezTo>
                    <a:pt x="8874" y="23851"/>
                    <a:pt x="10141" y="22283"/>
                    <a:pt x="9841" y="20348"/>
                  </a:cubicBezTo>
                  <a:lnTo>
                    <a:pt x="7006" y="4770"/>
                  </a:lnTo>
                  <a:cubicBezTo>
                    <a:pt x="6672" y="2869"/>
                    <a:pt x="4904" y="1335"/>
                    <a:pt x="3036" y="1335"/>
                  </a:cubicBezTo>
                  <a:lnTo>
                    <a:pt x="2836" y="1335"/>
                  </a:lnTo>
                  <a:cubicBezTo>
                    <a:pt x="2035" y="634"/>
                    <a:pt x="1068" y="167"/>
                    <a:pt x="1" y="0"/>
                  </a:cubicBezTo>
                  <a:close/>
                </a:path>
              </a:pathLst>
            </a:custGeom>
            <a:solidFill>
              <a:srgbClr val="4EE27A"/>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8"/>
            <p:cNvSpPr/>
            <p:nvPr/>
          </p:nvSpPr>
          <p:spPr>
            <a:xfrm>
              <a:off x="4764981" y="3529389"/>
              <a:ext cx="367861" cy="617096"/>
            </a:xfrm>
            <a:custGeom>
              <a:avLst/>
              <a:gdLst/>
              <a:ahLst/>
              <a:cxnLst/>
              <a:rect l="l" t="t" r="r" b="b"/>
              <a:pathLst>
                <a:path w="18814" h="31561" extrusionOk="0">
                  <a:moveTo>
                    <a:pt x="8306" y="1"/>
                  </a:moveTo>
                  <a:cubicBezTo>
                    <a:pt x="3936" y="1"/>
                    <a:pt x="0" y="5705"/>
                    <a:pt x="867" y="15612"/>
                  </a:cubicBezTo>
                  <a:lnTo>
                    <a:pt x="400" y="27454"/>
                  </a:lnTo>
                  <a:cubicBezTo>
                    <a:pt x="234" y="27854"/>
                    <a:pt x="267" y="28288"/>
                    <a:pt x="467" y="28655"/>
                  </a:cubicBezTo>
                  <a:cubicBezTo>
                    <a:pt x="1735" y="30802"/>
                    <a:pt x="4105" y="31561"/>
                    <a:pt x="6746" y="31561"/>
                  </a:cubicBezTo>
                  <a:cubicBezTo>
                    <a:pt x="10218" y="31561"/>
                    <a:pt x="14159" y="30249"/>
                    <a:pt x="16679" y="29055"/>
                  </a:cubicBezTo>
                  <a:cubicBezTo>
                    <a:pt x="17479" y="28655"/>
                    <a:pt x="18213" y="28221"/>
                    <a:pt x="18247" y="27387"/>
                  </a:cubicBezTo>
                  <a:cubicBezTo>
                    <a:pt x="18280" y="27387"/>
                    <a:pt x="18780" y="14345"/>
                    <a:pt x="18814" y="10308"/>
                  </a:cubicBezTo>
                  <a:cubicBezTo>
                    <a:pt x="18814" y="8807"/>
                    <a:pt x="18613" y="7273"/>
                    <a:pt x="18146" y="5838"/>
                  </a:cubicBezTo>
                  <a:cubicBezTo>
                    <a:pt x="17146" y="2703"/>
                    <a:pt x="15311" y="601"/>
                    <a:pt x="12509" y="601"/>
                  </a:cubicBezTo>
                  <a:lnTo>
                    <a:pt x="8306" y="1"/>
                  </a:lnTo>
                  <a:close/>
                </a:path>
              </a:pathLst>
            </a:custGeom>
            <a:solidFill>
              <a:srgbClr val="4EE27A"/>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8"/>
            <p:cNvSpPr/>
            <p:nvPr/>
          </p:nvSpPr>
          <p:spPr>
            <a:xfrm>
              <a:off x="4697151" y="3570881"/>
              <a:ext cx="220454" cy="451878"/>
            </a:xfrm>
            <a:custGeom>
              <a:avLst/>
              <a:gdLst/>
              <a:ahLst/>
              <a:cxnLst/>
              <a:rect l="l" t="t" r="r" b="b"/>
              <a:pathLst>
                <a:path w="11275" h="23111" extrusionOk="0">
                  <a:moveTo>
                    <a:pt x="7736" y="0"/>
                  </a:moveTo>
                  <a:cubicBezTo>
                    <a:pt x="6092" y="0"/>
                    <a:pt x="4593" y="1117"/>
                    <a:pt x="4170" y="2782"/>
                  </a:cubicBezTo>
                  <a:lnTo>
                    <a:pt x="500" y="18560"/>
                  </a:lnTo>
                  <a:cubicBezTo>
                    <a:pt x="0" y="20495"/>
                    <a:pt x="1201" y="22497"/>
                    <a:pt x="3136" y="22997"/>
                  </a:cubicBezTo>
                  <a:cubicBezTo>
                    <a:pt x="3438" y="23074"/>
                    <a:pt x="3741" y="23111"/>
                    <a:pt x="4038" y="23111"/>
                  </a:cubicBezTo>
                  <a:cubicBezTo>
                    <a:pt x="5674" y="23111"/>
                    <a:pt x="7149" y="21999"/>
                    <a:pt x="7572" y="20362"/>
                  </a:cubicBezTo>
                  <a:lnTo>
                    <a:pt x="11275" y="4517"/>
                  </a:lnTo>
                  <a:lnTo>
                    <a:pt x="8640" y="114"/>
                  </a:lnTo>
                  <a:cubicBezTo>
                    <a:pt x="8337" y="37"/>
                    <a:pt x="8034" y="0"/>
                    <a:pt x="7736" y="0"/>
                  </a:cubicBezTo>
                  <a:close/>
                </a:path>
              </a:pathLst>
            </a:custGeom>
            <a:solidFill>
              <a:srgbClr val="4EE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8"/>
            <p:cNvSpPr/>
            <p:nvPr/>
          </p:nvSpPr>
          <p:spPr>
            <a:xfrm>
              <a:off x="4697151" y="3563314"/>
              <a:ext cx="220454" cy="467011"/>
            </a:xfrm>
            <a:custGeom>
              <a:avLst/>
              <a:gdLst/>
              <a:ahLst/>
              <a:cxnLst/>
              <a:rect l="l" t="t" r="r" b="b"/>
              <a:pathLst>
                <a:path w="11275" h="23885" fill="none" extrusionOk="0">
                  <a:moveTo>
                    <a:pt x="8640" y="501"/>
                  </a:moveTo>
                  <a:lnTo>
                    <a:pt x="8640" y="501"/>
                  </a:lnTo>
                  <a:cubicBezTo>
                    <a:pt x="6671" y="1"/>
                    <a:pt x="4670" y="1201"/>
                    <a:pt x="4170" y="3169"/>
                  </a:cubicBezTo>
                  <a:lnTo>
                    <a:pt x="500" y="18947"/>
                  </a:lnTo>
                  <a:cubicBezTo>
                    <a:pt x="0" y="20882"/>
                    <a:pt x="1201" y="22884"/>
                    <a:pt x="3136" y="23384"/>
                  </a:cubicBezTo>
                  <a:lnTo>
                    <a:pt x="3136" y="23384"/>
                  </a:lnTo>
                  <a:cubicBezTo>
                    <a:pt x="5104" y="23884"/>
                    <a:pt x="7072" y="22683"/>
                    <a:pt x="7572" y="20749"/>
                  </a:cubicBezTo>
                  <a:lnTo>
                    <a:pt x="11275" y="4904"/>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8"/>
            <p:cNvSpPr/>
            <p:nvPr/>
          </p:nvSpPr>
          <p:spPr>
            <a:xfrm>
              <a:off x="4750629" y="3867641"/>
              <a:ext cx="511357" cy="162911"/>
            </a:xfrm>
            <a:custGeom>
              <a:avLst/>
              <a:gdLst/>
              <a:ahLst/>
              <a:cxnLst/>
              <a:rect l="l" t="t" r="r" b="b"/>
              <a:pathLst>
                <a:path w="26153" h="8332" extrusionOk="0">
                  <a:moveTo>
                    <a:pt x="20635" y="1"/>
                  </a:moveTo>
                  <a:cubicBezTo>
                    <a:pt x="20517" y="1"/>
                    <a:pt x="20399" y="24"/>
                    <a:pt x="20281" y="48"/>
                  </a:cubicBezTo>
                  <a:cubicBezTo>
                    <a:pt x="20281" y="81"/>
                    <a:pt x="20281" y="81"/>
                    <a:pt x="20248" y="81"/>
                  </a:cubicBezTo>
                  <a:lnTo>
                    <a:pt x="18780" y="548"/>
                  </a:lnTo>
                  <a:cubicBezTo>
                    <a:pt x="18520" y="494"/>
                    <a:pt x="18259" y="468"/>
                    <a:pt x="18001" y="468"/>
                  </a:cubicBezTo>
                  <a:cubicBezTo>
                    <a:pt x="17469" y="468"/>
                    <a:pt x="16951" y="579"/>
                    <a:pt x="16479" y="782"/>
                  </a:cubicBezTo>
                  <a:lnTo>
                    <a:pt x="3236" y="915"/>
                  </a:lnTo>
                  <a:cubicBezTo>
                    <a:pt x="3216" y="915"/>
                    <a:pt x="3196" y="914"/>
                    <a:pt x="3176" y="914"/>
                  </a:cubicBezTo>
                  <a:cubicBezTo>
                    <a:pt x="1435" y="914"/>
                    <a:pt x="34" y="2336"/>
                    <a:pt x="34" y="4084"/>
                  </a:cubicBezTo>
                  <a:cubicBezTo>
                    <a:pt x="0" y="5818"/>
                    <a:pt x="1435" y="7253"/>
                    <a:pt x="3169" y="7286"/>
                  </a:cubicBezTo>
                  <a:lnTo>
                    <a:pt x="15245" y="7153"/>
                  </a:lnTo>
                  <a:cubicBezTo>
                    <a:pt x="15578" y="7520"/>
                    <a:pt x="16012" y="7820"/>
                    <a:pt x="16545" y="8020"/>
                  </a:cubicBezTo>
                  <a:cubicBezTo>
                    <a:pt x="17041" y="8231"/>
                    <a:pt x="17552" y="8331"/>
                    <a:pt x="18053" y="8331"/>
                  </a:cubicBezTo>
                  <a:cubicBezTo>
                    <a:pt x="19372" y="8331"/>
                    <a:pt x="20623" y="7637"/>
                    <a:pt x="21349" y="6452"/>
                  </a:cubicBezTo>
                  <a:lnTo>
                    <a:pt x="22450" y="6386"/>
                  </a:lnTo>
                  <a:lnTo>
                    <a:pt x="24384" y="6752"/>
                  </a:lnTo>
                  <a:cubicBezTo>
                    <a:pt x="24470" y="6769"/>
                    <a:pt x="24554" y="6777"/>
                    <a:pt x="24636" y="6777"/>
                  </a:cubicBezTo>
                  <a:cubicBezTo>
                    <a:pt x="25232" y="6777"/>
                    <a:pt x="25735" y="6367"/>
                    <a:pt x="25852" y="5752"/>
                  </a:cubicBezTo>
                  <a:cubicBezTo>
                    <a:pt x="25986" y="5085"/>
                    <a:pt x="25552" y="4451"/>
                    <a:pt x="24885" y="4317"/>
                  </a:cubicBezTo>
                  <a:lnTo>
                    <a:pt x="23317" y="3984"/>
                  </a:lnTo>
                  <a:cubicBezTo>
                    <a:pt x="23083" y="3850"/>
                    <a:pt x="23284" y="3750"/>
                    <a:pt x="22983" y="3750"/>
                  </a:cubicBezTo>
                  <a:lnTo>
                    <a:pt x="23017" y="3617"/>
                  </a:lnTo>
                  <a:cubicBezTo>
                    <a:pt x="23117" y="3584"/>
                    <a:pt x="23184" y="3517"/>
                    <a:pt x="23284" y="3483"/>
                  </a:cubicBezTo>
                  <a:lnTo>
                    <a:pt x="24751" y="3717"/>
                  </a:lnTo>
                  <a:cubicBezTo>
                    <a:pt x="24797" y="3722"/>
                    <a:pt x="24843" y="3724"/>
                    <a:pt x="24888" y="3724"/>
                  </a:cubicBezTo>
                  <a:cubicBezTo>
                    <a:pt x="25465" y="3724"/>
                    <a:pt x="25959" y="3337"/>
                    <a:pt x="26052" y="2750"/>
                  </a:cubicBezTo>
                  <a:cubicBezTo>
                    <a:pt x="26152" y="2149"/>
                    <a:pt x="25719" y="1549"/>
                    <a:pt x="25118" y="1449"/>
                  </a:cubicBezTo>
                  <a:lnTo>
                    <a:pt x="23417" y="1215"/>
                  </a:lnTo>
                  <a:cubicBezTo>
                    <a:pt x="23417" y="748"/>
                    <a:pt x="23083" y="348"/>
                    <a:pt x="22616" y="281"/>
                  </a:cubicBezTo>
                  <a:lnTo>
                    <a:pt x="20782" y="14"/>
                  </a:lnTo>
                  <a:cubicBezTo>
                    <a:pt x="20733" y="5"/>
                    <a:pt x="20684" y="1"/>
                    <a:pt x="20635" y="1"/>
                  </a:cubicBezTo>
                  <a:close/>
                </a:path>
              </a:pathLst>
            </a:custGeom>
            <a:solidFill>
              <a:srgbClr val="EEEEEE"/>
            </a:solid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8"/>
            <p:cNvSpPr/>
            <p:nvPr/>
          </p:nvSpPr>
          <p:spPr>
            <a:xfrm>
              <a:off x="5093711" y="3268647"/>
              <a:ext cx="146116" cy="181056"/>
            </a:xfrm>
            <a:custGeom>
              <a:avLst/>
              <a:gdLst/>
              <a:ahLst/>
              <a:cxnLst/>
              <a:rect l="l" t="t" r="r" b="b"/>
              <a:pathLst>
                <a:path w="7473" h="9260" extrusionOk="0">
                  <a:moveTo>
                    <a:pt x="4080" y="1"/>
                  </a:moveTo>
                  <a:cubicBezTo>
                    <a:pt x="2370" y="1"/>
                    <a:pt x="744" y="1759"/>
                    <a:pt x="400" y="4129"/>
                  </a:cubicBezTo>
                  <a:cubicBezTo>
                    <a:pt x="0" y="6664"/>
                    <a:pt x="1201" y="8933"/>
                    <a:pt x="3036" y="9233"/>
                  </a:cubicBezTo>
                  <a:cubicBezTo>
                    <a:pt x="3157" y="9251"/>
                    <a:pt x="3277" y="9259"/>
                    <a:pt x="3398" y="9259"/>
                  </a:cubicBezTo>
                  <a:cubicBezTo>
                    <a:pt x="5106" y="9259"/>
                    <a:pt x="6729" y="7529"/>
                    <a:pt x="7072" y="5130"/>
                  </a:cubicBezTo>
                  <a:cubicBezTo>
                    <a:pt x="7472" y="2595"/>
                    <a:pt x="6305" y="327"/>
                    <a:pt x="4437" y="26"/>
                  </a:cubicBezTo>
                  <a:cubicBezTo>
                    <a:pt x="4318" y="9"/>
                    <a:pt x="4199" y="1"/>
                    <a:pt x="40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8"/>
            <p:cNvSpPr/>
            <p:nvPr/>
          </p:nvSpPr>
          <p:spPr>
            <a:xfrm>
              <a:off x="4884980" y="3213956"/>
              <a:ext cx="127209" cy="261573"/>
            </a:xfrm>
            <a:custGeom>
              <a:avLst/>
              <a:gdLst/>
              <a:ahLst/>
              <a:cxnLst/>
              <a:rect l="l" t="t" r="r" b="b"/>
              <a:pathLst>
                <a:path w="6506" h="13378" extrusionOk="0">
                  <a:moveTo>
                    <a:pt x="4375" y="0"/>
                  </a:moveTo>
                  <a:cubicBezTo>
                    <a:pt x="2636" y="0"/>
                    <a:pt x="910" y="2187"/>
                    <a:pt x="468" y="5092"/>
                  </a:cubicBezTo>
                  <a:cubicBezTo>
                    <a:pt x="1" y="8161"/>
                    <a:pt x="2236" y="13097"/>
                    <a:pt x="4070" y="13364"/>
                  </a:cubicBezTo>
                  <a:cubicBezTo>
                    <a:pt x="4127" y="13373"/>
                    <a:pt x="4181" y="13378"/>
                    <a:pt x="4233" y="13378"/>
                  </a:cubicBezTo>
                  <a:cubicBezTo>
                    <a:pt x="5883" y="13378"/>
                    <a:pt x="5552" y="8867"/>
                    <a:pt x="6005" y="5892"/>
                  </a:cubicBezTo>
                  <a:cubicBezTo>
                    <a:pt x="6472" y="2823"/>
                    <a:pt x="6506" y="322"/>
                    <a:pt x="4671" y="21"/>
                  </a:cubicBezTo>
                  <a:cubicBezTo>
                    <a:pt x="4573" y="7"/>
                    <a:pt x="4474" y="0"/>
                    <a:pt x="437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8"/>
            <p:cNvSpPr/>
            <p:nvPr/>
          </p:nvSpPr>
          <p:spPr>
            <a:xfrm>
              <a:off x="4931301" y="3258049"/>
              <a:ext cx="283081" cy="374763"/>
            </a:xfrm>
            <a:custGeom>
              <a:avLst/>
              <a:gdLst/>
              <a:ahLst/>
              <a:cxnLst/>
              <a:rect l="l" t="t" r="r" b="b"/>
              <a:pathLst>
                <a:path w="14478" h="19167" extrusionOk="0">
                  <a:moveTo>
                    <a:pt x="7883" y="0"/>
                  </a:moveTo>
                  <a:cubicBezTo>
                    <a:pt x="4504" y="0"/>
                    <a:pt x="1767" y="2711"/>
                    <a:pt x="1701" y="6072"/>
                  </a:cubicBezTo>
                  <a:lnTo>
                    <a:pt x="1635" y="10142"/>
                  </a:lnTo>
                  <a:cubicBezTo>
                    <a:pt x="1635" y="10842"/>
                    <a:pt x="1735" y="11543"/>
                    <a:pt x="1935" y="12177"/>
                  </a:cubicBezTo>
                  <a:lnTo>
                    <a:pt x="734" y="14645"/>
                  </a:lnTo>
                  <a:cubicBezTo>
                    <a:pt x="0" y="16213"/>
                    <a:pt x="667" y="18114"/>
                    <a:pt x="2235" y="18848"/>
                  </a:cubicBezTo>
                  <a:cubicBezTo>
                    <a:pt x="2678" y="19065"/>
                    <a:pt x="3144" y="19167"/>
                    <a:pt x="3603" y="19167"/>
                  </a:cubicBezTo>
                  <a:cubicBezTo>
                    <a:pt x="4770" y="19167"/>
                    <a:pt x="5888" y="18506"/>
                    <a:pt x="6438" y="17380"/>
                  </a:cubicBezTo>
                  <a:lnTo>
                    <a:pt x="6905" y="16380"/>
                  </a:lnTo>
                  <a:cubicBezTo>
                    <a:pt x="7172" y="16413"/>
                    <a:pt x="7439" y="16446"/>
                    <a:pt x="7706" y="16446"/>
                  </a:cubicBezTo>
                  <a:lnTo>
                    <a:pt x="8039" y="16446"/>
                  </a:lnTo>
                  <a:cubicBezTo>
                    <a:pt x="8080" y="16447"/>
                    <a:pt x="8121" y="16448"/>
                    <a:pt x="8162" y="16448"/>
                  </a:cubicBezTo>
                  <a:cubicBezTo>
                    <a:pt x="11542" y="16448"/>
                    <a:pt x="14278" y="13737"/>
                    <a:pt x="14344" y="10375"/>
                  </a:cubicBezTo>
                  <a:lnTo>
                    <a:pt x="14411" y="6306"/>
                  </a:lnTo>
                  <a:cubicBezTo>
                    <a:pt x="14477" y="2870"/>
                    <a:pt x="11775" y="68"/>
                    <a:pt x="8340" y="1"/>
                  </a:cubicBezTo>
                  <a:lnTo>
                    <a:pt x="8006" y="1"/>
                  </a:lnTo>
                  <a:cubicBezTo>
                    <a:pt x="7965" y="1"/>
                    <a:pt x="7924" y="0"/>
                    <a:pt x="7883" y="0"/>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8"/>
            <p:cNvSpPr/>
            <p:nvPr/>
          </p:nvSpPr>
          <p:spPr>
            <a:xfrm>
              <a:off x="4963252" y="3257990"/>
              <a:ext cx="250468" cy="321639"/>
            </a:xfrm>
            <a:custGeom>
              <a:avLst/>
              <a:gdLst/>
              <a:ahLst/>
              <a:cxnLst/>
              <a:rect l="l" t="t" r="r" b="b"/>
              <a:pathLst>
                <a:path w="12810" h="16450" extrusionOk="0">
                  <a:moveTo>
                    <a:pt x="6153" y="0"/>
                  </a:moveTo>
                  <a:cubicBezTo>
                    <a:pt x="5370" y="0"/>
                    <a:pt x="4642" y="163"/>
                    <a:pt x="3970" y="438"/>
                  </a:cubicBezTo>
                  <a:cubicBezTo>
                    <a:pt x="3203" y="738"/>
                    <a:pt x="2536" y="1172"/>
                    <a:pt x="1969" y="1739"/>
                  </a:cubicBezTo>
                  <a:cubicBezTo>
                    <a:pt x="1402" y="2273"/>
                    <a:pt x="935" y="2940"/>
                    <a:pt x="601" y="3674"/>
                  </a:cubicBezTo>
                  <a:cubicBezTo>
                    <a:pt x="268" y="4407"/>
                    <a:pt x="101" y="5241"/>
                    <a:pt x="67" y="6075"/>
                  </a:cubicBezTo>
                  <a:lnTo>
                    <a:pt x="67" y="7109"/>
                  </a:lnTo>
                  <a:lnTo>
                    <a:pt x="34" y="8110"/>
                  </a:lnTo>
                  <a:lnTo>
                    <a:pt x="34" y="9144"/>
                  </a:lnTo>
                  <a:lnTo>
                    <a:pt x="1" y="10145"/>
                  </a:lnTo>
                  <a:cubicBezTo>
                    <a:pt x="1" y="11012"/>
                    <a:pt x="168" y="11813"/>
                    <a:pt x="468" y="12580"/>
                  </a:cubicBezTo>
                  <a:lnTo>
                    <a:pt x="3703" y="15916"/>
                  </a:lnTo>
                  <a:cubicBezTo>
                    <a:pt x="4437" y="16249"/>
                    <a:pt x="5238" y="16416"/>
                    <a:pt x="6105" y="16449"/>
                  </a:cubicBezTo>
                  <a:lnTo>
                    <a:pt x="6439" y="16449"/>
                  </a:lnTo>
                  <a:cubicBezTo>
                    <a:pt x="7273" y="16449"/>
                    <a:pt x="8107" y="16316"/>
                    <a:pt x="8840" y="16016"/>
                  </a:cubicBezTo>
                  <a:cubicBezTo>
                    <a:pt x="9574" y="15716"/>
                    <a:pt x="10275" y="15249"/>
                    <a:pt x="10842" y="14715"/>
                  </a:cubicBezTo>
                  <a:cubicBezTo>
                    <a:pt x="11409" y="14148"/>
                    <a:pt x="11876" y="13514"/>
                    <a:pt x="12176" y="12747"/>
                  </a:cubicBezTo>
                  <a:cubicBezTo>
                    <a:pt x="12510" y="12013"/>
                    <a:pt x="12710" y="11212"/>
                    <a:pt x="12710" y="10345"/>
                  </a:cubicBezTo>
                  <a:lnTo>
                    <a:pt x="12743" y="9344"/>
                  </a:lnTo>
                  <a:lnTo>
                    <a:pt x="12743" y="8310"/>
                  </a:lnTo>
                  <a:lnTo>
                    <a:pt x="12777" y="7310"/>
                  </a:lnTo>
                  <a:lnTo>
                    <a:pt x="12777" y="6309"/>
                  </a:lnTo>
                  <a:cubicBezTo>
                    <a:pt x="12810" y="5442"/>
                    <a:pt x="12643" y="4608"/>
                    <a:pt x="12343" y="3874"/>
                  </a:cubicBezTo>
                  <a:cubicBezTo>
                    <a:pt x="12043" y="3140"/>
                    <a:pt x="11609" y="2439"/>
                    <a:pt x="11042" y="1872"/>
                  </a:cubicBezTo>
                  <a:cubicBezTo>
                    <a:pt x="10508" y="1305"/>
                    <a:pt x="9841" y="838"/>
                    <a:pt x="9107" y="538"/>
                  </a:cubicBezTo>
                  <a:cubicBezTo>
                    <a:pt x="8373" y="204"/>
                    <a:pt x="7573" y="4"/>
                    <a:pt x="6706" y="4"/>
                  </a:cubicBezTo>
                  <a:lnTo>
                    <a:pt x="6372" y="4"/>
                  </a:lnTo>
                  <a:cubicBezTo>
                    <a:pt x="6299" y="2"/>
                    <a:pt x="6226" y="0"/>
                    <a:pt x="6153"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8"/>
            <p:cNvSpPr/>
            <p:nvPr/>
          </p:nvSpPr>
          <p:spPr>
            <a:xfrm>
              <a:off x="4963252" y="3257404"/>
              <a:ext cx="250468" cy="322225"/>
            </a:xfrm>
            <a:custGeom>
              <a:avLst/>
              <a:gdLst/>
              <a:ahLst/>
              <a:cxnLst/>
              <a:rect l="l" t="t" r="r" b="b"/>
              <a:pathLst>
                <a:path w="12810" h="16480" fill="none" extrusionOk="0">
                  <a:moveTo>
                    <a:pt x="3703" y="15946"/>
                  </a:moveTo>
                  <a:cubicBezTo>
                    <a:pt x="4437" y="16279"/>
                    <a:pt x="5238" y="16446"/>
                    <a:pt x="6105" y="16479"/>
                  </a:cubicBezTo>
                  <a:lnTo>
                    <a:pt x="6172" y="16479"/>
                  </a:lnTo>
                  <a:lnTo>
                    <a:pt x="6272" y="16479"/>
                  </a:lnTo>
                  <a:lnTo>
                    <a:pt x="6339" y="16479"/>
                  </a:lnTo>
                  <a:lnTo>
                    <a:pt x="6439" y="16479"/>
                  </a:lnTo>
                  <a:cubicBezTo>
                    <a:pt x="7273" y="16479"/>
                    <a:pt x="8107" y="16346"/>
                    <a:pt x="8840" y="16046"/>
                  </a:cubicBezTo>
                  <a:cubicBezTo>
                    <a:pt x="9574" y="15746"/>
                    <a:pt x="10275" y="15279"/>
                    <a:pt x="10842" y="14745"/>
                  </a:cubicBezTo>
                  <a:cubicBezTo>
                    <a:pt x="11409" y="14178"/>
                    <a:pt x="11876" y="13544"/>
                    <a:pt x="12176" y="12777"/>
                  </a:cubicBezTo>
                  <a:cubicBezTo>
                    <a:pt x="12510" y="12043"/>
                    <a:pt x="12710" y="11242"/>
                    <a:pt x="12710" y="10375"/>
                  </a:cubicBezTo>
                  <a:lnTo>
                    <a:pt x="12743" y="9374"/>
                  </a:lnTo>
                  <a:lnTo>
                    <a:pt x="12743" y="8340"/>
                  </a:lnTo>
                  <a:lnTo>
                    <a:pt x="12777" y="7340"/>
                  </a:lnTo>
                  <a:lnTo>
                    <a:pt x="12777" y="6339"/>
                  </a:lnTo>
                  <a:cubicBezTo>
                    <a:pt x="12810" y="5472"/>
                    <a:pt x="12643" y="4638"/>
                    <a:pt x="12343" y="3904"/>
                  </a:cubicBezTo>
                  <a:cubicBezTo>
                    <a:pt x="12043" y="3170"/>
                    <a:pt x="11609" y="2469"/>
                    <a:pt x="11042" y="1902"/>
                  </a:cubicBezTo>
                  <a:cubicBezTo>
                    <a:pt x="10508" y="1335"/>
                    <a:pt x="9841" y="868"/>
                    <a:pt x="9107" y="568"/>
                  </a:cubicBezTo>
                  <a:cubicBezTo>
                    <a:pt x="8373" y="234"/>
                    <a:pt x="7573" y="34"/>
                    <a:pt x="6706" y="34"/>
                  </a:cubicBezTo>
                  <a:lnTo>
                    <a:pt x="6639" y="34"/>
                  </a:lnTo>
                  <a:lnTo>
                    <a:pt x="6539" y="34"/>
                  </a:lnTo>
                  <a:lnTo>
                    <a:pt x="6472" y="34"/>
                  </a:lnTo>
                  <a:lnTo>
                    <a:pt x="6372" y="34"/>
                  </a:lnTo>
                  <a:cubicBezTo>
                    <a:pt x="5505" y="1"/>
                    <a:pt x="4704" y="168"/>
                    <a:pt x="3970" y="468"/>
                  </a:cubicBezTo>
                  <a:cubicBezTo>
                    <a:pt x="3203" y="768"/>
                    <a:pt x="2536" y="1202"/>
                    <a:pt x="1969" y="1769"/>
                  </a:cubicBezTo>
                  <a:cubicBezTo>
                    <a:pt x="1402" y="2303"/>
                    <a:pt x="935" y="2970"/>
                    <a:pt x="601" y="3704"/>
                  </a:cubicBezTo>
                  <a:cubicBezTo>
                    <a:pt x="268" y="4437"/>
                    <a:pt x="101" y="5271"/>
                    <a:pt x="67" y="6105"/>
                  </a:cubicBezTo>
                  <a:lnTo>
                    <a:pt x="67" y="7139"/>
                  </a:lnTo>
                  <a:lnTo>
                    <a:pt x="34" y="8140"/>
                  </a:lnTo>
                  <a:lnTo>
                    <a:pt x="34" y="9174"/>
                  </a:lnTo>
                  <a:lnTo>
                    <a:pt x="1" y="10175"/>
                  </a:lnTo>
                  <a:cubicBezTo>
                    <a:pt x="1" y="11042"/>
                    <a:pt x="168" y="11843"/>
                    <a:pt x="468" y="12610"/>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8"/>
            <p:cNvSpPr/>
            <p:nvPr/>
          </p:nvSpPr>
          <p:spPr>
            <a:xfrm>
              <a:off x="4982824" y="3177040"/>
              <a:ext cx="200902" cy="141853"/>
            </a:xfrm>
            <a:custGeom>
              <a:avLst/>
              <a:gdLst/>
              <a:ahLst/>
              <a:cxnLst/>
              <a:rect l="l" t="t" r="r" b="b"/>
              <a:pathLst>
                <a:path w="10275" h="7255" extrusionOk="0">
                  <a:moveTo>
                    <a:pt x="4796" y="0"/>
                  </a:moveTo>
                  <a:cubicBezTo>
                    <a:pt x="2410" y="0"/>
                    <a:pt x="416" y="1294"/>
                    <a:pt x="234" y="3110"/>
                  </a:cubicBezTo>
                  <a:cubicBezTo>
                    <a:pt x="0" y="5078"/>
                    <a:pt x="2035" y="6913"/>
                    <a:pt x="4737" y="7213"/>
                  </a:cubicBezTo>
                  <a:cubicBezTo>
                    <a:pt x="4991" y="7241"/>
                    <a:pt x="5241" y="7255"/>
                    <a:pt x="5487" y="7255"/>
                  </a:cubicBezTo>
                  <a:cubicBezTo>
                    <a:pt x="7893" y="7255"/>
                    <a:pt x="9859" y="5963"/>
                    <a:pt x="10041" y="4178"/>
                  </a:cubicBezTo>
                  <a:cubicBezTo>
                    <a:pt x="10274" y="2210"/>
                    <a:pt x="8240" y="342"/>
                    <a:pt x="5538" y="41"/>
                  </a:cubicBezTo>
                  <a:cubicBezTo>
                    <a:pt x="5287" y="14"/>
                    <a:pt x="5040" y="0"/>
                    <a:pt x="4796"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8"/>
            <p:cNvSpPr/>
            <p:nvPr/>
          </p:nvSpPr>
          <p:spPr>
            <a:xfrm>
              <a:off x="4931301" y="3381176"/>
              <a:ext cx="76333" cy="75179"/>
            </a:xfrm>
            <a:custGeom>
              <a:avLst/>
              <a:gdLst/>
              <a:ahLst/>
              <a:cxnLst/>
              <a:rect l="l" t="t" r="r" b="b"/>
              <a:pathLst>
                <a:path w="3904" h="3845" extrusionOk="0">
                  <a:moveTo>
                    <a:pt x="2021" y="0"/>
                  </a:moveTo>
                  <a:cubicBezTo>
                    <a:pt x="1031" y="0"/>
                    <a:pt x="195" y="768"/>
                    <a:pt x="100" y="1743"/>
                  </a:cubicBezTo>
                  <a:cubicBezTo>
                    <a:pt x="0" y="2777"/>
                    <a:pt x="767" y="3711"/>
                    <a:pt x="1835" y="3845"/>
                  </a:cubicBezTo>
                  <a:lnTo>
                    <a:pt x="3803" y="2010"/>
                  </a:lnTo>
                  <a:cubicBezTo>
                    <a:pt x="3903" y="1010"/>
                    <a:pt x="3169" y="109"/>
                    <a:pt x="2202" y="9"/>
                  </a:cubicBezTo>
                  <a:cubicBezTo>
                    <a:pt x="2141" y="3"/>
                    <a:pt x="2081" y="0"/>
                    <a:pt x="202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8"/>
            <p:cNvSpPr/>
            <p:nvPr/>
          </p:nvSpPr>
          <p:spPr>
            <a:xfrm>
              <a:off x="4931301" y="3379377"/>
              <a:ext cx="76333" cy="76978"/>
            </a:xfrm>
            <a:custGeom>
              <a:avLst/>
              <a:gdLst/>
              <a:ahLst/>
              <a:cxnLst/>
              <a:rect l="l" t="t" r="r" b="b"/>
              <a:pathLst>
                <a:path w="3904" h="3937" fill="none" extrusionOk="0">
                  <a:moveTo>
                    <a:pt x="3803" y="2102"/>
                  </a:moveTo>
                  <a:cubicBezTo>
                    <a:pt x="3903" y="1102"/>
                    <a:pt x="3169" y="201"/>
                    <a:pt x="2202" y="101"/>
                  </a:cubicBezTo>
                  <a:lnTo>
                    <a:pt x="2202" y="101"/>
                  </a:lnTo>
                  <a:cubicBezTo>
                    <a:pt x="1134" y="1"/>
                    <a:pt x="200" y="801"/>
                    <a:pt x="100" y="1835"/>
                  </a:cubicBezTo>
                  <a:lnTo>
                    <a:pt x="100" y="1835"/>
                  </a:lnTo>
                  <a:cubicBezTo>
                    <a:pt x="0" y="2869"/>
                    <a:pt x="767" y="3803"/>
                    <a:pt x="1835" y="3937"/>
                  </a:cubicBez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8"/>
            <p:cNvSpPr/>
            <p:nvPr/>
          </p:nvSpPr>
          <p:spPr>
            <a:xfrm>
              <a:off x="5179139" y="3412637"/>
              <a:ext cx="16991" cy="22212"/>
            </a:xfrm>
            <a:custGeom>
              <a:avLst/>
              <a:gdLst/>
              <a:ahLst/>
              <a:cxnLst/>
              <a:rect l="l" t="t" r="r" b="b"/>
              <a:pathLst>
                <a:path w="869" h="1136" extrusionOk="0">
                  <a:moveTo>
                    <a:pt x="535" y="1"/>
                  </a:moveTo>
                  <a:cubicBezTo>
                    <a:pt x="301" y="1"/>
                    <a:pt x="101" y="201"/>
                    <a:pt x="68" y="535"/>
                  </a:cubicBezTo>
                  <a:cubicBezTo>
                    <a:pt x="1" y="835"/>
                    <a:pt x="168" y="1102"/>
                    <a:pt x="368" y="1135"/>
                  </a:cubicBezTo>
                  <a:cubicBezTo>
                    <a:pt x="601" y="1135"/>
                    <a:pt x="802" y="935"/>
                    <a:pt x="835" y="601"/>
                  </a:cubicBezTo>
                  <a:cubicBezTo>
                    <a:pt x="868" y="301"/>
                    <a:pt x="735" y="34"/>
                    <a:pt x="53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8"/>
            <p:cNvSpPr/>
            <p:nvPr/>
          </p:nvSpPr>
          <p:spPr>
            <a:xfrm>
              <a:off x="5178494" y="3378086"/>
              <a:ext cx="21547" cy="6531"/>
            </a:xfrm>
            <a:custGeom>
              <a:avLst/>
              <a:gdLst/>
              <a:ahLst/>
              <a:cxnLst/>
              <a:rect l="l" t="t" r="r" b="b"/>
              <a:pathLst>
                <a:path w="1102" h="334" fill="none" extrusionOk="0">
                  <a:moveTo>
                    <a:pt x="1101" y="334"/>
                  </a:moveTo>
                  <a:cubicBezTo>
                    <a:pt x="868" y="200"/>
                    <a:pt x="534" y="33"/>
                    <a:pt x="1" y="0"/>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8"/>
            <p:cNvSpPr/>
            <p:nvPr/>
          </p:nvSpPr>
          <p:spPr>
            <a:xfrm>
              <a:off x="5106088" y="3408726"/>
              <a:ext cx="16326" cy="22270"/>
            </a:xfrm>
            <a:custGeom>
              <a:avLst/>
              <a:gdLst/>
              <a:ahLst/>
              <a:cxnLst/>
              <a:rect l="l" t="t" r="r" b="b"/>
              <a:pathLst>
                <a:path w="835" h="1139" extrusionOk="0">
                  <a:moveTo>
                    <a:pt x="501" y="1"/>
                  </a:moveTo>
                  <a:cubicBezTo>
                    <a:pt x="268" y="1"/>
                    <a:pt x="68" y="201"/>
                    <a:pt x="34" y="535"/>
                  </a:cubicBezTo>
                  <a:cubicBezTo>
                    <a:pt x="1" y="835"/>
                    <a:pt x="134" y="1102"/>
                    <a:pt x="335" y="1135"/>
                  </a:cubicBezTo>
                  <a:cubicBezTo>
                    <a:pt x="349" y="1137"/>
                    <a:pt x="364" y="1138"/>
                    <a:pt x="379" y="1138"/>
                  </a:cubicBezTo>
                  <a:cubicBezTo>
                    <a:pt x="593" y="1138"/>
                    <a:pt x="770" y="914"/>
                    <a:pt x="802" y="601"/>
                  </a:cubicBezTo>
                  <a:cubicBezTo>
                    <a:pt x="835" y="301"/>
                    <a:pt x="701" y="34"/>
                    <a:pt x="5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8"/>
            <p:cNvSpPr/>
            <p:nvPr/>
          </p:nvSpPr>
          <p:spPr>
            <a:xfrm>
              <a:off x="5090446" y="3365689"/>
              <a:ext cx="21547" cy="2620"/>
            </a:xfrm>
            <a:custGeom>
              <a:avLst/>
              <a:gdLst/>
              <a:ahLst/>
              <a:cxnLst/>
              <a:rect l="l" t="t" r="r" b="b"/>
              <a:pathLst>
                <a:path w="1102" h="134" fill="none" extrusionOk="0">
                  <a:moveTo>
                    <a:pt x="0" y="134"/>
                  </a:moveTo>
                  <a:cubicBezTo>
                    <a:pt x="234" y="67"/>
                    <a:pt x="601" y="0"/>
                    <a:pt x="1101" y="100"/>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8"/>
            <p:cNvSpPr/>
            <p:nvPr/>
          </p:nvSpPr>
          <p:spPr>
            <a:xfrm>
              <a:off x="5111309" y="3457003"/>
              <a:ext cx="70467" cy="43055"/>
            </a:xfrm>
            <a:custGeom>
              <a:avLst/>
              <a:gdLst/>
              <a:ahLst/>
              <a:cxnLst/>
              <a:rect l="l" t="t" r="r" b="b"/>
              <a:pathLst>
                <a:path w="3604" h="2202" fill="none" extrusionOk="0">
                  <a:moveTo>
                    <a:pt x="168" y="0"/>
                  </a:moveTo>
                  <a:cubicBezTo>
                    <a:pt x="1" y="968"/>
                    <a:pt x="635" y="1868"/>
                    <a:pt x="1569" y="2035"/>
                  </a:cubicBezTo>
                  <a:cubicBezTo>
                    <a:pt x="2536" y="2202"/>
                    <a:pt x="3437" y="1568"/>
                    <a:pt x="3603" y="634"/>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8"/>
            <p:cNvSpPr/>
            <p:nvPr/>
          </p:nvSpPr>
          <p:spPr>
            <a:xfrm>
              <a:off x="4926081" y="3948709"/>
              <a:ext cx="675070" cy="116924"/>
            </a:xfrm>
            <a:custGeom>
              <a:avLst/>
              <a:gdLst/>
              <a:ahLst/>
              <a:cxnLst/>
              <a:rect l="l" t="t" r="r" b="b"/>
              <a:pathLst>
                <a:path w="34526" h="5980" extrusionOk="0">
                  <a:moveTo>
                    <a:pt x="32481" y="1"/>
                  </a:moveTo>
                  <a:cubicBezTo>
                    <a:pt x="32440" y="1"/>
                    <a:pt x="32398" y="2"/>
                    <a:pt x="32357" y="5"/>
                  </a:cubicBezTo>
                  <a:lnTo>
                    <a:pt x="1902" y="2073"/>
                  </a:lnTo>
                  <a:cubicBezTo>
                    <a:pt x="834" y="2173"/>
                    <a:pt x="0" y="3107"/>
                    <a:pt x="100" y="4174"/>
                  </a:cubicBezTo>
                  <a:cubicBezTo>
                    <a:pt x="165" y="5200"/>
                    <a:pt x="1030" y="5979"/>
                    <a:pt x="2044" y="5979"/>
                  </a:cubicBezTo>
                  <a:cubicBezTo>
                    <a:pt x="2086" y="5979"/>
                    <a:pt x="2127" y="5978"/>
                    <a:pt x="2169" y="5976"/>
                  </a:cubicBezTo>
                  <a:lnTo>
                    <a:pt x="32624" y="3907"/>
                  </a:lnTo>
                  <a:cubicBezTo>
                    <a:pt x="33691" y="3807"/>
                    <a:pt x="34525" y="2873"/>
                    <a:pt x="34425" y="1806"/>
                  </a:cubicBezTo>
                  <a:cubicBezTo>
                    <a:pt x="34361" y="780"/>
                    <a:pt x="33496" y="1"/>
                    <a:pt x="32481" y="1"/>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8"/>
            <p:cNvSpPr/>
            <p:nvPr/>
          </p:nvSpPr>
          <p:spPr>
            <a:xfrm>
              <a:off x="5132192" y="3948709"/>
              <a:ext cx="468967" cy="103218"/>
            </a:xfrm>
            <a:custGeom>
              <a:avLst/>
              <a:gdLst/>
              <a:ahLst/>
              <a:cxnLst/>
              <a:rect l="l" t="t" r="r" b="b"/>
              <a:pathLst>
                <a:path w="23985" h="5279" extrusionOk="0">
                  <a:moveTo>
                    <a:pt x="21940" y="1"/>
                  </a:moveTo>
                  <a:cubicBezTo>
                    <a:pt x="21899" y="1"/>
                    <a:pt x="21857" y="2"/>
                    <a:pt x="21816" y="5"/>
                  </a:cubicBezTo>
                  <a:lnTo>
                    <a:pt x="1868" y="1372"/>
                  </a:lnTo>
                  <a:cubicBezTo>
                    <a:pt x="801" y="1439"/>
                    <a:pt x="0" y="2373"/>
                    <a:pt x="67" y="3440"/>
                  </a:cubicBezTo>
                  <a:cubicBezTo>
                    <a:pt x="131" y="4468"/>
                    <a:pt x="999" y="5279"/>
                    <a:pt x="2015" y="5279"/>
                  </a:cubicBezTo>
                  <a:cubicBezTo>
                    <a:pt x="2055" y="5279"/>
                    <a:pt x="2095" y="5278"/>
                    <a:pt x="2135" y="5275"/>
                  </a:cubicBezTo>
                  <a:lnTo>
                    <a:pt x="22083" y="3907"/>
                  </a:lnTo>
                  <a:cubicBezTo>
                    <a:pt x="23150" y="3807"/>
                    <a:pt x="23984" y="2873"/>
                    <a:pt x="23884" y="1806"/>
                  </a:cubicBezTo>
                  <a:cubicBezTo>
                    <a:pt x="23820" y="780"/>
                    <a:pt x="22955" y="1"/>
                    <a:pt x="21940" y="1"/>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8"/>
            <p:cNvSpPr/>
            <p:nvPr/>
          </p:nvSpPr>
          <p:spPr>
            <a:xfrm>
              <a:off x="4987380" y="4010106"/>
              <a:ext cx="110257" cy="24226"/>
            </a:xfrm>
            <a:custGeom>
              <a:avLst/>
              <a:gdLst/>
              <a:ahLst/>
              <a:cxnLst/>
              <a:rect l="l" t="t" r="r" b="b"/>
              <a:pathLst>
                <a:path w="5639" h="1239" extrusionOk="0">
                  <a:moveTo>
                    <a:pt x="5105" y="0"/>
                  </a:moveTo>
                  <a:lnTo>
                    <a:pt x="435" y="334"/>
                  </a:lnTo>
                  <a:cubicBezTo>
                    <a:pt x="168" y="334"/>
                    <a:pt x="1" y="567"/>
                    <a:pt x="1" y="834"/>
                  </a:cubicBezTo>
                  <a:cubicBezTo>
                    <a:pt x="32" y="1050"/>
                    <a:pt x="206" y="1238"/>
                    <a:pt x="443" y="1238"/>
                  </a:cubicBezTo>
                  <a:cubicBezTo>
                    <a:pt x="462" y="1238"/>
                    <a:pt x="482" y="1237"/>
                    <a:pt x="501" y="1234"/>
                  </a:cubicBezTo>
                  <a:lnTo>
                    <a:pt x="5171" y="934"/>
                  </a:lnTo>
                  <a:cubicBezTo>
                    <a:pt x="5438" y="901"/>
                    <a:pt x="5638" y="701"/>
                    <a:pt x="5605" y="434"/>
                  </a:cubicBezTo>
                  <a:cubicBezTo>
                    <a:pt x="5605" y="200"/>
                    <a:pt x="5371" y="0"/>
                    <a:pt x="51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8"/>
            <p:cNvSpPr/>
            <p:nvPr/>
          </p:nvSpPr>
          <p:spPr>
            <a:xfrm>
              <a:off x="5148382" y="3553362"/>
              <a:ext cx="586595" cy="434730"/>
            </a:xfrm>
            <a:custGeom>
              <a:avLst/>
              <a:gdLst/>
              <a:ahLst/>
              <a:cxnLst/>
              <a:rect l="l" t="t" r="r" b="b"/>
              <a:pathLst>
                <a:path w="30001" h="22234" extrusionOk="0">
                  <a:moveTo>
                    <a:pt x="25873" y="1"/>
                  </a:moveTo>
                  <a:cubicBezTo>
                    <a:pt x="25791" y="1"/>
                    <a:pt x="25708" y="4"/>
                    <a:pt x="25624" y="9"/>
                  </a:cubicBezTo>
                  <a:lnTo>
                    <a:pt x="9046" y="1177"/>
                  </a:lnTo>
                  <a:cubicBezTo>
                    <a:pt x="7645" y="1243"/>
                    <a:pt x="6411" y="2177"/>
                    <a:pt x="5944" y="3478"/>
                  </a:cubicBezTo>
                  <a:lnTo>
                    <a:pt x="807" y="17655"/>
                  </a:lnTo>
                  <a:cubicBezTo>
                    <a:pt x="0" y="19913"/>
                    <a:pt x="1720" y="22233"/>
                    <a:pt x="4127" y="22233"/>
                  </a:cubicBezTo>
                  <a:cubicBezTo>
                    <a:pt x="4209" y="22233"/>
                    <a:pt x="4292" y="22231"/>
                    <a:pt x="4376" y="22225"/>
                  </a:cubicBezTo>
                  <a:lnTo>
                    <a:pt x="20954" y="21091"/>
                  </a:lnTo>
                  <a:cubicBezTo>
                    <a:pt x="22355" y="20991"/>
                    <a:pt x="23590" y="20090"/>
                    <a:pt x="24057" y="18789"/>
                  </a:cubicBezTo>
                  <a:lnTo>
                    <a:pt x="29194" y="4579"/>
                  </a:lnTo>
                  <a:cubicBezTo>
                    <a:pt x="30000" y="2321"/>
                    <a:pt x="28280" y="1"/>
                    <a:pt x="25873" y="1"/>
                  </a:cubicBezTo>
                  <a:close/>
                </a:path>
              </a:pathLst>
            </a:custGeom>
            <a:solidFill>
              <a:srgbClr val="EEEEEE"/>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8"/>
            <p:cNvSpPr/>
            <p:nvPr/>
          </p:nvSpPr>
          <p:spPr>
            <a:xfrm>
              <a:off x="5205888" y="3550761"/>
              <a:ext cx="571461" cy="434554"/>
            </a:xfrm>
            <a:custGeom>
              <a:avLst/>
              <a:gdLst/>
              <a:ahLst/>
              <a:cxnLst/>
              <a:rect l="l" t="t" r="r" b="b"/>
              <a:pathLst>
                <a:path w="29227" h="22225" extrusionOk="0">
                  <a:moveTo>
                    <a:pt x="25067" y="1"/>
                  </a:moveTo>
                  <a:cubicBezTo>
                    <a:pt x="24985" y="1"/>
                    <a:pt x="24902" y="3"/>
                    <a:pt x="24818" y="9"/>
                  </a:cubicBezTo>
                  <a:lnTo>
                    <a:pt x="8273" y="1143"/>
                  </a:lnTo>
                  <a:cubicBezTo>
                    <a:pt x="6839" y="1243"/>
                    <a:pt x="5638" y="2144"/>
                    <a:pt x="5171" y="3445"/>
                  </a:cubicBezTo>
                  <a:lnTo>
                    <a:pt x="1" y="17655"/>
                  </a:lnTo>
                  <a:lnTo>
                    <a:pt x="3603" y="22225"/>
                  </a:lnTo>
                  <a:lnTo>
                    <a:pt x="20148" y="21090"/>
                  </a:lnTo>
                  <a:cubicBezTo>
                    <a:pt x="21583" y="20990"/>
                    <a:pt x="22784" y="20090"/>
                    <a:pt x="23251" y="18789"/>
                  </a:cubicBezTo>
                  <a:lnTo>
                    <a:pt x="28388" y="4579"/>
                  </a:lnTo>
                  <a:cubicBezTo>
                    <a:pt x="29226" y="2321"/>
                    <a:pt x="27476" y="1"/>
                    <a:pt x="25067"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8"/>
            <p:cNvSpPr/>
            <p:nvPr/>
          </p:nvSpPr>
          <p:spPr>
            <a:xfrm>
              <a:off x="5205888" y="3547652"/>
              <a:ext cx="572008" cy="437663"/>
            </a:xfrm>
            <a:custGeom>
              <a:avLst/>
              <a:gdLst/>
              <a:ahLst/>
              <a:cxnLst/>
              <a:rect l="l" t="t" r="r" b="b"/>
              <a:pathLst>
                <a:path w="29255" h="22384" fill="none" extrusionOk="0">
                  <a:moveTo>
                    <a:pt x="1" y="17814"/>
                  </a:moveTo>
                  <a:lnTo>
                    <a:pt x="5171" y="3604"/>
                  </a:lnTo>
                  <a:cubicBezTo>
                    <a:pt x="5638" y="2303"/>
                    <a:pt x="6839" y="1402"/>
                    <a:pt x="8273" y="1302"/>
                  </a:cubicBezTo>
                  <a:lnTo>
                    <a:pt x="24818" y="168"/>
                  </a:lnTo>
                  <a:cubicBezTo>
                    <a:pt x="27353" y="1"/>
                    <a:pt x="29255" y="2403"/>
                    <a:pt x="28388" y="4738"/>
                  </a:cubicBezTo>
                  <a:lnTo>
                    <a:pt x="23251" y="18948"/>
                  </a:lnTo>
                  <a:cubicBezTo>
                    <a:pt x="22784" y="20249"/>
                    <a:pt x="21583" y="21149"/>
                    <a:pt x="20148" y="21249"/>
                  </a:cubicBezTo>
                  <a:lnTo>
                    <a:pt x="3603" y="22384"/>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8"/>
            <p:cNvSpPr/>
            <p:nvPr/>
          </p:nvSpPr>
          <p:spPr>
            <a:xfrm>
              <a:off x="5458301" y="3990533"/>
              <a:ext cx="24167" cy="22837"/>
            </a:xfrm>
            <a:custGeom>
              <a:avLst/>
              <a:gdLst/>
              <a:ahLst/>
              <a:cxnLst/>
              <a:rect l="l" t="t" r="r" b="b"/>
              <a:pathLst>
                <a:path w="1236" h="1168" extrusionOk="0">
                  <a:moveTo>
                    <a:pt x="568" y="0"/>
                  </a:moveTo>
                  <a:cubicBezTo>
                    <a:pt x="234" y="34"/>
                    <a:pt x="1" y="301"/>
                    <a:pt x="34" y="634"/>
                  </a:cubicBezTo>
                  <a:cubicBezTo>
                    <a:pt x="34" y="934"/>
                    <a:pt x="334" y="1168"/>
                    <a:pt x="668" y="1168"/>
                  </a:cubicBezTo>
                  <a:cubicBezTo>
                    <a:pt x="968" y="1135"/>
                    <a:pt x="1235" y="868"/>
                    <a:pt x="1202" y="534"/>
                  </a:cubicBezTo>
                  <a:cubicBezTo>
                    <a:pt x="1168" y="234"/>
                    <a:pt x="901" y="0"/>
                    <a:pt x="5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8"/>
            <p:cNvSpPr/>
            <p:nvPr/>
          </p:nvSpPr>
          <p:spPr>
            <a:xfrm>
              <a:off x="4884335" y="3101329"/>
              <a:ext cx="425912" cy="263705"/>
            </a:xfrm>
            <a:custGeom>
              <a:avLst/>
              <a:gdLst/>
              <a:ahLst/>
              <a:cxnLst/>
              <a:rect l="l" t="t" r="r" b="b"/>
              <a:pathLst>
                <a:path w="21783" h="13487" extrusionOk="0">
                  <a:moveTo>
                    <a:pt x="16595" y="0"/>
                  </a:moveTo>
                  <a:cubicBezTo>
                    <a:pt x="13509" y="0"/>
                    <a:pt x="9564" y="1873"/>
                    <a:pt x="7539" y="4114"/>
                  </a:cubicBezTo>
                  <a:cubicBezTo>
                    <a:pt x="6766" y="3804"/>
                    <a:pt x="5906" y="3610"/>
                    <a:pt x="4987" y="3610"/>
                  </a:cubicBezTo>
                  <a:cubicBezTo>
                    <a:pt x="4915" y="3610"/>
                    <a:pt x="4843" y="3611"/>
                    <a:pt x="4771" y="3613"/>
                  </a:cubicBezTo>
                  <a:cubicBezTo>
                    <a:pt x="1969" y="3647"/>
                    <a:pt x="1" y="5348"/>
                    <a:pt x="367" y="7416"/>
                  </a:cubicBezTo>
                  <a:cubicBezTo>
                    <a:pt x="764" y="9464"/>
                    <a:pt x="3319" y="11119"/>
                    <a:pt x="6121" y="11119"/>
                  </a:cubicBezTo>
                  <a:cubicBezTo>
                    <a:pt x="6149" y="11119"/>
                    <a:pt x="6177" y="11119"/>
                    <a:pt x="6205" y="11119"/>
                  </a:cubicBezTo>
                  <a:cubicBezTo>
                    <a:pt x="6905" y="11085"/>
                    <a:pt x="7539" y="10985"/>
                    <a:pt x="8106" y="10785"/>
                  </a:cubicBezTo>
                  <a:cubicBezTo>
                    <a:pt x="9641" y="12153"/>
                    <a:pt x="11876" y="13187"/>
                    <a:pt x="14044" y="13420"/>
                  </a:cubicBezTo>
                  <a:cubicBezTo>
                    <a:pt x="14416" y="13465"/>
                    <a:pt x="14773" y="13487"/>
                    <a:pt x="15116" y="13487"/>
                  </a:cubicBezTo>
                  <a:cubicBezTo>
                    <a:pt x="18586" y="13487"/>
                    <a:pt x="20572" y="11252"/>
                    <a:pt x="21149" y="8216"/>
                  </a:cubicBezTo>
                  <a:cubicBezTo>
                    <a:pt x="21783" y="4881"/>
                    <a:pt x="21483" y="544"/>
                    <a:pt x="17380" y="44"/>
                  </a:cubicBezTo>
                  <a:cubicBezTo>
                    <a:pt x="17126" y="15"/>
                    <a:pt x="16864" y="0"/>
                    <a:pt x="1659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8"/>
            <p:cNvSpPr/>
            <p:nvPr/>
          </p:nvSpPr>
          <p:spPr>
            <a:xfrm>
              <a:off x="4926081" y="3948709"/>
              <a:ext cx="675070" cy="116924"/>
            </a:xfrm>
            <a:custGeom>
              <a:avLst/>
              <a:gdLst/>
              <a:ahLst/>
              <a:cxnLst/>
              <a:rect l="l" t="t" r="r" b="b"/>
              <a:pathLst>
                <a:path w="34526" h="5980" extrusionOk="0">
                  <a:moveTo>
                    <a:pt x="32481" y="1"/>
                  </a:moveTo>
                  <a:cubicBezTo>
                    <a:pt x="32440" y="1"/>
                    <a:pt x="32398" y="2"/>
                    <a:pt x="32357" y="5"/>
                  </a:cubicBezTo>
                  <a:lnTo>
                    <a:pt x="1902" y="2073"/>
                  </a:lnTo>
                  <a:cubicBezTo>
                    <a:pt x="834" y="2173"/>
                    <a:pt x="0" y="3107"/>
                    <a:pt x="100" y="4174"/>
                  </a:cubicBezTo>
                  <a:cubicBezTo>
                    <a:pt x="165" y="5200"/>
                    <a:pt x="1030" y="5979"/>
                    <a:pt x="2044" y="5979"/>
                  </a:cubicBezTo>
                  <a:cubicBezTo>
                    <a:pt x="2086" y="5979"/>
                    <a:pt x="2127" y="5978"/>
                    <a:pt x="2169" y="5976"/>
                  </a:cubicBezTo>
                  <a:lnTo>
                    <a:pt x="32624" y="3907"/>
                  </a:lnTo>
                  <a:cubicBezTo>
                    <a:pt x="33691" y="3807"/>
                    <a:pt x="34525" y="2873"/>
                    <a:pt x="34425" y="1806"/>
                  </a:cubicBezTo>
                  <a:cubicBezTo>
                    <a:pt x="34361" y="780"/>
                    <a:pt x="33496" y="1"/>
                    <a:pt x="32481" y="1"/>
                  </a:cubicBezTo>
                  <a:close/>
                </a:path>
              </a:pathLst>
            </a:custGeom>
            <a:solidFill>
              <a:schemeClr val="accent5"/>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8"/>
            <p:cNvSpPr/>
            <p:nvPr/>
          </p:nvSpPr>
          <p:spPr>
            <a:xfrm>
              <a:off x="5132192" y="3948709"/>
              <a:ext cx="468967" cy="103218"/>
            </a:xfrm>
            <a:custGeom>
              <a:avLst/>
              <a:gdLst/>
              <a:ahLst/>
              <a:cxnLst/>
              <a:rect l="l" t="t" r="r" b="b"/>
              <a:pathLst>
                <a:path w="23985" h="5279" extrusionOk="0">
                  <a:moveTo>
                    <a:pt x="21940" y="1"/>
                  </a:moveTo>
                  <a:cubicBezTo>
                    <a:pt x="21899" y="1"/>
                    <a:pt x="21857" y="2"/>
                    <a:pt x="21816" y="5"/>
                  </a:cubicBezTo>
                  <a:lnTo>
                    <a:pt x="1868" y="1372"/>
                  </a:lnTo>
                  <a:cubicBezTo>
                    <a:pt x="801" y="1439"/>
                    <a:pt x="0" y="2373"/>
                    <a:pt x="67" y="3440"/>
                  </a:cubicBezTo>
                  <a:cubicBezTo>
                    <a:pt x="131" y="4468"/>
                    <a:pt x="999" y="5279"/>
                    <a:pt x="2015" y="5279"/>
                  </a:cubicBezTo>
                  <a:cubicBezTo>
                    <a:pt x="2055" y="5279"/>
                    <a:pt x="2095" y="5278"/>
                    <a:pt x="2135" y="5275"/>
                  </a:cubicBezTo>
                  <a:lnTo>
                    <a:pt x="22083" y="3907"/>
                  </a:lnTo>
                  <a:cubicBezTo>
                    <a:pt x="23150" y="3807"/>
                    <a:pt x="23984" y="2873"/>
                    <a:pt x="23884" y="1806"/>
                  </a:cubicBezTo>
                  <a:cubicBezTo>
                    <a:pt x="23820" y="780"/>
                    <a:pt x="22955" y="1"/>
                    <a:pt x="21940" y="1"/>
                  </a:cubicBezTo>
                  <a:close/>
                </a:path>
              </a:pathLst>
            </a:custGeom>
            <a:solidFill>
              <a:schemeClr val="accent5"/>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8"/>
            <p:cNvSpPr/>
            <p:nvPr/>
          </p:nvSpPr>
          <p:spPr>
            <a:xfrm>
              <a:off x="4987380" y="4010106"/>
              <a:ext cx="110257" cy="24226"/>
            </a:xfrm>
            <a:custGeom>
              <a:avLst/>
              <a:gdLst/>
              <a:ahLst/>
              <a:cxnLst/>
              <a:rect l="l" t="t" r="r" b="b"/>
              <a:pathLst>
                <a:path w="5639" h="1239" extrusionOk="0">
                  <a:moveTo>
                    <a:pt x="5105" y="0"/>
                  </a:moveTo>
                  <a:lnTo>
                    <a:pt x="435" y="334"/>
                  </a:lnTo>
                  <a:cubicBezTo>
                    <a:pt x="168" y="334"/>
                    <a:pt x="1" y="567"/>
                    <a:pt x="1" y="834"/>
                  </a:cubicBezTo>
                  <a:cubicBezTo>
                    <a:pt x="32" y="1050"/>
                    <a:pt x="206" y="1238"/>
                    <a:pt x="443" y="1238"/>
                  </a:cubicBezTo>
                  <a:cubicBezTo>
                    <a:pt x="462" y="1238"/>
                    <a:pt x="482" y="1237"/>
                    <a:pt x="501" y="1234"/>
                  </a:cubicBezTo>
                  <a:lnTo>
                    <a:pt x="5171" y="934"/>
                  </a:lnTo>
                  <a:cubicBezTo>
                    <a:pt x="5438" y="901"/>
                    <a:pt x="5638" y="701"/>
                    <a:pt x="5605" y="434"/>
                  </a:cubicBezTo>
                  <a:cubicBezTo>
                    <a:pt x="5605" y="200"/>
                    <a:pt x="5371" y="0"/>
                    <a:pt x="510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8"/>
            <p:cNvSpPr/>
            <p:nvPr/>
          </p:nvSpPr>
          <p:spPr>
            <a:xfrm>
              <a:off x="5148382" y="3553362"/>
              <a:ext cx="586595" cy="434730"/>
            </a:xfrm>
            <a:custGeom>
              <a:avLst/>
              <a:gdLst/>
              <a:ahLst/>
              <a:cxnLst/>
              <a:rect l="l" t="t" r="r" b="b"/>
              <a:pathLst>
                <a:path w="30001" h="22234" extrusionOk="0">
                  <a:moveTo>
                    <a:pt x="25873" y="1"/>
                  </a:moveTo>
                  <a:cubicBezTo>
                    <a:pt x="25791" y="1"/>
                    <a:pt x="25708" y="4"/>
                    <a:pt x="25624" y="9"/>
                  </a:cubicBezTo>
                  <a:lnTo>
                    <a:pt x="9046" y="1177"/>
                  </a:lnTo>
                  <a:cubicBezTo>
                    <a:pt x="7645" y="1243"/>
                    <a:pt x="6411" y="2177"/>
                    <a:pt x="5944" y="3478"/>
                  </a:cubicBezTo>
                  <a:lnTo>
                    <a:pt x="807" y="17655"/>
                  </a:lnTo>
                  <a:cubicBezTo>
                    <a:pt x="0" y="19913"/>
                    <a:pt x="1720" y="22233"/>
                    <a:pt x="4127" y="22233"/>
                  </a:cubicBezTo>
                  <a:cubicBezTo>
                    <a:pt x="4209" y="22233"/>
                    <a:pt x="4292" y="22231"/>
                    <a:pt x="4376" y="22225"/>
                  </a:cubicBezTo>
                  <a:lnTo>
                    <a:pt x="20954" y="21091"/>
                  </a:lnTo>
                  <a:cubicBezTo>
                    <a:pt x="22355" y="20991"/>
                    <a:pt x="23590" y="20090"/>
                    <a:pt x="24057" y="18789"/>
                  </a:cubicBezTo>
                  <a:lnTo>
                    <a:pt x="29194" y="4579"/>
                  </a:lnTo>
                  <a:cubicBezTo>
                    <a:pt x="30000" y="2321"/>
                    <a:pt x="28280" y="1"/>
                    <a:pt x="25873" y="1"/>
                  </a:cubicBezTo>
                  <a:close/>
                </a:path>
              </a:pathLst>
            </a:custGeom>
            <a:solidFill>
              <a:schemeClr val="accent5"/>
            </a:solid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8"/>
            <p:cNvSpPr/>
            <p:nvPr/>
          </p:nvSpPr>
          <p:spPr>
            <a:xfrm>
              <a:off x="5205888" y="3550761"/>
              <a:ext cx="571461" cy="434554"/>
            </a:xfrm>
            <a:custGeom>
              <a:avLst/>
              <a:gdLst/>
              <a:ahLst/>
              <a:cxnLst/>
              <a:rect l="l" t="t" r="r" b="b"/>
              <a:pathLst>
                <a:path w="29227" h="22225" extrusionOk="0">
                  <a:moveTo>
                    <a:pt x="25067" y="1"/>
                  </a:moveTo>
                  <a:cubicBezTo>
                    <a:pt x="24985" y="1"/>
                    <a:pt x="24902" y="3"/>
                    <a:pt x="24818" y="9"/>
                  </a:cubicBezTo>
                  <a:lnTo>
                    <a:pt x="8273" y="1143"/>
                  </a:lnTo>
                  <a:cubicBezTo>
                    <a:pt x="6839" y="1243"/>
                    <a:pt x="5638" y="2144"/>
                    <a:pt x="5171" y="3445"/>
                  </a:cubicBezTo>
                  <a:lnTo>
                    <a:pt x="1" y="17655"/>
                  </a:lnTo>
                  <a:lnTo>
                    <a:pt x="3603" y="22225"/>
                  </a:lnTo>
                  <a:lnTo>
                    <a:pt x="20148" y="21090"/>
                  </a:lnTo>
                  <a:cubicBezTo>
                    <a:pt x="21583" y="20990"/>
                    <a:pt x="22784" y="20090"/>
                    <a:pt x="23251" y="18789"/>
                  </a:cubicBezTo>
                  <a:lnTo>
                    <a:pt x="28388" y="4579"/>
                  </a:lnTo>
                  <a:cubicBezTo>
                    <a:pt x="29226" y="2321"/>
                    <a:pt x="27476" y="1"/>
                    <a:pt x="25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8"/>
            <p:cNvSpPr/>
            <p:nvPr/>
          </p:nvSpPr>
          <p:spPr>
            <a:xfrm>
              <a:off x="5205888" y="3547652"/>
              <a:ext cx="572008" cy="437663"/>
            </a:xfrm>
            <a:custGeom>
              <a:avLst/>
              <a:gdLst/>
              <a:ahLst/>
              <a:cxnLst/>
              <a:rect l="l" t="t" r="r" b="b"/>
              <a:pathLst>
                <a:path w="29255" h="22384" fill="none" extrusionOk="0">
                  <a:moveTo>
                    <a:pt x="1" y="17814"/>
                  </a:moveTo>
                  <a:lnTo>
                    <a:pt x="5171" y="3604"/>
                  </a:lnTo>
                  <a:cubicBezTo>
                    <a:pt x="5638" y="2303"/>
                    <a:pt x="6839" y="1402"/>
                    <a:pt x="8273" y="1302"/>
                  </a:cubicBezTo>
                  <a:lnTo>
                    <a:pt x="24818" y="168"/>
                  </a:lnTo>
                  <a:cubicBezTo>
                    <a:pt x="27353" y="1"/>
                    <a:pt x="29255" y="2403"/>
                    <a:pt x="28388" y="4738"/>
                  </a:cubicBezTo>
                  <a:lnTo>
                    <a:pt x="23251" y="18948"/>
                  </a:lnTo>
                  <a:cubicBezTo>
                    <a:pt x="22784" y="20249"/>
                    <a:pt x="21583" y="21149"/>
                    <a:pt x="20148" y="21249"/>
                  </a:cubicBezTo>
                  <a:lnTo>
                    <a:pt x="3603" y="22384"/>
                  </a:lnTo>
                </a:path>
              </a:pathLst>
            </a:custGeom>
            <a:noFill/>
            <a:ln w="1085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8"/>
            <p:cNvSpPr/>
            <p:nvPr/>
          </p:nvSpPr>
          <p:spPr>
            <a:xfrm>
              <a:off x="5458301" y="3990533"/>
              <a:ext cx="24167" cy="22837"/>
            </a:xfrm>
            <a:custGeom>
              <a:avLst/>
              <a:gdLst/>
              <a:ahLst/>
              <a:cxnLst/>
              <a:rect l="l" t="t" r="r" b="b"/>
              <a:pathLst>
                <a:path w="1236" h="1168" extrusionOk="0">
                  <a:moveTo>
                    <a:pt x="568" y="0"/>
                  </a:moveTo>
                  <a:cubicBezTo>
                    <a:pt x="234" y="34"/>
                    <a:pt x="1" y="301"/>
                    <a:pt x="34" y="634"/>
                  </a:cubicBezTo>
                  <a:cubicBezTo>
                    <a:pt x="34" y="934"/>
                    <a:pt x="334" y="1168"/>
                    <a:pt x="668" y="1168"/>
                  </a:cubicBezTo>
                  <a:cubicBezTo>
                    <a:pt x="968" y="1135"/>
                    <a:pt x="1235" y="868"/>
                    <a:pt x="1202" y="534"/>
                  </a:cubicBezTo>
                  <a:cubicBezTo>
                    <a:pt x="1168" y="234"/>
                    <a:pt x="901" y="0"/>
                    <a:pt x="5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8"/>
            <p:cNvSpPr/>
            <p:nvPr/>
          </p:nvSpPr>
          <p:spPr>
            <a:xfrm>
              <a:off x="7422857" y="4084448"/>
              <a:ext cx="181995" cy="365260"/>
            </a:xfrm>
            <a:custGeom>
              <a:avLst/>
              <a:gdLst/>
              <a:ahLst/>
              <a:cxnLst/>
              <a:rect l="l" t="t" r="r" b="b"/>
              <a:pathLst>
                <a:path w="9308" h="18681" fill="none" extrusionOk="0">
                  <a:moveTo>
                    <a:pt x="1" y="18681"/>
                  </a:moveTo>
                  <a:lnTo>
                    <a:pt x="2302" y="18614"/>
                  </a:lnTo>
                  <a:cubicBezTo>
                    <a:pt x="6205" y="18514"/>
                    <a:pt x="9307" y="15279"/>
                    <a:pt x="9207" y="11376"/>
                  </a:cubicBezTo>
                  <a:lnTo>
                    <a:pt x="8940" y="1"/>
                  </a:lnTo>
                </a:path>
              </a:pathLst>
            </a:custGeom>
            <a:no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8"/>
            <p:cNvSpPr/>
            <p:nvPr/>
          </p:nvSpPr>
          <p:spPr>
            <a:xfrm>
              <a:off x="7477000" y="3655254"/>
              <a:ext cx="203502" cy="510105"/>
            </a:xfrm>
            <a:custGeom>
              <a:avLst/>
              <a:gdLst/>
              <a:ahLst/>
              <a:cxnLst/>
              <a:rect l="l" t="t" r="r" b="b"/>
              <a:pathLst>
                <a:path w="10408" h="26089" extrusionOk="0">
                  <a:moveTo>
                    <a:pt x="5027" y="0"/>
                  </a:moveTo>
                  <a:cubicBezTo>
                    <a:pt x="4986" y="0"/>
                    <a:pt x="4945" y="1"/>
                    <a:pt x="4904" y="2"/>
                  </a:cubicBezTo>
                  <a:cubicBezTo>
                    <a:pt x="2168" y="69"/>
                    <a:pt x="0" y="2337"/>
                    <a:pt x="67" y="5072"/>
                  </a:cubicBezTo>
                  <a:lnTo>
                    <a:pt x="467" y="21250"/>
                  </a:lnTo>
                  <a:cubicBezTo>
                    <a:pt x="533" y="23945"/>
                    <a:pt x="2735" y="26089"/>
                    <a:pt x="5415" y="26089"/>
                  </a:cubicBezTo>
                  <a:cubicBezTo>
                    <a:pt x="5455" y="26089"/>
                    <a:pt x="5496" y="26088"/>
                    <a:pt x="5537" y="26087"/>
                  </a:cubicBezTo>
                  <a:cubicBezTo>
                    <a:pt x="8273" y="26020"/>
                    <a:pt x="10408" y="23752"/>
                    <a:pt x="10374" y="21017"/>
                  </a:cubicBezTo>
                  <a:lnTo>
                    <a:pt x="9974" y="4839"/>
                  </a:lnTo>
                  <a:cubicBezTo>
                    <a:pt x="9908" y="2144"/>
                    <a:pt x="7707" y="0"/>
                    <a:pt x="5027" y="0"/>
                  </a:cubicBezTo>
                  <a:close/>
                </a:path>
              </a:pathLst>
            </a:custGeom>
            <a:solidFill>
              <a:srgbClr val="EEEEEE"/>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8"/>
            <p:cNvSpPr/>
            <p:nvPr/>
          </p:nvSpPr>
          <p:spPr>
            <a:xfrm>
              <a:off x="7499174" y="3732235"/>
              <a:ext cx="61317" cy="336577"/>
            </a:xfrm>
            <a:custGeom>
              <a:avLst/>
              <a:gdLst/>
              <a:ahLst/>
              <a:cxnLst/>
              <a:rect l="l" t="t" r="r" b="b"/>
              <a:pathLst>
                <a:path w="3136" h="17214" extrusionOk="0">
                  <a:moveTo>
                    <a:pt x="1378" y="1"/>
                  </a:moveTo>
                  <a:cubicBezTo>
                    <a:pt x="1375" y="1"/>
                    <a:pt x="1371" y="1"/>
                    <a:pt x="1368" y="1"/>
                  </a:cubicBezTo>
                  <a:cubicBezTo>
                    <a:pt x="567" y="34"/>
                    <a:pt x="0" y="3870"/>
                    <a:pt x="134" y="8641"/>
                  </a:cubicBezTo>
                  <a:cubicBezTo>
                    <a:pt x="234" y="13377"/>
                    <a:pt x="968" y="17213"/>
                    <a:pt x="1768" y="17213"/>
                  </a:cubicBezTo>
                  <a:cubicBezTo>
                    <a:pt x="2569" y="17180"/>
                    <a:pt x="3136" y="13311"/>
                    <a:pt x="3002" y="8574"/>
                  </a:cubicBezTo>
                  <a:cubicBezTo>
                    <a:pt x="2903" y="3824"/>
                    <a:pt x="2175" y="1"/>
                    <a:pt x="1378"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8"/>
            <p:cNvSpPr/>
            <p:nvPr/>
          </p:nvSpPr>
          <p:spPr>
            <a:xfrm>
              <a:off x="7060262" y="3650717"/>
              <a:ext cx="216974" cy="600203"/>
            </a:xfrm>
            <a:custGeom>
              <a:avLst/>
              <a:gdLst/>
              <a:ahLst/>
              <a:cxnLst/>
              <a:rect l="l" t="t" r="r" b="b"/>
              <a:pathLst>
                <a:path w="11097" h="30697" extrusionOk="0">
                  <a:moveTo>
                    <a:pt x="10072" y="0"/>
                  </a:moveTo>
                  <a:cubicBezTo>
                    <a:pt x="8938" y="234"/>
                    <a:pt x="7970" y="734"/>
                    <a:pt x="7136" y="1501"/>
                  </a:cubicBezTo>
                  <a:lnTo>
                    <a:pt x="6936" y="1501"/>
                  </a:lnTo>
                  <a:cubicBezTo>
                    <a:pt x="4968" y="1535"/>
                    <a:pt x="3134" y="3169"/>
                    <a:pt x="2833" y="5204"/>
                  </a:cubicBezTo>
                  <a:lnTo>
                    <a:pt x="265" y="21582"/>
                  </a:lnTo>
                  <a:cubicBezTo>
                    <a:pt x="1" y="23597"/>
                    <a:pt x="1338" y="25219"/>
                    <a:pt x="3275" y="25219"/>
                  </a:cubicBezTo>
                  <a:cubicBezTo>
                    <a:pt x="3294" y="25219"/>
                    <a:pt x="3314" y="25219"/>
                    <a:pt x="3334" y="25218"/>
                  </a:cubicBezTo>
                  <a:cubicBezTo>
                    <a:pt x="3734" y="25218"/>
                    <a:pt x="4101" y="25152"/>
                    <a:pt x="4501" y="25018"/>
                  </a:cubicBezTo>
                  <a:cubicBezTo>
                    <a:pt x="4635" y="27453"/>
                    <a:pt x="4735" y="29221"/>
                    <a:pt x="4735" y="29221"/>
                  </a:cubicBezTo>
                  <a:cubicBezTo>
                    <a:pt x="4835" y="30055"/>
                    <a:pt x="5602" y="30389"/>
                    <a:pt x="6436" y="30656"/>
                  </a:cubicBezTo>
                  <a:cubicBezTo>
                    <a:pt x="6532" y="30683"/>
                    <a:pt x="6626" y="30696"/>
                    <a:pt x="6717" y="30696"/>
                  </a:cubicBezTo>
                  <a:cubicBezTo>
                    <a:pt x="11096" y="30696"/>
                    <a:pt x="10072" y="1"/>
                    <a:pt x="10072" y="0"/>
                  </a:cubicBezTo>
                  <a:close/>
                </a:path>
              </a:pathLst>
            </a:custGeom>
            <a:solidFill>
              <a:srgbClr val="68D3E3"/>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8"/>
            <p:cNvSpPr/>
            <p:nvPr/>
          </p:nvSpPr>
          <p:spPr>
            <a:xfrm>
              <a:off x="7133919" y="3626550"/>
              <a:ext cx="390698" cy="646797"/>
            </a:xfrm>
            <a:custGeom>
              <a:avLst/>
              <a:gdLst/>
              <a:ahLst/>
              <a:cxnLst/>
              <a:rect l="l" t="t" r="r" b="b"/>
              <a:pathLst>
                <a:path w="19982" h="33080" extrusionOk="0">
                  <a:moveTo>
                    <a:pt x="10924" y="1"/>
                  </a:moveTo>
                  <a:cubicBezTo>
                    <a:pt x="10885" y="1"/>
                    <a:pt x="10847" y="1"/>
                    <a:pt x="10808" y="2"/>
                  </a:cubicBezTo>
                  <a:lnTo>
                    <a:pt x="6438" y="769"/>
                  </a:lnTo>
                  <a:cubicBezTo>
                    <a:pt x="3503" y="836"/>
                    <a:pt x="1601" y="3071"/>
                    <a:pt x="634" y="6373"/>
                  </a:cubicBezTo>
                  <a:cubicBezTo>
                    <a:pt x="167" y="7908"/>
                    <a:pt x="0" y="9509"/>
                    <a:pt x="67" y="11110"/>
                  </a:cubicBezTo>
                  <a:cubicBezTo>
                    <a:pt x="200" y="15313"/>
                    <a:pt x="1068" y="28990"/>
                    <a:pt x="1068" y="28990"/>
                  </a:cubicBezTo>
                  <a:cubicBezTo>
                    <a:pt x="1134" y="29857"/>
                    <a:pt x="1902" y="30324"/>
                    <a:pt x="2769" y="30691"/>
                  </a:cubicBezTo>
                  <a:cubicBezTo>
                    <a:pt x="5352" y="31845"/>
                    <a:pt x="9334" y="33080"/>
                    <a:pt x="12885" y="33080"/>
                  </a:cubicBezTo>
                  <a:cubicBezTo>
                    <a:pt x="15800" y="33080"/>
                    <a:pt x="18425" y="32248"/>
                    <a:pt x="19748" y="29857"/>
                  </a:cubicBezTo>
                  <a:cubicBezTo>
                    <a:pt x="19948" y="29490"/>
                    <a:pt x="19981" y="29023"/>
                    <a:pt x="19814" y="28589"/>
                  </a:cubicBezTo>
                  <a:lnTo>
                    <a:pt x="19014" y="16180"/>
                  </a:lnTo>
                  <a:cubicBezTo>
                    <a:pt x="19642" y="5860"/>
                    <a:pt x="15482" y="1"/>
                    <a:pt x="10924" y="1"/>
                  </a:cubicBezTo>
                  <a:close/>
                </a:path>
              </a:pathLst>
            </a:custGeom>
            <a:solidFill>
              <a:srgbClr val="68D3E3"/>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8"/>
            <p:cNvSpPr/>
            <p:nvPr/>
          </p:nvSpPr>
          <p:spPr>
            <a:xfrm>
              <a:off x="7358938" y="3668237"/>
              <a:ext cx="239381" cy="472447"/>
            </a:xfrm>
            <a:custGeom>
              <a:avLst/>
              <a:gdLst/>
              <a:ahLst/>
              <a:cxnLst/>
              <a:rect l="l" t="t" r="r" b="b"/>
              <a:pathLst>
                <a:path w="12243" h="24163" extrusionOk="0">
                  <a:moveTo>
                    <a:pt x="3677" y="0"/>
                  </a:moveTo>
                  <a:cubicBezTo>
                    <a:pt x="3343" y="0"/>
                    <a:pt x="3005" y="45"/>
                    <a:pt x="2669" y="138"/>
                  </a:cubicBezTo>
                  <a:lnTo>
                    <a:pt x="1" y="4842"/>
                  </a:lnTo>
                  <a:lnTo>
                    <a:pt x="4270" y="21354"/>
                  </a:lnTo>
                  <a:cubicBezTo>
                    <a:pt x="4742" y="23047"/>
                    <a:pt x="6300" y="24163"/>
                    <a:pt x="7982" y="24163"/>
                  </a:cubicBezTo>
                  <a:cubicBezTo>
                    <a:pt x="8321" y="24163"/>
                    <a:pt x="8666" y="24117"/>
                    <a:pt x="9007" y="24022"/>
                  </a:cubicBezTo>
                  <a:cubicBezTo>
                    <a:pt x="11042" y="23455"/>
                    <a:pt x="12243" y="21320"/>
                    <a:pt x="11676" y="19285"/>
                  </a:cubicBezTo>
                  <a:lnTo>
                    <a:pt x="7406" y="2840"/>
                  </a:lnTo>
                  <a:cubicBezTo>
                    <a:pt x="6932" y="1141"/>
                    <a:pt x="5366" y="0"/>
                    <a:pt x="3677"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8"/>
            <p:cNvSpPr/>
            <p:nvPr/>
          </p:nvSpPr>
          <p:spPr>
            <a:xfrm>
              <a:off x="7358938" y="3659849"/>
              <a:ext cx="239381" cy="489184"/>
            </a:xfrm>
            <a:custGeom>
              <a:avLst/>
              <a:gdLst/>
              <a:ahLst/>
              <a:cxnLst/>
              <a:rect l="l" t="t" r="r" b="b"/>
              <a:pathLst>
                <a:path w="12243" h="25019" fill="none" extrusionOk="0">
                  <a:moveTo>
                    <a:pt x="2669" y="567"/>
                  </a:moveTo>
                  <a:lnTo>
                    <a:pt x="2669" y="567"/>
                  </a:lnTo>
                  <a:cubicBezTo>
                    <a:pt x="4704" y="0"/>
                    <a:pt x="6839" y="1235"/>
                    <a:pt x="7406" y="3269"/>
                  </a:cubicBezTo>
                  <a:lnTo>
                    <a:pt x="11676" y="19714"/>
                  </a:lnTo>
                  <a:cubicBezTo>
                    <a:pt x="12243" y="21749"/>
                    <a:pt x="11042" y="23884"/>
                    <a:pt x="9007" y="24451"/>
                  </a:cubicBezTo>
                  <a:lnTo>
                    <a:pt x="9007" y="24451"/>
                  </a:lnTo>
                  <a:cubicBezTo>
                    <a:pt x="6972" y="25018"/>
                    <a:pt x="4837" y="23817"/>
                    <a:pt x="4270" y="21783"/>
                  </a:cubicBezTo>
                  <a:lnTo>
                    <a:pt x="1" y="5271"/>
                  </a:ln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8"/>
            <p:cNvSpPr/>
            <p:nvPr/>
          </p:nvSpPr>
          <p:spPr>
            <a:xfrm>
              <a:off x="7004124" y="3987503"/>
              <a:ext cx="473522" cy="169442"/>
            </a:xfrm>
            <a:custGeom>
              <a:avLst/>
              <a:gdLst/>
              <a:ahLst/>
              <a:cxnLst/>
              <a:rect l="l" t="t" r="r" b="b"/>
              <a:pathLst>
                <a:path w="24218" h="8666" extrusionOk="0">
                  <a:moveTo>
                    <a:pt x="5812" y="0"/>
                  </a:moveTo>
                  <a:cubicBezTo>
                    <a:pt x="5742" y="0"/>
                    <a:pt x="5673" y="8"/>
                    <a:pt x="5604" y="22"/>
                  </a:cubicBezTo>
                  <a:lnTo>
                    <a:pt x="3670" y="356"/>
                  </a:lnTo>
                  <a:cubicBezTo>
                    <a:pt x="3169" y="422"/>
                    <a:pt x="2836" y="856"/>
                    <a:pt x="2836" y="1323"/>
                  </a:cubicBezTo>
                  <a:lnTo>
                    <a:pt x="1068" y="1657"/>
                  </a:lnTo>
                  <a:cubicBezTo>
                    <a:pt x="434" y="1757"/>
                    <a:pt x="0" y="2390"/>
                    <a:pt x="134" y="3024"/>
                  </a:cubicBezTo>
                  <a:cubicBezTo>
                    <a:pt x="224" y="3597"/>
                    <a:pt x="723" y="4006"/>
                    <a:pt x="1310" y="4006"/>
                  </a:cubicBezTo>
                  <a:cubicBezTo>
                    <a:pt x="1373" y="4006"/>
                    <a:pt x="1437" y="4001"/>
                    <a:pt x="1501" y="3992"/>
                  </a:cubicBezTo>
                  <a:lnTo>
                    <a:pt x="3036" y="3725"/>
                  </a:lnTo>
                  <a:cubicBezTo>
                    <a:pt x="3136" y="3758"/>
                    <a:pt x="3236" y="3791"/>
                    <a:pt x="3336" y="3825"/>
                  </a:cubicBezTo>
                  <a:lnTo>
                    <a:pt x="3369" y="3992"/>
                  </a:lnTo>
                  <a:cubicBezTo>
                    <a:pt x="3069" y="3992"/>
                    <a:pt x="3269" y="4092"/>
                    <a:pt x="3036" y="4258"/>
                  </a:cubicBezTo>
                  <a:lnTo>
                    <a:pt x="1401" y="4625"/>
                  </a:lnTo>
                  <a:cubicBezTo>
                    <a:pt x="701" y="4759"/>
                    <a:pt x="267" y="5459"/>
                    <a:pt x="401" y="6160"/>
                  </a:cubicBezTo>
                  <a:cubicBezTo>
                    <a:pt x="543" y="6788"/>
                    <a:pt x="1077" y="7196"/>
                    <a:pt x="1667" y="7196"/>
                  </a:cubicBezTo>
                  <a:cubicBezTo>
                    <a:pt x="1766" y="7196"/>
                    <a:pt x="1867" y="7185"/>
                    <a:pt x="1968" y="7160"/>
                  </a:cubicBezTo>
                  <a:lnTo>
                    <a:pt x="4003" y="6727"/>
                  </a:lnTo>
                  <a:lnTo>
                    <a:pt x="5137" y="6794"/>
                  </a:lnTo>
                  <a:cubicBezTo>
                    <a:pt x="5924" y="7985"/>
                    <a:pt x="7237" y="8666"/>
                    <a:pt x="8605" y="8666"/>
                  </a:cubicBezTo>
                  <a:cubicBezTo>
                    <a:pt x="9152" y="8666"/>
                    <a:pt x="9707" y="8557"/>
                    <a:pt x="10241" y="8328"/>
                  </a:cubicBezTo>
                  <a:cubicBezTo>
                    <a:pt x="10775" y="8094"/>
                    <a:pt x="11208" y="7761"/>
                    <a:pt x="11575" y="7394"/>
                  </a:cubicBezTo>
                  <a:lnTo>
                    <a:pt x="24218" y="7194"/>
                  </a:lnTo>
                  <a:lnTo>
                    <a:pt x="24017" y="522"/>
                  </a:lnTo>
                  <a:lnTo>
                    <a:pt x="6138" y="55"/>
                  </a:lnTo>
                  <a:lnTo>
                    <a:pt x="6105" y="55"/>
                  </a:lnTo>
                  <a:cubicBezTo>
                    <a:pt x="6007" y="16"/>
                    <a:pt x="5909" y="0"/>
                    <a:pt x="5812"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8"/>
            <p:cNvSpPr/>
            <p:nvPr/>
          </p:nvSpPr>
          <p:spPr>
            <a:xfrm>
              <a:off x="7004124" y="3987268"/>
              <a:ext cx="473522" cy="178729"/>
            </a:xfrm>
            <a:custGeom>
              <a:avLst/>
              <a:gdLst/>
              <a:ahLst/>
              <a:cxnLst/>
              <a:rect l="l" t="t" r="r" b="b"/>
              <a:pathLst>
                <a:path w="24218" h="9141" fill="none" extrusionOk="0">
                  <a:moveTo>
                    <a:pt x="24218" y="7206"/>
                  </a:moveTo>
                  <a:lnTo>
                    <a:pt x="11575" y="7406"/>
                  </a:lnTo>
                  <a:cubicBezTo>
                    <a:pt x="11208" y="7773"/>
                    <a:pt x="10775" y="8106"/>
                    <a:pt x="10241" y="8340"/>
                  </a:cubicBezTo>
                  <a:cubicBezTo>
                    <a:pt x="8373" y="9141"/>
                    <a:pt x="6238" y="8473"/>
                    <a:pt x="5137" y="6806"/>
                  </a:cubicBezTo>
                  <a:lnTo>
                    <a:pt x="4003" y="6739"/>
                  </a:lnTo>
                  <a:lnTo>
                    <a:pt x="1968" y="7172"/>
                  </a:lnTo>
                  <a:cubicBezTo>
                    <a:pt x="1268" y="7339"/>
                    <a:pt x="567" y="6906"/>
                    <a:pt x="401" y="6172"/>
                  </a:cubicBezTo>
                  <a:cubicBezTo>
                    <a:pt x="267" y="5471"/>
                    <a:pt x="701" y="4771"/>
                    <a:pt x="1401" y="4637"/>
                  </a:cubicBezTo>
                  <a:lnTo>
                    <a:pt x="3036" y="4270"/>
                  </a:lnTo>
                  <a:cubicBezTo>
                    <a:pt x="3269" y="4104"/>
                    <a:pt x="3069" y="4004"/>
                    <a:pt x="3369" y="4004"/>
                  </a:cubicBezTo>
                  <a:lnTo>
                    <a:pt x="3336" y="3837"/>
                  </a:lnTo>
                  <a:cubicBezTo>
                    <a:pt x="3236" y="3803"/>
                    <a:pt x="3136" y="3770"/>
                    <a:pt x="3036" y="3737"/>
                  </a:cubicBezTo>
                  <a:lnTo>
                    <a:pt x="1501" y="4004"/>
                  </a:lnTo>
                  <a:cubicBezTo>
                    <a:pt x="834" y="4104"/>
                    <a:pt x="234" y="3670"/>
                    <a:pt x="134" y="3036"/>
                  </a:cubicBezTo>
                  <a:cubicBezTo>
                    <a:pt x="0" y="2402"/>
                    <a:pt x="434" y="1769"/>
                    <a:pt x="1068" y="1669"/>
                  </a:cubicBezTo>
                  <a:lnTo>
                    <a:pt x="2836" y="1335"/>
                  </a:lnTo>
                  <a:cubicBezTo>
                    <a:pt x="2836" y="868"/>
                    <a:pt x="3169" y="434"/>
                    <a:pt x="3670" y="368"/>
                  </a:cubicBezTo>
                  <a:lnTo>
                    <a:pt x="5604" y="34"/>
                  </a:lnTo>
                  <a:cubicBezTo>
                    <a:pt x="5771" y="1"/>
                    <a:pt x="5938" y="1"/>
                    <a:pt x="6105" y="67"/>
                  </a:cubicBezTo>
                  <a:cubicBezTo>
                    <a:pt x="6105" y="67"/>
                    <a:pt x="6138" y="67"/>
                    <a:pt x="6138" y="67"/>
                  </a:cubicBezTo>
                  <a:lnTo>
                    <a:pt x="24017" y="534"/>
                  </a:ln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8"/>
            <p:cNvSpPr/>
            <p:nvPr/>
          </p:nvSpPr>
          <p:spPr>
            <a:xfrm>
              <a:off x="7336764" y="3421651"/>
              <a:ext cx="196327" cy="170517"/>
            </a:xfrm>
            <a:custGeom>
              <a:avLst/>
              <a:gdLst/>
              <a:ahLst/>
              <a:cxnLst/>
              <a:rect l="l" t="t" r="r" b="b"/>
              <a:pathLst>
                <a:path w="10041" h="8721" extrusionOk="0">
                  <a:moveTo>
                    <a:pt x="5081" y="0"/>
                  </a:moveTo>
                  <a:cubicBezTo>
                    <a:pt x="4989" y="0"/>
                    <a:pt x="4897" y="2"/>
                    <a:pt x="4804" y="7"/>
                  </a:cubicBezTo>
                  <a:cubicBezTo>
                    <a:pt x="2102" y="174"/>
                    <a:pt x="0" y="2209"/>
                    <a:pt x="134" y="4610"/>
                  </a:cubicBezTo>
                  <a:cubicBezTo>
                    <a:pt x="263" y="6930"/>
                    <a:pt x="2382" y="8720"/>
                    <a:pt x="4961" y="8720"/>
                  </a:cubicBezTo>
                  <a:cubicBezTo>
                    <a:pt x="5053" y="8720"/>
                    <a:pt x="5145" y="8718"/>
                    <a:pt x="5237" y="8713"/>
                  </a:cubicBezTo>
                  <a:cubicBezTo>
                    <a:pt x="7973" y="8546"/>
                    <a:pt x="10041" y="6512"/>
                    <a:pt x="9941" y="4110"/>
                  </a:cubicBezTo>
                  <a:cubicBezTo>
                    <a:pt x="9812" y="1791"/>
                    <a:pt x="7661" y="0"/>
                    <a:pt x="50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8"/>
            <p:cNvSpPr/>
            <p:nvPr/>
          </p:nvSpPr>
          <p:spPr>
            <a:xfrm>
              <a:off x="6981951" y="3315692"/>
              <a:ext cx="406985" cy="256020"/>
            </a:xfrm>
            <a:custGeom>
              <a:avLst/>
              <a:gdLst/>
              <a:ahLst/>
              <a:cxnLst/>
              <a:rect l="l" t="t" r="r" b="b"/>
              <a:pathLst>
                <a:path w="20815" h="13094" extrusionOk="0">
                  <a:moveTo>
                    <a:pt x="13622" y="1"/>
                  </a:moveTo>
                  <a:cubicBezTo>
                    <a:pt x="12934" y="1"/>
                    <a:pt x="12195" y="125"/>
                    <a:pt x="11408" y="389"/>
                  </a:cubicBezTo>
                  <a:cubicBezTo>
                    <a:pt x="9474" y="1056"/>
                    <a:pt x="7639" y="2457"/>
                    <a:pt x="6505" y="4092"/>
                  </a:cubicBezTo>
                  <a:cubicBezTo>
                    <a:pt x="6270" y="4064"/>
                    <a:pt x="6024" y="4048"/>
                    <a:pt x="5771" y="4048"/>
                  </a:cubicBezTo>
                  <a:cubicBezTo>
                    <a:pt x="5413" y="4048"/>
                    <a:pt x="5041" y="4080"/>
                    <a:pt x="4670" y="4158"/>
                  </a:cubicBezTo>
                  <a:cubicBezTo>
                    <a:pt x="2068" y="4659"/>
                    <a:pt x="0" y="6727"/>
                    <a:pt x="67" y="8828"/>
                  </a:cubicBezTo>
                  <a:cubicBezTo>
                    <a:pt x="124" y="10597"/>
                    <a:pt x="1693" y="11804"/>
                    <a:pt x="3773" y="11804"/>
                  </a:cubicBezTo>
                  <a:cubicBezTo>
                    <a:pt x="4126" y="11804"/>
                    <a:pt x="4493" y="11770"/>
                    <a:pt x="4870" y="11697"/>
                  </a:cubicBezTo>
                  <a:cubicBezTo>
                    <a:pt x="5771" y="11530"/>
                    <a:pt x="6605" y="11163"/>
                    <a:pt x="7305" y="10663"/>
                  </a:cubicBezTo>
                  <a:cubicBezTo>
                    <a:pt x="9192" y="12127"/>
                    <a:pt x="12149" y="13093"/>
                    <a:pt x="14707" y="13093"/>
                  </a:cubicBezTo>
                  <a:cubicBezTo>
                    <a:pt x="15587" y="13093"/>
                    <a:pt x="16420" y="12979"/>
                    <a:pt x="17146" y="12731"/>
                  </a:cubicBezTo>
                  <a:cubicBezTo>
                    <a:pt x="20815" y="11497"/>
                    <a:pt x="20215" y="7227"/>
                    <a:pt x="18980" y="4125"/>
                  </a:cubicBezTo>
                  <a:cubicBezTo>
                    <a:pt x="17984" y="1661"/>
                    <a:pt x="16144" y="1"/>
                    <a:pt x="1362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8"/>
            <p:cNvSpPr/>
            <p:nvPr/>
          </p:nvSpPr>
          <p:spPr>
            <a:xfrm>
              <a:off x="7025652" y="3360097"/>
              <a:ext cx="346333" cy="371341"/>
            </a:xfrm>
            <a:custGeom>
              <a:avLst/>
              <a:gdLst/>
              <a:ahLst/>
              <a:cxnLst/>
              <a:rect l="l" t="t" r="r" b="b"/>
              <a:pathLst>
                <a:path w="17713" h="18992" extrusionOk="0">
                  <a:moveTo>
                    <a:pt x="7440" y="0"/>
                  </a:moveTo>
                  <a:cubicBezTo>
                    <a:pt x="6978" y="0"/>
                    <a:pt x="6508" y="50"/>
                    <a:pt x="6038" y="153"/>
                  </a:cubicBezTo>
                  <a:lnTo>
                    <a:pt x="5704" y="220"/>
                  </a:lnTo>
                  <a:cubicBezTo>
                    <a:pt x="2202" y="1020"/>
                    <a:pt x="0" y="4489"/>
                    <a:pt x="801" y="7992"/>
                  </a:cubicBezTo>
                  <a:lnTo>
                    <a:pt x="1735" y="12161"/>
                  </a:lnTo>
                  <a:cubicBezTo>
                    <a:pt x="2395" y="15178"/>
                    <a:pt x="5060" y="17229"/>
                    <a:pt x="8024" y="17229"/>
                  </a:cubicBezTo>
                  <a:cubicBezTo>
                    <a:pt x="8502" y="17229"/>
                    <a:pt x="8987" y="17176"/>
                    <a:pt x="9473" y="17065"/>
                  </a:cubicBezTo>
                  <a:lnTo>
                    <a:pt x="9807" y="16998"/>
                  </a:lnTo>
                  <a:cubicBezTo>
                    <a:pt x="10107" y="16932"/>
                    <a:pt x="10374" y="16865"/>
                    <a:pt x="10608" y="16765"/>
                  </a:cubicBezTo>
                  <a:lnTo>
                    <a:pt x="11341" y="17699"/>
                  </a:lnTo>
                  <a:cubicBezTo>
                    <a:pt x="11987" y="18540"/>
                    <a:pt x="12966" y="18992"/>
                    <a:pt x="13962" y="18992"/>
                  </a:cubicBezTo>
                  <a:cubicBezTo>
                    <a:pt x="14663" y="18992"/>
                    <a:pt x="15372" y="18768"/>
                    <a:pt x="15978" y="18299"/>
                  </a:cubicBezTo>
                  <a:cubicBezTo>
                    <a:pt x="17412" y="17198"/>
                    <a:pt x="17713" y="15130"/>
                    <a:pt x="16612" y="13663"/>
                  </a:cubicBezTo>
                  <a:lnTo>
                    <a:pt x="14844" y="11361"/>
                  </a:lnTo>
                  <a:cubicBezTo>
                    <a:pt x="14944" y="10694"/>
                    <a:pt x="14911" y="9960"/>
                    <a:pt x="14744" y="9226"/>
                  </a:cubicBezTo>
                  <a:lnTo>
                    <a:pt x="13810" y="5090"/>
                  </a:lnTo>
                  <a:cubicBezTo>
                    <a:pt x="13117" y="2058"/>
                    <a:pt x="10424" y="0"/>
                    <a:pt x="7440" y="0"/>
                  </a:cubicBezTo>
                  <a:close/>
                </a:path>
              </a:pathLst>
            </a:custGeom>
            <a:solidFill>
              <a:srgbClr val="EEEEEE"/>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8"/>
            <p:cNvSpPr/>
            <p:nvPr/>
          </p:nvSpPr>
          <p:spPr>
            <a:xfrm>
              <a:off x="7036739" y="3359960"/>
              <a:ext cx="281126" cy="337202"/>
            </a:xfrm>
            <a:custGeom>
              <a:avLst/>
              <a:gdLst/>
              <a:ahLst/>
              <a:cxnLst/>
              <a:rect l="l" t="t" r="r" b="b"/>
              <a:pathLst>
                <a:path w="14378" h="17246" extrusionOk="0">
                  <a:moveTo>
                    <a:pt x="6911" y="0"/>
                  </a:moveTo>
                  <a:cubicBezTo>
                    <a:pt x="6436" y="0"/>
                    <a:pt x="5948" y="50"/>
                    <a:pt x="5471" y="160"/>
                  </a:cubicBezTo>
                  <a:lnTo>
                    <a:pt x="5404" y="193"/>
                  </a:lnTo>
                  <a:lnTo>
                    <a:pt x="5304" y="193"/>
                  </a:lnTo>
                  <a:lnTo>
                    <a:pt x="5204" y="227"/>
                  </a:lnTo>
                  <a:lnTo>
                    <a:pt x="5137" y="260"/>
                  </a:lnTo>
                  <a:cubicBezTo>
                    <a:pt x="4236" y="427"/>
                    <a:pt x="3469" y="794"/>
                    <a:pt x="2769" y="1294"/>
                  </a:cubicBezTo>
                  <a:cubicBezTo>
                    <a:pt x="2068" y="1794"/>
                    <a:pt x="1501" y="2395"/>
                    <a:pt x="1068" y="3095"/>
                  </a:cubicBezTo>
                  <a:cubicBezTo>
                    <a:pt x="634" y="3796"/>
                    <a:pt x="300" y="4596"/>
                    <a:pt x="167" y="5430"/>
                  </a:cubicBezTo>
                  <a:cubicBezTo>
                    <a:pt x="0" y="6264"/>
                    <a:pt x="0" y="7131"/>
                    <a:pt x="200" y="7999"/>
                  </a:cubicBezTo>
                  <a:lnTo>
                    <a:pt x="434" y="9033"/>
                  </a:lnTo>
                  <a:lnTo>
                    <a:pt x="667" y="10100"/>
                  </a:lnTo>
                  <a:lnTo>
                    <a:pt x="901" y="11134"/>
                  </a:lnTo>
                  <a:lnTo>
                    <a:pt x="1134" y="12168"/>
                  </a:lnTo>
                  <a:cubicBezTo>
                    <a:pt x="1334" y="13036"/>
                    <a:pt x="1701" y="13836"/>
                    <a:pt x="2202" y="14537"/>
                  </a:cubicBezTo>
                  <a:cubicBezTo>
                    <a:pt x="2702" y="15204"/>
                    <a:pt x="3302" y="15804"/>
                    <a:pt x="4003" y="16238"/>
                  </a:cubicBezTo>
                  <a:cubicBezTo>
                    <a:pt x="4703" y="16672"/>
                    <a:pt x="5504" y="17005"/>
                    <a:pt x="6338" y="17139"/>
                  </a:cubicBezTo>
                  <a:cubicBezTo>
                    <a:pt x="6684" y="17211"/>
                    <a:pt x="7049" y="17245"/>
                    <a:pt x="7421" y="17245"/>
                  </a:cubicBezTo>
                  <a:cubicBezTo>
                    <a:pt x="7911" y="17245"/>
                    <a:pt x="8414" y="17186"/>
                    <a:pt x="8906" y="17072"/>
                  </a:cubicBezTo>
                  <a:lnTo>
                    <a:pt x="8973" y="17072"/>
                  </a:lnTo>
                  <a:lnTo>
                    <a:pt x="9073" y="17039"/>
                  </a:lnTo>
                  <a:lnTo>
                    <a:pt x="9173" y="17039"/>
                  </a:lnTo>
                  <a:lnTo>
                    <a:pt x="9240" y="17005"/>
                  </a:lnTo>
                  <a:cubicBezTo>
                    <a:pt x="10141" y="16805"/>
                    <a:pt x="10908" y="16438"/>
                    <a:pt x="11608" y="15938"/>
                  </a:cubicBezTo>
                  <a:lnTo>
                    <a:pt x="14210" y="11835"/>
                  </a:lnTo>
                  <a:cubicBezTo>
                    <a:pt x="14377" y="11001"/>
                    <a:pt x="14377" y="10134"/>
                    <a:pt x="14177" y="9233"/>
                  </a:cubicBezTo>
                  <a:lnTo>
                    <a:pt x="13943" y="8199"/>
                  </a:lnTo>
                  <a:lnTo>
                    <a:pt x="13710" y="7165"/>
                  </a:lnTo>
                  <a:lnTo>
                    <a:pt x="13476" y="6131"/>
                  </a:lnTo>
                  <a:lnTo>
                    <a:pt x="13243" y="5063"/>
                  </a:lnTo>
                  <a:cubicBezTo>
                    <a:pt x="13043" y="4196"/>
                    <a:pt x="12676" y="3395"/>
                    <a:pt x="12175" y="2728"/>
                  </a:cubicBezTo>
                  <a:cubicBezTo>
                    <a:pt x="11675" y="2028"/>
                    <a:pt x="11075" y="1461"/>
                    <a:pt x="10374" y="1027"/>
                  </a:cubicBezTo>
                  <a:cubicBezTo>
                    <a:pt x="9674" y="560"/>
                    <a:pt x="8873" y="260"/>
                    <a:pt x="8039" y="93"/>
                  </a:cubicBezTo>
                  <a:cubicBezTo>
                    <a:pt x="7679" y="33"/>
                    <a:pt x="7299" y="0"/>
                    <a:pt x="6911"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8"/>
            <p:cNvSpPr/>
            <p:nvPr/>
          </p:nvSpPr>
          <p:spPr>
            <a:xfrm>
              <a:off x="7036739" y="3359159"/>
              <a:ext cx="281126" cy="339177"/>
            </a:xfrm>
            <a:custGeom>
              <a:avLst/>
              <a:gdLst/>
              <a:ahLst/>
              <a:cxnLst/>
              <a:rect l="l" t="t" r="r" b="b"/>
              <a:pathLst>
                <a:path w="14378" h="17347" fill="none" extrusionOk="0">
                  <a:moveTo>
                    <a:pt x="11608" y="15979"/>
                  </a:moveTo>
                  <a:cubicBezTo>
                    <a:pt x="10908" y="16479"/>
                    <a:pt x="10141" y="16846"/>
                    <a:pt x="9240" y="17046"/>
                  </a:cubicBezTo>
                  <a:lnTo>
                    <a:pt x="9173" y="17080"/>
                  </a:lnTo>
                  <a:lnTo>
                    <a:pt x="9073" y="17080"/>
                  </a:lnTo>
                  <a:lnTo>
                    <a:pt x="8973" y="17113"/>
                  </a:lnTo>
                  <a:lnTo>
                    <a:pt x="8906" y="17113"/>
                  </a:lnTo>
                  <a:cubicBezTo>
                    <a:pt x="8039" y="17313"/>
                    <a:pt x="7139" y="17346"/>
                    <a:pt x="6338" y="17180"/>
                  </a:cubicBezTo>
                  <a:cubicBezTo>
                    <a:pt x="5504" y="17046"/>
                    <a:pt x="4703" y="16713"/>
                    <a:pt x="4003" y="16279"/>
                  </a:cubicBezTo>
                  <a:cubicBezTo>
                    <a:pt x="3302" y="15845"/>
                    <a:pt x="2702" y="15245"/>
                    <a:pt x="2202" y="14578"/>
                  </a:cubicBezTo>
                  <a:cubicBezTo>
                    <a:pt x="1701" y="13877"/>
                    <a:pt x="1334" y="13077"/>
                    <a:pt x="1134" y="12209"/>
                  </a:cubicBezTo>
                  <a:lnTo>
                    <a:pt x="901" y="11175"/>
                  </a:lnTo>
                  <a:lnTo>
                    <a:pt x="667" y="10141"/>
                  </a:lnTo>
                  <a:lnTo>
                    <a:pt x="434" y="9074"/>
                  </a:lnTo>
                  <a:lnTo>
                    <a:pt x="200" y="8040"/>
                  </a:lnTo>
                  <a:cubicBezTo>
                    <a:pt x="0" y="7172"/>
                    <a:pt x="0" y="6305"/>
                    <a:pt x="167" y="5471"/>
                  </a:cubicBezTo>
                  <a:cubicBezTo>
                    <a:pt x="300" y="4637"/>
                    <a:pt x="634" y="3837"/>
                    <a:pt x="1068" y="3136"/>
                  </a:cubicBezTo>
                  <a:cubicBezTo>
                    <a:pt x="1501" y="2436"/>
                    <a:pt x="2068" y="1835"/>
                    <a:pt x="2769" y="1335"/>
                  </a:cubicBezTo>
                  <a:cubicBezTo>
                    <a:pt x="3469" y="835"/>
                    <a:pt x="4236" y="468"/>
                    <a:pt x="5137" y="301"/>
                  </a:cubicBezTo>
                  <a:lnTo>
                    <a:pt x="5204" y="268"/>
                  </a:lnTo>
                  <a:lnTo>
                    <a:pt x="5304" y="234"/>
                  </a:lnTo>
                  <a:lnTo>
                    <a:pt x="5404" y="234"/>
                  </a:lnTo>
                  <a:lnTo>
                    <a:pt x="5471" y="201"/>
                  </a:lnTo>
                  <a:cubicBezTo>
                    <a:pt x="6338" y="1"/>
                    <a:pt x="7239" y="1"/>
                    <a:pt x="8039" y="134"/>
                  </a:cubicBezTo>
                  <a:cubicBezTo>
                    <a:pt x="8873" y="301"/>
                    <a:pt x="9674" y="601"/>
                    <a:pt x="10374" y="1068"/>
                  </a:cubicBezTo>
                  <a:cubicBezTo>
                    <a:pt x="11075" y="1502"/>
                    <a:pt x="11675" y="2069"/>
                    <a:pt x="12175" y="2769"/>
                  </a:cubicBezTo>
                  <a:cubicBezTo>
                    <a:pt x="12676" y="3436"/>
                    <a:pt x="13043" y="4237"/>
                    <a:pt x="13243" y="5104"/>
                  </a:cubicBezTo>
                  <a:lnTo>
                    <a:pt x="13476" y="6172"/>
                  </a:lnTo>
                  <a:lnTo>
                    <a:pt x="13710" y="7206"/>
                  </a:lnTo>
                  <a:lnTo>
                    <a:pt x="13943" y="8240"/>
                  </a:lnTo>
                  <a:lnTo>
                    <a:pt x="14177" y="9274"/>
                  </a:lnTo>
                  <a:cubicBezTo>
                    <a:pt x="14377" y="10175"/>
                    <a:pt x="14377" y="11042"/>
                    <a:pt x="14210" y="11876"/>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8"/>
            <p:cNvSpPr/>
            <p:nvPr/>
          </p:nvSpPr>
          <p:spPr>
            <a:xfrm>
              <a:off x="6870086" y="3272714"/>
              <a:ext cx="448886" cy="225949"/>
            </a:xfrm>
            <a:custGeom>
              <a:avLst/>
              <a:gdLst/>
              <a:ahLst/>
              <a:cxnLst/>
              <a:rect l="l" t="t" r="r" b="b"/>
              <a:pathLst>
                <a:path w="22958" h="11556" extrusionOk="0">
                  <a:moveTo>
                    <a:pt x="10977" y="1"/>
                  </a:moveTo>
                  <a:cubicBezTo>
                    <a:pt x="6313" y="1"/>
                    <a:pt x="0" y="2115"/>
                    <a:pt x="1818" y="6923"/>
                  </a:cubicBezTo>
                  <a:cubicBezTo>
                    <a:pt x="2867" y="9628"/>
                    <a:pt x="4783" y="11556"/>
                    <a:pt x="7737" y="11556"/>
                  </a:cubicBezTo>
                  <a:cubicBezTo>
                    <a:pt x="8353" y="11556"/>
                    <a:pt x="9015" y="11472"/>
                    <a:pt x="9724" y="11293"/>
                  </a:cubicBezTo>
                  <a:cubicBezTo>
                    <a:pt x="11892" y="10760"/>
                    <a:pt x="14060" y="9425"/>
                    <a:pt x="15428" y="7824"/>
                  </a:cubicBezTo>
                  <a:cubicBezTo>
                    <a:pt x="15792" y="7905"/>
                    <a:pt x="16180" y="7949"/>
                    <a:pt x="16592" y="7949"/>
                  </a:cubicBezTo>
                  <a:cubicBezTo>
                    <a:pt x="16861" y="7949"/>
                    <a:pt x="17140" y="7930"/>
                    <a:pt x="17429" y="7891"/>
                  </a:cubicBezTo>
                  <a:cubicBezTo>
                    <a:pt x="20298" y="7557"/>
                    <a:pt x="22733" y="5556"/>
                    <a:pt x="22867" y="3388"/>
                  </a:cubicBezTo>
                  <a:cubicBezTo>
                    <a:pt x="22957" y="1426"/>
                    <a:pt x="21137" y="38"/>
                    <a:pt x="18665" y="38"/>
                  </a:cubicBezTo>
                  <a:cubicBezTo>
                    <a:pt x="18405" y="38"/>
                    <a:pt x="18137" y="53"/>
                    <a:pt x="17863" y="85"/>
                  </a:cubicBezTo>
                  <a:cubicBezTo>
                    <a:pt x="16896" y="185"/>
                    <a:pt x="15928" y="519"/>
                    <a:pt x="15128" y="953"/>
                  </a:cubicBezTo>
                  <a:cubicBezTo>
                    <a:pt x="14401" y="330"/>
                    <a:pt x="12818" y="1"/>
                    <a:pt x="109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8"/>
            <p:cNvSpPr/>
            <p:nvPr/>
          </p:nvSpPr>
          <p:spPr>
            <a:xfrm>
              <a:off x="7223277" y="3372103"/>
              <a:ext cx="105681" cy="122848"/>
            </a:xfrm>
            <a:custGeom>
              <a:avLst/>
              <a:gdLst/>
              <a:ahLst/>
              <a:cxnLst/>
              <a:rect l="l" t="t" r="r" b="b"/>
              <a:pathLst>
                <a:path w="5405" h="6283" extrusionOk="0">
                  <a:moveTo>
                    <a:pt x="2351" y="0"/>
                  </a:moveTo>
                  <a:cubicBezTo>
                    <a:pt x="2224" y="0"/>
                    <a:pt x="2096" y="13"/>
                    <a:pt x="1968" y="39"/>
                  </a:cubicBezTo>
                  <a:cubicBezTo>
                    <a:pt x="701" y="339"/>
                    <a:pt x="0" y="1974"/>
                    <a:pt x="401" y="3675"/>
                  </a:cubicBezTo>
                  <a:cubicBezTo>
                    <a:pt x="731" y="5209"/>
                    <a:pt x="1876" y="6283"/>
                    <a:pt x="3028" y="6283"/>
                  </a:cubicBezTo>
                  <a:cubicBezTo>
                    <a:pt x="3153" y="6283"/>
                    <a:pt x="3278" y="6270"/>
                    <a:pt x="3403" y="6244"/>
                  </a:cubicBezTo>
                  <a:cubicBezTo>
                    <a:pt x="4670" y="5943"/>
                    <a:pt x="5404" y="4309"/>
                    <a:pt x="5004" y="2608"/>
                  </a:cubicBezTo>
                  <a:cubicBezTo>
                    <a:pt x="4643" y="1073"/>
                    <a:pt x="3522" y="0"/>
                    <a:pt x="23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8"/>
            <p:cNvSpPr/>
            <p:nvPr/>
          </p:nvSpPr>
          <p:spPr>
            <a:xfrm>
              <a:off x="7256537" y="3464336"/>
              <a:ext cx="86109" cy="76822"/>
            </a:xfrm>
            <a:custGeom>
              <a:avLst/>
              <a:gdLst/>
              <a:ahLst/>
              <a:cxnLst/>
              <a:rect l="l" t="t" r="r" b="b"/>
              <a:pathLst>
                <a:path w="4404" h="3929" extrusionOk="0">
                  <a:moveTo>
                    <a:pt x="2154" y="0"/>
                  </a:moveTo>
                  <a:cubicBezTo>
                    <a:pt x="1959" y="0"/>
                    <a:pt x="1762" y="30"/>
                    <a:pt x="1568" y="92"/>
                  </a:cubicBezTo>
                  <a:cubicBezTo>
                    <a:pt x="568" y="392"/>
                    <a:pt x="0" y="1460"/>
                    <a:pt x="301" y="2461"/>
                  </a:cubicBezTo>
                  <a:lnTo>
                    <a:pt x="2736" y="3928"/>
                  </a:lnTo>
                  <a:cubicBezTo>
                    <a:pt x="3803" y="3595"/>
                    <a:pt x="4404" y="2461"/>
                    <a:pt x="4070" y="1427"/>
                  </a:cubicBezTo>
                  <a:cubicBezTo>
                    <a:pt x="3799" y="559"/>
                    <a:pt x="2999" y="0"/>
                    <a:pt x="215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8"/>
            <p:cNvSpPr/>
            <p:nvPr/>
          </p:nvSpPr>
          <p:spPr>
            <a:xfrm>
              <a:off x="7256537" y="3459604"/>
              <a:ext cx="86109" cy="81553"/>
            </a:xfrm>
            <a:custGeom>
              <a:avLst/>
              <a:gdLst/>
              <a:ahLst/>
              <a:cxnLst/>
              <a:rect l="l" t="t" r="r" b="b"/>
              <a:pathLst>
                <a:path w="4404" h="4171" fill="none" extrusionOk="0">
                  <a:moveTo>
                    <a:pt x="301" y="2703"/>
                  </a:moveTo>
                  <a:cubicBezTo>
                    <a:pt x="0" y="1702"/>
                    <a:pt x="568" y="634"/>
                    <a:pt x="1568" y="334"/>
                  </a:cubicBezTo>
                  <a:lnTo>
                    <a:pt x="1568" y="334"/>
                  </a:lnTo>
                  <a:cubicBezTo>
                    <a:pt x="2602" y="1"/>
                    <a:pt x="3736" y="601"/>
                    <a:pt x="4070" y="1669"/>
                  </a:cubicBezTo>
                  <a:lnTo>
                    <a:pt x="4070" y="1669"/>
                  </a:lnTo>
                  <a:cubicBezTo>
                    <a:pt x="4404" y="2703"/>
                    <a:pt x="3803" y="3837"/>
                    <a:pt x="2736" y="4170"/>
                  </a:cubicBezTo>
                </a:path>
              </a:pathLst>
            </a:custGeom>
            <a:noFill/>
            <a:ln w="11675"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8"/>
            <p:cNvSpPr/>
            <p:nvPr/>
          </p:nvSpPr>
          <p:spPr>
            <a:xfrm>
              <a:off x="7066088" y="3543468"/>
              <a:ext cx="19572" cy="22329"/>
            </a:xfrm>
            <a:custGeom>
              <a:avLst/>
              <a:gdLst/>
              <a:ahLst/>
              <a:cxnLst/>
              <a:rect l="l" t="t" r="r" b="b"/>
              <a:pathLst>
                <a:path w="1001" h="1142" extrusionOk="0">
                  <a:moveTo>
                    <a:pt x="425" y="0"/>
                  </a:moveTo>
                  <a:cubicBezTo>
                    <a:pt x="394" y="0"/>
                    <a:pt x="363" y="5"/>
                    <a:pt x="334" y="15"/>
                  </a:cubicBezTo>
                  <a:cubicBezTo>
                    <a:pt x="100" y="82"/>
                    <a:pt x="0" y="382"/>
                    <a:pt x="134" y="715"/>
                  </a:cubicBezTo>
                  <a:cubicBezTo>
                    <a:pt x="216" y="962"/>
                    <a:pt x="411" y="1142"/>
                    <a:pt x="589" y="1142"/>
                  </a:cubicBezTo>
                  <a:cubicBezTo>
                    <a:pt x="628" y="1142"/>
                    <a:pt x="665" y="1133"/>
                    <a:pt x="701" y="1116"/>
                  </a:cubicBezTo>
                  <a:cubicBezTo>
                    <a:pt x="934" y="1049"/>
                    <a:pt x="1001" y="749"/>
                    <a:pt x="901" y="448"/>
                  </a:cubicBezTo>
                  <a:cubicBezTo>
                    <a:pt x="815" y="164"/>
                    <a:pt x="608" y="0"/>
                    <a:pt x="42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8"/>
            <p:cNvSpPr/>
            <p:nvPr/>
          </p:nvSpPr>
          <p:spPr>
            <a:xfrm>
              <a:off x="7055647" y="3505925"/>
              <a:ext cx="20237" cy="11106"/>
            </a:xfrm>
            <a:custGeom>
              <a:avLst/>
              <a:gdLst/>
              <a:ahLst/>
              <a:cxnLst/>
              <a:rect l="l" t="t" r="r" b="b"/>
              <a:pathLst>
                <a:path w="1035" h="568" fill="none" extrusionOk="0">
                  <a:moveTo>
                    <a:pt x="0" y="567"/>
                  </a:moveTo>
                  <a:cubicBezTo>
                    <a:pt x="201" y="367"/>
                    <a:pt x="501" y="167"/>
                    <a:pt x="1035" y="0"/>
                  </a:cubicBezTo>
                </a:path>
              </a:pathLst>
            </a:custGeom>
            <a:noFill/>
            <a:ln w="1250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8"/>
            <p:cNvSpPr/>
            <p:nvPr/>
          </p:nvSpPr>
          <p:spPr>
            <a:xfrm>
              <a:off x="7141095" y="3523895"/>
              <a:ext cx="19572" cy="22329"/>
            </a:xfrm>
            <a:custGeom>
              <a:avLst/>
              <a:gdLst/>
              <a:ahLst/>
              <a:cxnLst/>
              <a:rect l="l" t="t" r="r" b="b"/>
              <a:pathLst>
                <a:path w="1001" h="1142" extrusionOk="0">
                  <a:moveTo>
                    <a:pt x="425" y="1"/>
                  </a:moveTo>
                  <a:cubicBezTo>
                    <a:pt x="394" y="1"/>
                    <a:pt x="363" y="5"/>
                    <a:pt x="334" y="15"/>
                  </a:cubicBezTo>
                  <a:cubicBezTo>
                    <a:pt x="100" y="82"/>
                    <a:pt x="0" y="382"/>
                    <a:pt x="100" y="716"/>
                  </a:cubicBezTo>
                  <a:cubicBezTo>
                    <a:pt x="210" y="963"/>
                    <a:pt x="388" y="1142"/>
                    <a:pt x="577" y="1142"/>
                  </a:cubicBezTo>
                  <a:cubicBezTo>
                    <a:pt x="618" y="1142"/>
                    <a:pt x="659" y="1134"/>
                    <a:pt x="701" y="1116"/>
                  </a:cubicBezTo>
                  <a:cubicBezTo>
                    <a:pt x="901" y="1049"/>
                    <a:pt x="1001" y="749"/>
                    <a:pt x="901" y="449"/>
                  </a:cubicBezTo>
                  <a:cubicBezTo>
                    <a:pt x="815" y="164"/>
                    <a:pt x="608" y="1"/>
                    <a:pt x="42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8"/>
            <p:cNvSpPr/>
            <p:nvPr/>
          </p:nvSpPr>
          <p:spPr>
            <a:xfrm>
              <a:off x="7142385" y="3476556"/>
              <a:ext cx="22857" cy="3950"/>
            </a:xfrm>
            <a:custGeom>
              <a:avLst/>
              <a:gdLst/>
              <a:ahLst/>
              <a:cxnLst/>
              <a:rect l="l" t="t" r="r" b="b"/>
              <a:pathLst>
                <a:path w="1169" h="202" fill="none" extrusionOk="0">
                  <a:moveTo>
                    <a:pt x="1168" y="34"/>
                  </a:moveTo>
                  <a:cubicBezTo>
                    <a:pt x="868" y="1"/>
                    <a:pt x="468" y="1"/>
                    <a:pt x="1" y="201"/>
                  </a:cubicBezTo>
                </a:path>
              </a:pathLst>
            </a:custGeom>
            <a:noFill/>
            <a:ln w="1250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8"/>
            <p:cNvSpPr/>
            <p:nvPr/>
          </p:nvSpPr>
          <p:spPr>
            <a:xfrm>
              <a:off x="7138475" y="3573091"/>
              <a:ext cx="27413" cy="46985"/>
            </a:xfrm>
            <a:custGeom>
              <a:avLst/>
              <a:gdLst/>
              <a:ahLst/>
              <a:cxnLst/>
              <a:rect l="l" t="t" r="r" b="b"/>
              <a:pathLst>
                <a:path w="1402" h="2403" fill="none" extrusionOk="0">
                  <a:moveTo>
                    <a:pt x="1035" y="1"/>
                  </a:moveTo>
                  <a:cubicBezTo>
                    <a:pt x="1402" y="968"/>
                    <a:pt x="935" y="2002"/>
                    <a:pt x="1" y="2403"/>
                  </a:cubicBezTo>
                </a:path>
              </a:pathLst>
            </a:custGeom>
            <a:noFill/>
            <a:ln w="12500" cap="rnd"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8"/>
            <p:cNvSpPr/>
            <p:nvPr/>
          </p:nvSpPr>
          <p:spPr>
            <a:xfrm>
              <a:off x="6595813" y="3971039"/>
              <a:ext cx="801594" cy="772832"/>
            </a:xfrm>
            <a:custGeom>
              <a:avLst/>
              <a:gdLst/>
              <a:ahLst/>
              <a:cxnLst/>
              <a:rect l="l" t="t" r="r" b="b"/>
              <a:pathLst>
                <a:path w="40997" h="39526" extrusionOk="0">
                  <a:moveTo>
                    <a:pt x="12011" y="1"/>
                  </a:moveTo>
                  <a:cubicBezTo>
                    <a:pt x="9669" y="1"/>
                    <a:pt x="7435" y="1320"/>
                    <a:pt x="6372" y="3566"/>
                  </a:cubicBezTo>
                  <a:cubicBezTo>
                    <a:pt x="5605" y="5234"/>
                    <a:pt x="5605" y="7035"/>
                    <a:pt x="6238" y="8603"/>
                  </a:cubicBezTo>
                  <a:lnTo>
                    <a:pt x="7106" y="25749"/>
                  </a:lnTo>
                  <a:cubicBezTo>
                    <a:pt x="7139" y="26115"/>
                    <a:pt x="7172" y="26482"/>
                    <a:pt x="7306" y="26816"/>
                  </a:cubicBezTo>
                  <a:cubicBezTo>
                    <a:pt x="7172" y="26916"/>
                    <a:pt x="7039" y="27049"/>
                    <a:pt x="6972" y="27216"/>
                  </a:cubicBezTo>
                  <a:lnTo>
                    <a:pt x="1969" y="35722"/>
                  </a:lnTo>
                  <a:lnTo>
                    <a:pt x="1368" y="36123"/>
                  </a:lnTo>
                  <a:cubicBezTo>
                    <a:pt x="268" y="36856"/>
                    <a:pt x="1" y="38324"/>
                    <a:pt x="735" y="39425"/>
                  </a:cubicBezTo>
                  <a:lnTo>
                    <a:pt x="801" y="39525"/>
                  </a:lnTo>
                  <a:lnTo>
                    <a:pt x="1802" y="38858"/>
                  </a:lnTo>
                  <a:lnTo>
                    <a:pt x="13277" y="31953"/>
                  </a:lnTo>
                  <a:cubicBezTo>
                    <a:pt x="14378" y="31286"/>
                    <a:pt x="14411" y="29718"/>
                    <a:pt x="13644" y="28584"/>
                  </a:cubicBezTo>
                  <a:cubicBezTo>
                    <a:pt x="14444" y="27883"/>
                    <a:pt x="14945" y="26883"/>
                    <a:pt x="14978" y="25749"/>
                  </a:cubicBezTo>
                  <a:lnTo>
                    <a:pt x="16212" y="15008"/>
                  </a:lnTo>
                  <a:lnTo>
                    <a:pt x="29222" y="20945"/>
                  </a:lnTo>
                  <a:cubicBezTo>
                    <a:pt x="30069" y="21345"/>
                    <a:pt x="30962" y="21530"/>
                    <a:pt x="31842" y="21530"/>
                  </a:cubicBezTo>
                  <a:cubicBezTo>
                    <a:pt x="32799" y="21530"/>
                    <a:pt x="33741" y="21311"/>
                    <a:pt x="34592" y="20912"/>
                  </a:cubicBezTo>
                  <a:cubicBezTo>
                    <a:pt x="36260" y="20411"/>
                    <a:pt x="37728" y="19344"/>
                    <a:pt x="38728" y="17776"/>
                  </a:cubicBezTo>
                  <a:cubicBezTo>
                    <a:pt x="40997" y="14274"/>
                    <a:pt x="39963" y="9604"/>
                    <a:pt x="36460" y="7369"/>
                  </a:cubicBezTo>
                  <a:cubicBezTo>
                    <a:pt x="35221" y="6572"/>
                    <a:pt x="33823" y="6189"/>
                    <a:pt x="32439" y="6189"/>
                  </a:cubicBezTo>
                  <a:cubicBezTo>
                    <a:pt x="31215" y="6189"/>
                    <a:pt x="30002" y="6489"/>
                    <a:pt x="28921" y="7068"/>
                  </a:cubicBezTo>
                  <a:lnTo>
                    <a:pt x="14678" y="597"/>
                  </a:lnTo>
                  <a:cubicBezTo>
                    <a:pt x="13813" y="192"/>
                    <a:pt x="12904" y="1"/>
                    <a:pt x="12011" y="1"/>
                  </a:cubicBezTo>
                  <a:close/>
                </a:path>
              </a:pathLst>
            </a:custGeom>
            <a:solidFill>
              <a:schemeClr val="accen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8"/>
            <p:cNvSpPr/>
            <p:nvPr/>
          </p:nvSpPr>
          <p:spPr>
            <a:xfrm>
              <a:off x="6399498" y="4625819"/>
              <a:ext cx="414669" cy="182640"/>
            </a:xfrm>
            <a:custGeom>
              <a:avLst/>
              <a:gdLst/>
              <a:ahLst/>
              <a:cxnLst/>
              <a:rect l="l" t="t" r="r" b="b"/>
              <a:pathLst>
                <a:path w="21208" h="9341" extrusionOk="0">
                  <a:moveTo>
                    <a:pt x="16812" y="0"/>
                  </a:moveTo>
                  <a:lnTo>
                    <a:pt x="667" y="7472"/>
                  </a:lnTo>
                  <a:cubicBezTo>
                    <a:pt x="267" y="7673"/>
                    <a:pt x="0" y="8340"/>
                    <a:pt x="0" y="9074"/>
                  </a:cubicBezTo>
                  <a:lnTo>
                    <a:pt x="17846" y="9340"/>
                  </a:lnTo>
                  <a:cubicBezTo>
                    <a:pt x="17857" y="9341"/>
                    <a:pt x="17868" y="9341"/>
                    <a:pt x="17878" y="9341"/>
                  </a:cubicBezTo>
                  <a:cubicBezTo>
                    <a:pt x="20092" y="9341"/>
                    <a:pt x="21208" y="5895"/>
                    <a:pt x="19648" y="3803"/>
                  </a:cubicBezTo>
                  <a:lnTo>
                    <a:pt x="16812" y="0"/>
                  </a:ln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8"/>
            <p:cNvSpPr/>
            <p:nvPr/>
          </p:nvSpPr>
          <p:spPr>
            <a:xfrm>
              <a:off x="6399498" y="4700180"/>
              <a:ext cx="414826" cy="108927"/>
            </a:xfrm>
            <a:custGeom>
              <a:avLst/>
              <a:gdLst/>
              <a:ahLst/>
              <a:cxnLst/>
              <a:rect l="l" t="t" r="r" b="b"/>
              <a:pathLst>
                <a:path w="21216" h="5571" fill="none" extrusionOk="0">
                  <a:moveTo>
                    <a:pt x="0" y="5271"/>
                  </a:moveTo>
                  <a:lnTo>
                    <a:pt x="17846" y="5537"/>
                  </a:lnTo>
                  <a:cubicBezTo>
                    <a:pt x="20081" y="5571"/>
                    <a:pt x="21215" y="2102"/>
                    <a:pt x="19681" y="0"/>
                  </a:cubicBezTo>
                </a:path>
              </a:pathLst>
            </a:custGeom>
            <a:noFill/>
            <a:ln w="14175" cap="rnd" cmpd="sng">
              <a:solidFill>
                <a:srgbClr val="595959"/>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8"/>
            <p:cNvSpPr/>
            <p:nvPr/>
          </p:nvSpPr>
          <p:spPr>
            <a:xfrm>
              <a:off x="6397543" y="4741203"/>
              <a:ext cx="105662" cy="63995"/>
            </a:xfrm>
            <a:custGeom>
              <a:avLst/>
              <a:gdLst/>
              <a:ahLst/>
              <a:cxnLst/>
              <a:rect l="l" t="t" r="r" b="b"/>
              <a:pathLst>
                <a:path w="5404" h="3273" extrusionOk="0">
                  <a:moveTo>
                    <a:pt x="2991" y="1"/>
                  </a:moveTo>
                  <a:cubicBezTo>
                    <a:pt x="2950" y="1"/>
                    <a:pt x="2910" y="2"/>
                    <a:pt x="2869" y="4"/>
                  </a:cubicBezTo>
                  <a:cubicBezTo>
                    <a:pt x="1268" y="70"/>
                    <a:pt x="0" y="1438"/>
                    <a:pt x="67" y="3072"/>
                  </a:cubicBezTo>
                  <a:lnTo>
                    <a:pt x="67" y="3273"/>
                  </a:lnTo>
                  <a:lnTo>
                    <a:pt x="5404" y="3039"/>
                  </a:lnTo>
                  <a:lnTo>
                    <a:pt x="5371" y="2305"/>
                  </a:lnTo>
                  <a:cubicBezTo>
                    <a:pt x="5338" y="1012"/>
                    <a:pt x="4272" y="1"/>
                    <a:pt x="2991"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8"/>
            <p:cNvSpPr/>
            <p:nvPr/>
          </p:nvSpPr>
          <p:spPr>
            <a:xfrm>
              <a:off x="6530583" y="4693649"/>
              <a:ext cx="61336" cy="66537"/>
            </a:xfrm>
            <a:custGeom>
              <a:avLst/>
              <a:gdLst/>
              <a:ahLst/>
              <a:cxnLst/>
              <a:rect l="l" t="t" r="r" b="b"/>
              <a:pathLst>
                <a:path w="3137" h="3403" fill="none" extrusionOk="0">
                  <a:moveTo>
                    <a:pt x="3137" y="2002"/>
                  </a:moveTo>
                  <a:lnTo>
                    <a:pt x="1102" y="1"/>
                  </a:lnTo>
                  <a:lnTo>
                    <a:pt x="1869" y="3403"/>
                  </a:lnTo>
                  <a:lnTo>
                    <a:pt x="1" y="1201"/>
                  </a:lnTo>
                </a:path>
              </a:pathLst>
            </a:custGeom>
            <a:noFill/>
            <a:ln w="13350" cap="rnd"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8"/>
            <p:cNvSpPr/>
            <p:nvPr/>
          </p:nvSpPr>
          <p:spPr>
            <a:xfrm>
              <a:off x="6601679" y="4093071"/>
              <a:ext cx="933339" cy="640775"/>
            </a:xfrm>
            <a:custGeom>
              <a:avLst/>
              <a:gdLst/>
              <a:ahLst/>
              <a:cxnLst/>
              <a:rect l="l" t="t" r="r" b="b"/>
              <a:pathLst>
                <a:path w="47735" h="32772" extrusionOk="0">
                  <a:moveTo>
                    <a:pt x="38676" y="1"/>
                  </a:moveTo>
                  <a:cubicBezTo>
                    <a:pt x="36231" y="1"/>
                    <a:pt x="33951" y="1089"/>
                    <a:pt x="32391" y="2896"/>
                  </a:cubicBezTo>
                  <a:lnTo>
                    <a:pt x="15145" y="1962"/>
                  </a:lnTo>
                  <a:cubicBezTo>
                    <a:pt x="14982" y="1950"/>
                    <a:pt x="14821" y="1945"/>
                    <a:pt x="14660" y="1945"/>
                  </a:cubicBezTo>
                  <a:cubicBezTo>
                    <a:pt x="11068" y="1945"/>
                    <a:pt x="8062" y="4758"/>
                    <a:pt x="7806" y="8366"/>
                  </a:cubicBezTo>
                  <a:cubicBezTo>
                    <a:pt x="7806" y="8466"/>
                    <a:pt x="7806" y="8533"/>
                    <a:pt x="7806" y="8633"/>
                  </a:cubicBezTo>
                  <a:lnTo>
                    <a:pt x="868" y="26779"/>
                  </a:lnTo>
                  <a:cubicBezTo>
                    <a:pt x="1" y="28914"/>
                    <a:pt x="968" y="31383"/>
                    <a:pt x="3036" y="32350"/>
                  </a:cubicBezTo>
                  <a:cubicBezTo>
                    <a:pt x="3637" y="32637"/>
                    <a:pt x="4271" y="32772"/>
                    <a:pt x="4896" y="32772"/>
                  </a:cubicBezTo>
                  <a:cubicBezTo>
                    <a:pt x="6526" y="32772"/>
                    <a:pt x="8093" y="31849"/>
                    <a:pt x="8841" y="30282"/>
                  </a:cubicBezTo>
                  <a:lnTo>
                    <a:pt x="17280" y="15872"/>
                  </a:lnTo>
                  <a:lnTo>
                    <a:pt x="38295" y="17006"/>
                  </a:lnTo>
                  <a:cubicBezTo>
                    <a:pt x="38468" y="17019"/>
                    <a:pt x="38639" y="17026"/>
                    <a:pt x="38809" y="17026"/>
                  </a:cubicBezTo>
                  <a:cubicBezTo>
                    <a:pt x="40778" y="17026"/>
                    <a:pt x="42573" y="16155"/>
                    <a:pt x="43832" y="14804"/>
                  </a:cubicBezTo>
                  <a:cubicBezTo>
                    <a:pt x="45333" y="13637"/>
                    <a:pt x="46434" y="11935"/>
                    <a:pt x="46834" y="9934"/>
                  </a:cubicBezTo>
                  <a:cubicBezTo>
                    <a:pt x="47735" y="5431"/>
                    <a:pt x="44800" y="1061"/>
                    <a:pt x="40296" y="160"/>
                  </a:cubicBezTo>
                  <a:cubicBezTo>
                    <a:pt x="39752" y="53"/>
                    <a:pt x="39210" y="1"/>
                    <a:pt x="38676" y="1"/>
                  </a:cubicBezTo>
                  <a:close/>
                </a:path>
              </a:pathLst>
            </a:custGeom>
            <a:solidFill>
              <a:srgbClr val="FF6952"/>
            </a:solidFill>
            <a:ln w="11675"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8"/>
            <p:cNvSpPr/>
            <p:nvPr/>
          </p:nvSpPr>
          <p:spPr>
            <a:xfrm>
              <a:off x="7144360" y="1928799"/>
              <a:ext cx="393299" cy="949000"/>
            </a:xfrm>
            <a:custGeom>
              <a:avLst/>
              <a:gdLst/>
              <a:ahLst/>
              <a:cxnLst/>
              <a:rect l="l" t="t" r="r" b="b"/>
              <a:pathLst>
                <a:path w="20115" h="48536" fill="none" extrusionOk="0">
                  <a:moveTo>
                    <a:pt x="0" y="0"/>
                  </a:moveTo>
                  <a:cubicBezTo>
                    <a:pt x="12442" y="12409"/>
                    <a:pt x="20114" y="29588"/>
                    <a:pt x="20114" y="48535"/>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8"/>
            <p:cNvSpPr/>
            <p:nvPr/>
          </p:nvSpPr>
          <p:spPr>
            <a:xfrm>
              <a:off x="4853030" y="1928134"/>
              <a:ext cx="392653" cy="949665"/>
            </a:xfrm>
            <a:custGeom>
              <a:avLst/>
              <a:gdLst/>
              <a:ahLst/>
              <a:cxnLst/>
              <a:rect l="l" t="t" r="r" b="b"/>
              <a:pathLst>
                <a:path w="20082" h="48570" fill="none" extrusionOk="0">
                  <a:moveTo>
                    <a:pt x="0" y="48569"/>
                  </a:moveTo>
                  <a:cubicBezTo>
                    <a:pt x="0" y="29622"/>
                    <a:pt x="7673" y="12443"/>
                    <a:pt x="20081" y="1"/>
                  </a:cubicBez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8"/>
            <p:cNvSpPr/>
            <p:nvPr/>
          </p:nvSpPr>
          <p:spPr>
            <a:xfrm>
              <a:off x="5320685" y="2356018"/>
              <a:ext cx="420046" cy="319605"/>
            </a:xfrm>
            <a:custGeom>
              <a:avLst/>
              <a:gdLst/>
              <a:ahLst/>
              <a:cxnLst/>
              <a:rect l="l" t="t" r="r" b="b"/>
              <a:pathLst>
                <a:path w="21483" h="16346" fill="none" extrusionOk="0">
                  <a:moveTo>
                    <a:pt x="0" y="15578"/>
                  </a:moveTo>
                  <a:cubicBezTo>
                    <a:pt x="4304" y="13377"/>
                    <a:pt x="7372" y="11075"/>
                    <a:pt x="9140" y="8807"/>
                  </a:cubicBezTo>
                  <a:cubicBezTo>
                    <a:pt x="10942" y="6572"/>
                    <a:pt x="11409" y="4303"/>
                    <a:pt x="10575" y="2135"/>
                  </a:cubicBezTo>
                  <a:cubicBezTo>
                    <a:pt x="9707" y="0"/>
                    <a:pt x="7106" y="34"/>
                    <a:pt x="5137" y="1235"/>
                  </a:cubicBezTo>
                  <a:cubicBezTo>
                    <a:pt x="3169" y="2402"/>
                    <a:pt x="1768" y="4770"/>
                    <a:pt x="3303" y="7272"/>
                  </a:cubicBezTo>
                  <a:cubicBezTo>
                    <a:pt x="4837" y="9807"/>
                    <a:pt x="6639" y="12643"/>
                    <a:pt x="8940" y="14277"/>
                  </a:cubicBezTo>
                  <a:cubicBezTo>
                    <a:pt x="11242" y="15912"/>
                    <a:pt x="14077" y="16345"/>
                    <a:pt x="17613" y="14077"/>
                  </a:cubicBezTo>
                  <a:cubicBezTo>
                    <a:pt x="18347" y="13577"/>
                    <a:pt x="19047" y="13043"/>
                    <a:pt x="19681" y="12443"/>
                  </a:cubicBezTo>
                  <a:cubicBezTo>
                    <a:pt x="20315" y="11842"/>
                    <a:pt x="20915" y="11208"/>
                    <a:pt x="21482" y="10541"/>
                  </a:cubicBezTo>
                </a:path>
              </a:pathLst>
            </a:custGeom>
            <a:noFill/>
            <a:ln w="10850" cap="flat" cmpd="sng">
              <a:solidFill>
                <a:srgbClr val="000000"/>
              </a:solidFill>
              <a:prstDash val="dot"/>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8"/>
            <p:cNvSpPr/>
            <p:nvPr/>
          </p:nvSpPr>
          <p:spPr>
            <a:xfrm>
              <a:off x="4919550" y="2791704"/>
              <a:ext cx="168288" cy="208742"/>
            </a:xfrm>
            <a:custGeom>
              <a:avLst/>
              <a:gdLst/>
              <a:ahLst/>
              <a:cxnLst/>
              <a:rect l="l" t="t" r="r" b="b"/>
              <a:pathLst>
                <a:path w="8607" h="10676" fill="none" extrusionOk="0">
                  <a:moveTo>
                    <a:pt x="1" y="10675"/>
                  </a:moveTo>
                  <a:cubicBezTo>
                    <a:pt x="1368" y="6205"/>
                    <a:pt x="4704" y="2770"/>
                    <a:pt x="8607" y="1"/>
                  </a:cubicBezTo>
                </a:path>
              </a:pathLst>
            </a:custGeom>
            <a:noFill/>
            <a:ln w="10850" cap="flat" cmpd="sng">
              <a:solidFill>
                <a:srgbClr val="000000"/>
              </a:solidFill>
              <a:prstDash val="dot"/>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8"/>
            <p:cNvSpPr/>
            <p:nvPr/>
          </p:nvSpPr>
          <p:spPr>
            <a:xfrm>
              <a:off x="5544394" y="3008256"/>
              <a:ext cx="585715" cy="418091"/>
            </a:xfrm>
            <a:custGeom>
              <a:avLst/>
              <a:gdLst/>
              <a:ahLst/>
              <a:cxnLst/>
              <a:rect l="l" t="t" r="r" b="b"/>
              <a:pathLst>
                <a:path w="29956" h="21383" fill="none" extrusionOk="0">
                  <a:moveTo>
                    <a:pt x="29956" y="21382"/>
                  </a:moveTo>
                  <a:cubicBezTo>
                    <a:pt x="19281" y="12676"/>
                    <a:pt x="9641" y="1"/>
                    <a:pt x="1" y="7806"/>
                  </a:cubicBezTo>
                </a:path>
              </a:pathLst>
            </a:custGeom>
            <a:noFill/>
            <a:ln w="10850" cap="flat" cmpd="sng">
              <a:solidFill>
                <a:srgbClr val="000000"/>
              </a:solidFill>
              <a:prstDash val="dot"/>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8"/>
            <p:cNvSpPr/>
            <p:nvPr/>
          </p:nvSpPr>
          <p:spPr>
            <a:xfrm>
              <a:off x="6799323" y="2692568"/>
              <a:ext cx="187841" cy="245247"/>
            </a:xfrm>
            <a:custGeom>
              <a:avLst/>
              <a:gdLst/>
              <a:ahLst/>
              <a:cxnLst/>
              <a:rect l="l" t="t" r="r" b="b"/>
              <a:pathLst>
                <a:path w="9607" h="12543" fill="none" extrusionOk="0">
                  <a:moveTo>
                    <a:pt x="0" y="1"/>
                  </a:moveTo>
                  <a:cubicBezTo>
                    <a:pt x="4904" y="1668"/>
                    <a:pt x="9307" y="5171"/>
                    <a:pt x="9607" y="12543"/>
                  </a:cubicBezTo>
                </a:path>
              </a:pathLst>
            </a:custGeom>
            <a:noFill/>
            <a:ln w="10850" cap="flat" cmpd="sng">
              <a:solidFill>
                <a:srgbClr val="000000"/>
              </a:solidFill>
              <a:prstDash val="dot"/>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8"/>
            <p:cNvSpPr/>
            <p:nvPr/>
          </p:nvSpPr>
          <p:spPr>
            <a:xfrm>
              <a:off x="5125661" y="2707566"/>
              <a:ext cx="145471" cy="60691"/>
            </a:xfrm>
            <a:custGeom>
              <a:avLst/>
              <a:gdLst/>
              <a:ahLst/>
              <a:cxnLst/>
              <a:rect l="l" t="t" r="r" b="b"/>
              <a:pathLst>
                <a:path w="7440" h="3104" extrusionOk="0">
                  <a:moveTo>
                    <a:pt x="7239" y="1"/>
                  </a:moveTo>
                  <a:lnTo>
                    <a:pt x="1" y="3103"/>
                  </a:lnTo>
                  <a:lnTo>
                    <a:pt x="7439" y="1202"/>
                  </a:lnTo>
                  <a:lnTo>
                    <a:pt x="7239"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8"/>
            <p:cNvSpPr/>
            <p:nvPr/>
          </p:nvSpPr>
          <p:spPr>
            <a:xfrm>
              <a:off x="5121105" y="2665820"/>
              <a:ext cx="209368" cy="103726"/>
            </a:xfrm>
            <a:custGeom>
              <a:avLst/>
              <a:gdLst/>
              <a:ahLst/>
              <a:cxnLst/>
              <a:rect l="l" t="t" r="r" b="b"/>
              <a:pathLst>
                <a:path w="10708" h="5305" extrusionOk="0">
                  <a:moveTo>
                    <a:pt x="4470" y="1"/>
                  </a:moveTo>
                  <a:lnTo>
                    <a:pt x="0" y="5305"/>
                  </a:lnTo>
                  <a:lnTo>
                    <a:pt x="0" y="5305"/>
                  </a:lnTo>
                  <a:lnTo>
                    <a:pt x="10708" y="1402"/>
                  </a:lnTo>
                  <a:lnTo>
                    <a:pt x="7272" y="868"/>
                  </a:lnTo>
                  <a:lnTo>
                    <a:pt x="6371" y="1335"/>
                  </a:lnTo>
                  <a:lnTo>
                    <a:pt x="5838" y="335"/>
                  </a:lnTo>
                  <a:lnTo>
                    <a:pt x="447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8"/>
            <p:cNvSpPr/>
            <p:nvPr/>
          </p:nvSpPr>
          <p:spPr>
            <a:xfrm>
              <a:off x="5164807" y="2672350"/>
              <a:ext cx="80889" cy="63937"/>
            </a:xfrm>
            <a:custGeom>
              <a:avLst/>
              <a:gdLst/>
              <a:ahLst/>
              <a:cxnLst/>
              <a:rect l="l" t="t" r="r" b="b"/>
              <a:pathLst>
                <a:path w="4137" h="3270" extrusionOk="0">
                  <a:moveTo>
                    <a:pt x="3603" y="1"/>
                  </a:moveTo>
                  <a:lnTo>
                    <a:pt x="0" y="3270"/>
                  </a:lnTo>
                  <a:lnTo>
                    <a:pt x="0" y="3270"/>
                  </a:lnTo>
                  <a:lnTo>
                    <a:pt x="4136" y="1001"/>
                  </a:lnTo>
                  <a:lnTo>
                    <a:pt x="3603"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8"/>
            <p:cNvSpPr/>
            <p:nvPr/>
          </p:nvSpPr>
          <p:spPr>
            <a:xfrm>
              <a:off x="6560597" y="2640400"/>
              <a:ext cx="153937" cy="33278"/>
            </a:xfrm>
            <a:custGeom>
              <a:avLst/>
              <a:gdLst/>
              <a:ahLst/>
              <a:cxnLst/>
              <a:rect l="l" t="t" r="r" b="b"/>
              <a:pathLst>
                <a:path w="7873" h="1702" extrusionOk="0">
                  <a:moveTo>
                    <a:pt x="0" y="0"/>
                  </a:moveTo>
                  <a:lnTo>
                    <a:pt x="7506" y="1701"/>
                  </a:lnTo>
                  <a:lnTo>
                    <a:pt x="7873" y="534"/>
                  </a:lnTo>
                  <a:lnTo>
                    <a:pt x="0"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8"/>
            <p:cNvSpPr/>
            <p:nvPr/>
          </p:nvSpPr>
          <p:spPr>
            <a:xfrm>
              <a:off x="6556687" y="2586903"/>
              <a:ext cx="221119" cy="80243"/>
            </a:xfrm>
            <a:custGeom>
              <a:avLst/>
              <a:gdLst/>
              <a:ahLst/>
              <a:cxnLst/>
              <a:rect l="l" t="t" r="r" b="b"/>
              <a:pathLst>
                <a:path w="11309" h="4104" extrusionOk="0">
                  <a:moveTo>
                    <a:pt x="6371" y="1"/>
                  </a:moveTo>
                  <a:lnTo>
                    <a:pt x="0" y="2703"/>
                  </a:lnTo>
                  <a:lnTo>
                    <a:pt x="11308" y="4104"/>
                  </a:lnTo>
                  <a:lnTo>
                    <a:pt x="8473" y="2069"/>
                  </a:lnTo>
                  <a:lnTo>
                    <a:pt x="7472" y="2069"/>
                  </a:lnTo>
                  <a:lnTo>
                    <a:pt x="7439" y="935"/>
                  </a:lnTo>
                  <a:lnTo>
                    <a:pt x="637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8"/>
            <p:cNvSpPr/>
            <p:nvPr/>
          </p:nvSpPr>
          <p:spPr>
            <a:xfrm>
              <a:off x="6610165" y="2605165"/>
              <a:ext cx="92640" cy="24812"/>
            </a:xfrm>
            <a:custGeom>
              <a:avLst/>
              <a:gdLst/>
              <a:ahLst/>
              <a:cxnLst/>
              <a:rect l="l" t="t" r="r" b="b"/>
              <a:pathLst>
                <a:path w="4738" h="1269" extrusionOk="0">
                  <a:moveTo>
                    <a:pt x="4704" y="1"/>
                  </a:moveTo>
                  <a:lnTo>
                    <a:pt x="1" y="1268"/>
                  </a:lnTo>
                  <a:lnTo>
                    <a:pt x="1" y="1268"/>
                  </a:lnTo>
                  <a:lnTo>
                    <a:pt x="4737" y="1135"/>
                  </a:lnTo>
                  <a:lnTo>
                    <a:pt x="4704"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8"/>
            <p:cNvSpPr/>
            <p:nvPr/>
          </p:nvSpPr>
          <p:spPr>
            <a:xfrm>
              <a:off x="6188166" y="3492219"/>
              <a:ext cx="145471" cy="60671"/>
            </a:xfrm>
            <a:custGeom>
              <a:avLst/>
              <a:gdLst/>
              <a:ahLst/>
              <a:cxnLst/>
              <a:rect l="l" t="t" r="r" b="b"/>
              <a:pathLst>
                <a:path w="7440" h="3103" extrusionOk="0">
                  <a:moveTo>
                    <a:pt x="167" y="1"/>
                  </a:moveTo>
                  <a:lnTo>
                    <a:pt x="0" y="1201"/>
                  </a:lnTo>
                  <a:lnTo>
                    <a:pt x="7439" y="3103"/>
                  </a:lnTo>
                  <a:lnTo>
                    <a:pt x="167"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8"/>
            <p:cNvSpPr/>
            <p:nvPr/>
          </p:nvSpPr>
          <p:spPr>
            <a:xfrm>
              <a:off x="6128157" y="3450472"/>
              <a:ext cx="209388" cy="103726"/>
            </a:xfrm>
            <a:custGeom>
              <a:avLst/>
              <a:gdLst/>
              <a:ahLst/>
              <a:cxnLst/>
              <a:rect l="l" t="t" r="r" b="b"/>
              <a:pathLst>
                <a:path w="10709" h="5305" extrusionOk="0">
                  <a:moveTo>
                    <a:pt x="6238" y="1"/>
                  </a:moveTo>
                  <a:lnTo>
                    <a:pt x="4871" y="334"/>
                  </a:lnTo>
                  <a:lnTo>
                    <a:pt x="4337" y="1335"/>
                  </a:lnTo>
                  <a:lnTo>
                    <a:pt x="3436" y="868"/>
                  </a:lnTo>
                  <a:lnTo>
                    <a:pt x="1" y="1402"/>
                  </a:lnTo>
                  <a:lnTo>
                    <a:pt x="10708" y="5305"/>
                  </a:lnTo>
                  <a:lnTo>
                    <a:pt x="10708" y="5305"/>
                  </a:lnTo>
                  <a:lnTo>
                    <a:pt x="623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8"/>
            <p:cNvSpPr/>
            <p:nvPr/>
          </p:nvSpPr>
          <p:spPr>
            <a:xfrm>
              <a:off x="6212960" y="3457003"/>
              <a:ext cx="81534" cy="63937"/>
            </a:xfrm>
            <a:custGeom>
              <a:avLst/>
              <a:gdLst/>
              <a:ahLst/>
              <a:cxnLst/>
              <a:rect l="l" t="t" r="r" b="b"/>
              <a:pathLst>
                <a:path w="4170" h="3270" extrusionOk="0">
                  <a:moveTo>
                    <a:pt x="534" y="0"/>
                  </a:moveTo>
                  <a:lnTo>
                    <a:pt x="0" y="1001"/>
                  </a:lnTo>
                  <a:lnTo>
                    <a:pt x="4170" y="3269"/>
                  </a:lnTo>
                  <a:lnTo>
                    <a:pt x="4170" y="3269"/>
                  </a:lnTo>
                  <a:lnTo>
                    <a:pt x="534"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8"/>
            <p:cNvSpPr/>
            <p:nvPr/>
          </p:nvSpPr>
          <p:spPr>
            <a:xfrm>
              <a:off x="6311430" y="4806491"/>
              <a:ext cx="526373" cy="11106"/>
            </a:xfrm>
            <a:custGeom>
              <a:avLst/>
              <a:gdLst/>
              <a:ahLst/>
              <a:cxnLst/>
              <a:rect l="l" t="t" r="r" b="b"/>
              <a:pathLst>
                <a:path w="26921" h="568" extrusionOk="0">
                  <a:moveTo>
                    <a:pt x="1" y="0"/>
                  </a:moveTo>
                  <a:lnTo>
                    <a:pt x="1" y="167"/>
                  </a:lnTo>
                  <a:lnTo>
                    <a:pt x="26920" y="567"/>
                  </a:lnTo>
                  <a:lnTo>
                    <a:pt x="26920" y="434"/>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8"/>
            <p:cNvSpPr/>
            <p:nvPr/>
          </p:nvSpPr>
          <p:spPr>
            <a:xfrm>
              <a:off x="5423731" y="4630375"/>
              <a:ext cx="526373" cy="21547"/>
            </a:xfrm>
            <a:custGeom>
              <a:avLst/>
              <a:gdLst/>
              <a:ahLst/>
              <a:cxnLst/>
              <a:rect l="l" t="t" r="r" b="b"/>
              <a:pathLst>
                <a:path w="26921" h="1102" extrusionOk="0">
                  <a:moveTo>
                    <a:pt x="26887" y="1"/>
                  </a:moveTo>
                  <a:lnTo>
                    <a:pt x="1" y="968"/>
                  </a:lnTo>
                  <a:lnTo>
                    <a:pt x="1" y="1102"/>
                  </a:lnTo>
                  <a:lnTo>
                    <a:pt x="26920" y="134"/>
                  </a:lnTo>
                  <a:lnTo>
                    <a:pt x="2688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8"/>
            <p:cNvSpPr/>
            <p:nvPr/>
          </p:nvSpPr>
          <p:spPr>
            <a:xfrm>
              <a:off x="5424396" y="4660389"/>
              <a:ext cx="146761" cy="8486"/>
            </a:xfrm>
            <a:custGeom>
              <a:avLst/>
              <a:gdLst/>
              <a:ahLst/>
              <a:cxnLst/>
              <a:rect l="l" t="t" r="r" b="b"/>
              <a:pathLst>
                <a:path w="7506" h="434" extrusionOk="0">
                  <a:moveTo>
                    <a:pt x="7506" y="0"/>
                  </a:moveTo>
                  <a:lnTo>
                    <a:pt x="0" y="267"/>
                  </a:lnTo>
                  <a:lnTo>
                    <a:pt x="0" y="434"/>
                  </a:lnTo>
                  <a:lnTo>
                    <a:pt x="7506" y="167"/>
                  </a:lnTo>
                  <a:lnTo>
                    <a:pt x="750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8"/>
            <p:cNvSpPr/>
            <p:nvPr/>
          </p:nvSpPr>
          <p:spPr>
            <a:xfrm>
              <a:off x="5273718" y="1605935"/>
              <a:ext cx="684846" cy="1124445"/>
            </a:xfrm>
            <a:custGeom>
              <a:avLst/>
              <a:gdLst/>
              <a:ahLst/>
              <a:cxnLst/>
              <a:rect l="l" t="t" r="r" b="b"/>
              <a:pathLst>
                <a:path w="35026" h="57509" fill="none" extrusionOk="0">
                  <a:moveTo>
                    <a:pt x="35026" y="57508"/>
                  </a:moveTo>
                  <a:lnTo>
                    <a:pt x="29188" y="47935"/>
                  </a:lnTo>
                  <a:lnTo>
                    <a:pt x="23351" y="38328"/>
                  </a:lnTo>
                  <a:lnTo>
                    <a:pt x="17513" y="28754"/>
                  </a:lnTo>
                  <a:lnTo>
                    <a:pt x="11676" y="19181"/>
                  </a:lnTo>
                  <a:lnTo>
                    <a:pt x="5838" y="9574"/>
                  </a:lnTo>
                  <a:lnTo>
                    <a:pt x="1" y="1"/>
                  </a:lnTo>
                  <a:lnTo>
                    <a:pt x="11676" y="1"/>
                  </a:lnTo>
                  <a:lnTo>
                    <a:pt x="23351" y="1"/>
                  </a:lnTo>
                  <a:lnTo>
                    <a:pt x="31256" y="1"/>
                  </a:lnTo>
                </a:path>
              </a:pathLst>
            </a:custGeom>
            <a:noFill/>
            <a:ln w="1085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5E1FC8DD-67A2-09AA-134A-99F0C24EC4E5}"/>
              </a:ext>
            </a:extLst>
          </p:cNvPr>
          <p:cNvSpPr txBox="1"/>
          <p:nvPr/>
        </p:nvSpPr>
        <p:spPr>
          <a:xfrm>
            <a:off x="2594918" y="1073493"/>
            <a:ext cx="4556554" cy="3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4" name="TextBox 3">
            <a:extLst>
              <a:ext uri="{FF2B5EF4-FFF2-40B4-BE49-F238E27FC236}">
                <a16:creationId xmlns:a16="http://schemas.microsoft.com/office/drawing/2014/main" id="{6F7BCA35-6C75-F08F-78A1-21910BC58841}"/>
              </a:ext>
            </a:extLst>
          </p:cNvPr>
          <p:cNvSpPr txBox="1"/>
          <p:nvPr/>
        </p:nvSpPr>
        <p:spPr>
          <a:xfrm>
            <a:off x="2494520" y="1436472"/>
            <a:ext cx="180974" cy="3619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Box 4">
            <a:extLst>
              <a:ext uri="{FF2B5EF4-FFF2-40B4-BE49-F238E27FC236}">
                <a16:creationId xmlns:a16="http://schemas.microsoft.com/office/drawing/2014/main" id="{685C9D86-D08A-6A50-C2DC-BD4E14AB6199}"/>
              </a:ext>
            </a:extLst>
          </p:cNvPr>
          <p:cNvSpPr txBox="1"/>
          <p:nvPr/>
        </p:nvSpPr>
        <p:spPr>
          <a:xfrm>
            <a:off x="203887" y="914400"/>
            <a:ext cx="88366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Roboto"/>
              </a:rPr>
              <a:t>Robin DeRosa and Rajiv Jhangiani write "We might think about Open Pedagogy as an access-oriented commitment to learner-driven education AND as a process of designing architectures and using tools for learning that enable students to shape the public knowledge commons of which they are a part" (</a:t>
            </a:r>
            <a:r>
              <a:rPr lang="en-US" sz="1200">
                <a:latin typeface="Roboto"/>
                <a:hlinkClick r:id="rId3"/>
              </a:rPr>
              <a:t>Open Pedagogy</a:t>
            </a:r>
            <a:r>
              <a:rPr lang="en-US" sz="1200">
                <a:latin typeface="Roboto"/>
              </a:rPr>
              <a:t>, para. 14).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4"/>
        <p:cNvGrpSpPr/>
        <p:nvPr/>
      </p:nvGrpSpPr>
      <p:grpSpPr>
        <a:xfrm>
          <a:off x="0" y="0"/>
          <a:ext cx="0" cy="0"/>
          <a:chOff x="0" y="0"/>
          <a:chExt cx="0" cy="0"/>
        </a:xfrm>
      </p:grpSpPr>
      <p:sp>
        <p:nvSpPr>
          <p:cNvPr id="2805" name="Google Shape;2805;p27"/>
          <p:cNvSpPr txBox="1">
            <a:spLocks noGrp="1"/>
          </p:cNvSpPr>
          <p:nvPr>
            <p:ph type="title"/>
          </p:nvPr>
        </p:nvSpPr>
        <p:spPr>
          <a:xfrm>
            <a:off x="311700" y="217863"/>
            <a:ext cx="8520600" cy="572700"/>
          </a:xfrm>
          <a:prstGeom prst="rect">
            <a:avLst/>
          </a:prstGeom>
        </p:spPr>
        <p:txBody>
          <a:bodyPr spcFirstLastPara="1" wrap="square" lIns="91425" tIns="91425" rIns="91425" bIns="91425" anchor="ctr" anchorCtr="0">
            <a:noAutofit/>
          </a:bodyPr>
          <a:lstStyle/>
          <a:p>
            <a:r>
              <a:rPr lang="en-US"/>
              <a:t>"Where is all the action right now?"</a:t>
            </a:r>
            <a:br>
              <a:rPr lang="en-US"/>
            </a:br>
            <a:r>
              <a:rPr lang="en-US" sz="1800"/>
              <a:t>Benefits of Open Pedagogy</a:t>
            </a:r>
          </a:p>
        </p:txBody>
      </p:sp>
      <p:grpSp>
        <p:nvGrpSpPr>
          <p:cNvPr id="2806" name="Google Shape;2806;p27"/>
          <p:cNvGrpSpPr/>
          <p:nvPr/>
        </p:nvGrpSpPr>
        <p:grpSpPr>
          <a:xfrm>
            <a:off x="8014382" y="1393627"/>
            <a:ext cx="885099" cy="874351"/>
            <a:chOff x="8014382" y="1393627"/>
            <a:chExt cx="885099" cy="874351"/>
          </a:xfrm>
        </p:grpSpPr>
        <p:sp>
          <p:nvSpPr>
            <p:cNvPr id="2807" name="Google Shape;2807;p27"/>
            <p:cNvSpPr/>
            <p:nvPr/>
          </p:nvSpPr>
          <p:spPr>
            <a:xfrm>
              <a:off x="8014382" y="1872274"/>
              <a:ext cx="515022" cy="395704"/>
            </a:xfrm>
            <a:custGeom>
              <a:avLst/>
              <a:gdLst/>
              <a:ahLst/>
              <a:cxnLst/>
              <a:rect l="l" t="t" r="r" b="b"/>
              <a:pathLst>
                <a:path w="1869" h="1436" extrusionOk="0">
                  <a:moveTo>
                    <a:pt x="464" y="1"/>
                  </a:moveTo>
                  <a:lnTo>
                    <a:pt x="1" y="1436"/>
                  </a:lnTo>
                  <a:lnTo>
                    <a:pt x="1869" y="665"/>
                  </a:lnTo>
                  <a:lnTo>
                    <a:pt x="464"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27"/>
            <p:cNvSpPr/>
            <p:nvPr/>
          </p:nvSpPr>
          <p:spPr>
            <a:xfrm>
              <a:off x="8035875" y="1393627"/>
              <a:ext cx="863605" cy="786448"/>
            </a:xfrm>
            <a:custGeom>
              <a:avLst/>
              <a:gdLst/>
              <a:ahLst/>
              <a:cxnLst/>
              <a:rect l="l" t="t" r="r" b="b"/>
              <a:pathLst>
                <a:path w="3134" h="2854" extrusionOk="0">
                  <a:moveTo>
                    <a:pt x="1565" y="0"/>
                  </a:moveTo>
                  <a:cubicBezTo>
                    <a:pt x="916" y="0"/>
                    <a:pt x="329" y="447"/>
                    <a:pt x="178" y="1106"/>
                  </a:cubicBezTo>
                  <a:cubicBezTo>
                    <a:pt x="0" y="1875"/>
                    <a:pt x="480" y="2639"/>
                    <a:pt x="1247" y="2817"/>
                  </a:cubicBezTo>
                  <a:cubicBezTo>
                    <a:pt x="1354" y="2842"/>
                    <a:pt x="1461" y="2853"/>
                    <a:pt x="1567" y="2853"/>
                  </a:cubicBezTo>
                  <a:cubicBezTo>
                    <a:pt x="2216" y="2853"/>
                    <a:pt x="2805" y="2408"/>
                    <a:pt x="2958" y="1746"/>
                  </a:cubicBezTo>
                  <a:cubicBezTo>
                    <a:pt x="3133" y="980"/>
                    <a:pt x="2656" y="215"/>
                    <a:pt x="1887" y="37"/>
                  </a:cubicBezTo>
                  <a:cubicBezTo>
                    <a:pt x="1779" y="12"/>
                    <a:pt x="1671" y="0"/>
                    <a:pt x="1565"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9" name="Google Shape;2809;p27"/>
          <p:cNvGrpSpPr/>
          <p:nvPr/>
        </p:nvGrpSpPr>
        <p:grpSpPr>
          <a:xfrm>
            <a:off x="8286630" y="1512536"/>
            <a:ext cx="362102" cy="548639"/>
            <a:chOff x="8286630" y="1512536"/>
            <a:chExt cx="362102" cy="548639"/>
          </a:xfrm>
        </p:grpSpPr>
        <p:sp>
          <p:nvSpPr>
            <p:cNvPr id="2810" name="Google Shape;2810;p27"/>
            <p:cNvSpPr/>
            <p:nvPr/>
          </p:nvSpPr>
          <p:spPr>
            <a:xfrm>
              <a:off x="8398260" y="1770282"/>
              <a:ext cx="144804" cy="134217"/>
            </a:xfrm>
            <a:custGeom>
              <a:avLst/>
              <a:gdLst/>
              <a:ahLst/>
              <a:cxnLst/>
              <a:rect l="l" t="t" r="r" b="b"/>
              <a:pathLst>
                <a:path w="777" h="741" extrusionOk="0">
                  <a:moveTo>
                    <a:pt x="607" y="1"/>
                  </a:moveTo>
                  <a:cubicBezTo>
                    <a:pt x="521" y="65"/>
                    <a:pt x="427" y="81"/>
                    <a:pt x="354" y="81"/>
                  </a:cubicBezTo>
                  <a:cubicBezTo>
                    <a:pt x="277" y="81"/>
                    <a:pt x="222" y="63"/>
                    <a:pt x="221" y="63"/>
                  </a:cubicBezTo>
                  <a:lnTo>
                    <a:pt x="221" y="63"/>
                  </a:lnTo>
                  <a:cubicBezTo>
                    <a:pt x="249" y="284"/>
                    <a:pt x="266" y="442"/>
                    <a:pt x="1" y="483"/>
                  </a:cubicBezTo>
                  <a:cubicBezTo>
                    <a:pt x="192" y="654"/>
                    <a:pt x="329" y="741"/>
                    <a:pt x="444" y="741"/>
                  </a:cubicBezTo>
                  <a:cubicBezTo>
                    <a:pt x="566" y="741"/>
                    <a:pt x="663" y="646"/>
                    <a:pt x="776" y="455"/>
                  </a:cubicBezTo>
                  <a:cubicBezTo>
                    <a:pt x="590" y="414"/>
                    <a:pt x="613" y="279"/>
                    <a:pt x="607"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7"/>
            <p:cNvSpPr/>
            <p:nvPr/>
          </p:nvSpPr>
          <p:spPr>
            <a:xfrm>
              <a:off x="8439073" y="1770282"/>
              <a:ext cx="75663" cy="66112"/>
            </a:xfrm>
            <a:custGeom>
              <a:avLst/>
              <a:gdLst/>
              <a:ahLst/>
              <a:cxnLst/>
              <a:rect l="l" t="t" r="r" b="b"/>
              <a:pathLst>
                <a:path w="406" h="365" extrusionOk="0">
                  <a:moveTo>
                    <a:pt x="388" y="1"/>
                  </a:moveTo>
                  <a:lnTo>
                    <a:pt x="388" y="1"/>
                  </a:lnTo>
                  <a:cubicBezTo>
                    <a:pt x="302" y="65"/>
                    <a:pt x="208" y="81"/>
                    <a:pt x="135" y="81"/>
                  </a:cubicBezTo>
                  <a:cubicBezTo>
                    <a:pt x="58" y="81"/>
                    <a:pt x="3" y="63"/>
                    <a:pt x="2" y="63"/>
                  </a:cubicBezTo>
                  <a:lnTo>
                    <a:pt x="2" y="63"/>
                  </a:lnTo>
                  <a:cubicBezTo>
                    <a:pt x="17" y="177"/>
                    <a:pt x="28" y="275"/>
                    <a:pt x="0" y="348"/>
                  </a:cubicBezTo>
                  <a:cubicBezTo>
                    <a:pt x="47" y="359"/>
                    <a:pt x="95" y="365"/>
                    <a:pt x="145" y="365"/>
                  </a:cubicBezTo>
                  <a:cubicBezTo>
                    <a:pt x="229" y="365"/>
                    <a:pt x="318" y="349"/>
                    <a:pt x="405" y="318"/>
                  </a:cubicBezTo>
                  <a:cubicBezTo>
                    <a:pt x="386" y="245"/>
                    <a:pt x="390" y="140"/>
                    <a:pt x="388" y="1"/>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7"/>
            <p:cNvSpPr/>
            <p:nvPr/>
          </p:nvSpPr>
          <p:spPr>
            <a:xfrm>
              <a:off x="8364343" y="1566150"/>
              <a:ext cx="232580" cy="241265"/>
            </a:xfrm>
            <a:custGeom>
              <a:avLst/>
              <a:gdLst/>
              <a:ahLst/>
              <a:cxnLst/>
              <a:rect l="l" t="t" r="r" b="b"/>
              <a:pathLst>
                <a:path w="1248" h="1332" extrusionOk="0">
                  <a:moveTo>
                    <a:pt x="522" y="0"/>
                  </a:moveTo>
                  <a:cubicBezTo>
                    <a:pt x="299" y="0"/>
                    <a:pt x="79" y="92"/>
                    <a:pt x="24" y="366"/>
                  </a:cubicBezTo>
                  <a:cubicBezTo>
                    <a:pt x="31" y="751"/>
                    <a:pt x="1" y="1047"/>
                    <a:pt x="104" y="1154"/>
                  </a:cubicBezTo>
                  <a:cubicBezTo>
                    <a:pt x="219" y="1274"/>
                    <a:pt x="370" y="1332"/>
                    <a:pt x="535" y="1332"/>
                  </a:cubicBezTo>
                  <a:cubicBezTo>
                    <a:pt x="682" y="1332"/>
                    <a:pt x="840" y="1285"/>
                    <a:pt x="992" y="1194"/>
                  </a:cubicBezTo>
                  <a:cubicBezTo>
                    <a:pt x="1247" y="907"/>
                    <a:pt x="1108" y="404"/>
                    <a:pt x="1046" y="211"/>
                  </a:cubicBezTo>
                  <a:cubicBezTo>
                    <a:pt x="1014" y="110"/>
                    <a:pt x="766" y="0"/>
                    <a:pt x="522"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7"/>
            <p:cNvSpPr/>
            <p:nvPr/>
          </p:nvSpPr>
          <p:spPr>
            <a:xfrm>
              <a:off x="8568780" y="1661424"/>
              <a:ext cx="52368" cy="69735"/>
            </a:xfrm>
            <a:custGeom>
              <a:avLst/>
              <a:gdLst/>
              <a:ahLst/>
              <a:cxnLst/>
              <a:rect l="l" t="t" r="r" b="b"/>
              <a:pathLst>
                <a:path w="281" h="385" extrusionOk="0">
                  <a:moveTo>
                    <a:pt x="155" y="1"/>
                  </a:moveTo>
                  <a:cubicBezTo>
                    <a:pt x="110" y="1"/>
                    <a:pt x="57" y="42"/>
                    <a:pt x="15" y="141"/>
                  </a:cubicBezTo>
                  <a:lnTo>
                    <a:pt x="0" y="349"/>
                  </a:lnTo>
                  <a:cubicBezTo>
                    <a:pt x="0" y="349"/>
                    <a:pt x="50" y="385"/>
                    <a:pt x="107" y="385"/>
                  </a:cubicBezTo>
                  <a:cubicBezTo>
                    <a:pt x="157" y="385"/>
                    <a:pt x="213" y="356"/>
                    <a:pt x="242" y="246"/>
                  </a:cubicBezTo>
                  <a:cubicBezTo>
                    <a:pt x="280" y="104"/>
                    <a:pt x="227" y="1"/>
                    <a:pt x="155"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7"/>
            <p:cNvSpPr/>
            <p:nvPr/>
          </p:nvSpPr>
          <p:spPr>
            <a:xfrm>
              <a:off x="8324089" y="1666495"/>
              <a:ext cx="51250" cy="65931"/>
            </a:xfrm>
            <a:custGeom>
              <a:avLst/>
              <a:gdLst/>
              <a:ahLst/>
              <a:cxnLst/>
              <a:rect l="l" t="t" r="r" b="b"/>
              <a:pathLst>
                <a:path w="275" h="364" extrusionOk="0">
                  <a:moveTo>
                    <a:pt x="117" y="0"/>
                  </a:moveTo>
                  <a:cubicBezTo>
                    <a:pt x="49" y="0"/>
                    <a:pt x="1" y="89"/>
                    <a:pt x="37" y="225"/>
                  </a:cubicBezTo>
                  <a:cubicBezTo>
                    <a:pt x="67" y="334"/>
                    <a:pt x="122" y="363"/>
                    <a:pt x="172" y="363"/>
                  </a:cubicBezTo>
                  <a:cubicBezTo>
                    <a:pt x="227" y="363"/>
                    <a:pt x="275" y="328"/>
                    <a:pt x="275" y="328"/>
                  </a:cubicBezTo>
                  <a:lnTo>
                    <a:pt x="268" y="152"/>
                  </a:lnTo>
                  <a:cubicBezTo>
                    <a:pt x="224" y="46"/>
                    <a:pt x="165" y="0"/>
                    <a:pt x="117"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7"/>
            <p:cNvSpPr/>
            <p:nvPr/>
          </p:nvSpPr>
          <p:spPr>
            <a:xfrm>
              <a:off x="8391551" y="1677363"/>
              <a:ext cx="32427" cy="27532"/>
            </a:xfrm>
            <a:custGeom>
              <a:avLst/>
              <a:gdLst/>
              <a:ahLst/>
              <a:cxnLst/>
              <a:rect l="l" t="t" r="r" b="b"/>
              <a:pathLst>
                <a:path w="174" h="152" extrusionOk="0">
                  <a:moveTo>
                    <a:pt x="73" y="1"/>
                  </a:moveTo>
                  <a:cubicBezTo>
                    <a:pt x="68" y="1"/>
                    <a:pt x="63" y="1"/>
                    <a:pt x="58" y="2"/>
                  </a:cubicBezTo>
                  <a:cubicBezTo>
                    <a:pt x="20" y="11"/>
                    <a:pt x="0" y="49"/>
                    <a:pt x="18" y="90"/>
                  </a:cubicBezTo>
                  <a:cubicBezTo>
                    <a:pt x="33" y="126"/>
                    <a:pt x="69" y="151"/>
                    <a:pt x="104" y="151"/>
                  </a:cubicBezTo>
                  <a:cubicBezTo>
                    <a:pt x="109" y="151"/>
                    <a:pt x="114" y="151"/>
                    <a:pt x="118" y="150"/>
                  </a:cubicBezTo>
                  <a:cubicBezTo>
                    <a:pt x="157" y="141"/>
                    <a:pt x="174" y="103"/>
                    <a:pt x="159" y="62"/>
                  </a:cubicBezTo>
                  <a:cubicBezTo>
                    <a:pt x="144" y="26"/>
                    <a:pt x="107" y="1"/>
                    <a:pt x="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27"/>
            <p:cNvSpPr/>
            <p:nvPr/>
          </p:nvSpPr>
          <p:spPr>
            <a:xfrm>
              <a:off x="8483800" y="1674646"/>
              <a:ext cx="32427" cy="27532"/>
            </a:xfrm>
            <a:custGeom>
              <a:avLst/>
              <a:gdLst/>
              <a:ahLst/>
              <a:cxnLst/>
              <a:rect l="l" t="t" r="r" b="b"/>
              <a:pathLst>
                <a:path w="174" h="152" extrusionOk="0">
                  <a:moveTo>
                    <a:pt x="72" y="1"/>
                  </a:moveTo>
                  <a:cubicBezTo>
                    <a:pt x="68" y="1"/>
                    <a:pt x="63" y="1"/>
                    <a:pt x="58" y="2"/>
                  </a:cubicBezTo>
                  <a:cubicBezTo>
                    <a:pt x="19" y="9"/>
                    <a:pt x="0" y="49"/>
                    <a:pt x="17" y="90"/>
                  </a:cubicBezTo>
                  <a:cubicBezTo>
                    <a:pt x="32" y="126"/>
                    <a:pt x="69" y="151"/>
                    <a:pt x="104" y="151"/>
                  </a:cubicBezTo>
                  <a:cubicBezTo>
                    <a:pt x="108" y="151"/>
                    <a:pt x="113" y="151"/>
                    <a:pt x="118" y="150"/>
                  </a:cubicBezTo>
                  <a:cubicBezTo>
                    <a:pt x="157" y="141"/>
                    <a:pt x="174" y="103"/>
                    <a:pt x="159" y="62"/>
                  </a:cubicBezTo>
                  <a:cubicBezTo>
                    <a:pt x="144" y="26"/>
                    <a:pt x="107" y="1"/>
                    <a:pt x="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27"/>
            <p:cNvSpPr/>
            <p:nvPr/>
          </p:nvSpPr>
          <p:spPr>
            <a:xfrm>
              <a:off x="8286630" y="1846356"/>
              <a:ext cx="362102" cy="214820"/>
            </a:xfrm>
            <a:custGeom>
              <a:avLst/>
              <a:gdLst/>
              <a:ahLst/>
              <a:cxnLst/>
              <a:rect l="l" t="t" r="r" b="b"/>
              <a:pathLst>
                <a:path w="1943" h="1186" extrusionOk="0">
                  <a:moveTo>
                    <a:pt x="743" y="1"/>
                  </a:moveTo>
                  <a:cubicBezTo>
                    <a:pt x="450" y="41"/>
                    <a:pt x="144" y="101"/>
                    <a:pt x="109" y="378"/>
                  </a:cubicBezTo>
                  <a:cubicBezTo>
                    <a:pt x="71" y="703"/>
                    <a:pt x="0" y="1185"/>
                    <a:pt x="0" y="1185"/>
                  </a:cubicBezTo>
                  <a:lnTo>
                    <a:pt x="973" y="1172"/>
                  </a:lnTo>
                  <a:lnTo>
                    <a:pt x="973" y="1174"/>
                  </a:lnTo>
                  <a:lnTo>
                    <a:pt x="1067" y="1174"/>
                  </a:lnTo>
                  <a:lnTo>
                    <a:pt x="1936" y="1168"/>
                  </a:lnTo>
                  <a:cubicBezTo>
                    <a:pt x="1936" y="1168"/>
                    <a:pt x="1908" y="710"/>
                    <a:pt x="1926" y="431"/>
                  </a:cubicBezTo>
                  <a:cubicBezTo>
                    <a:pt x="1943" y="155"/>
                    <a:pt x="1592" y="41"/>
                    <a:pt x="1296" y="1"/>
                  </a:cubicBezTo>
                  <a:cubicBezTo>
                    <a:pt x="1259" y="113"/>
                    <a:pt x="1136" y="171"/>
                    <a:pt x="1015" y="171"/>
                  </a:cubicBezTo>
                  <a:cubicBezTo>
                    <a:pt x="896" y="171"/>
                    <a:pt x="779" y="116"/>
                    <a:pt x="743"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7"/>
            <p:cNvSpPr/>
            <p:nvPr/>
          </p:nvSpPr>
          <p:spPr>
            <a:xfrm>
              <a:off x="8504486" y="1625379"/>
              <a:ext cx="26463" cy="15034"/>
            </a:xfrm>
            <a:custGeom>
              <a:avLst/>
              <a:gdLst/>
              <a:ahLst/>
              <a:cxnLst/>
              <a:rect l="l" t="t" r="r" b="b"/>
              <a:pathLst>
                <a:path w="142" h="83" extrusionOk="0">
                  <a:moveTo>
                    <a:pt x="48" y="0"/>
                  </a:moveTo>
                  <a:cubicBezTo>
                    <a:pt x="40" y="0"/>
                    <a:pt x="32" y="1"/>
                    <a:pt x="26" y="2"/>
                  </a:cubicBezTo>
                  <a:cubicBezTo>
                    <a:pt x="9" y="6"/>
                    <a:pt x="1" y="13"/>
                    <a:pt x="3" y="17"/>
                  </a:cubicBezTo>
                  <a:cubicBezTo>
                    <a:pt x="5" y="28"/>
                    <a:pt x="41" y="26"/>
                    <a:pt x="76" y="41"/>
                  </a:cubicBezTo>
                  <a:cubicBezTo>
                    <a:pt x="107" y="54"/>
                    <a:pt x="126" y="82"/>
                    <a:pt x="135" y="82"/>
                  </a:cubicBezTo>
                  <a:cubicBezTo>
                    <a:pt x="136" y="82"/>
                    <a:pt x="137" y="82"/>
                    <a:pt x="138" y="81"/>
                  </a:cubicBezTo>
                  <a:cubicBezTo>
                    <a:pt x="142" y="79"/>
                    <a:pt x="142" y="68"/>
                    <a:pt x="136" y="54"/>
                  </a:cubicBezTo>
                  <a:cubicBezTo>
                    <a:pt x="129" y="41"/>
                    <a:pt x="114" y="21"/>
                    <a:pt x="88" y="9"/>
                  </a:cubicBezTo>
                  <a:cubicBezTo>
                    <a:pt x="74" y="2"/>
                    <a:pt x="61" y="0"/>
                    <a:pt x="48"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7"/>
            <p:cNvSpPr/>
            <p:nvPr/>
          </p:nvSpPr>
          <p:spPr>
            <a:xfrm>
              <a:off x="8385960" y="1625379"/>
              <a:ext cx="26091" cy="15034"/>
            </a:xfrm>
            <a:custGeom>
              <a:avLst/>
              <a:gdLst/>
              <a:ahLst/>
              <a:cxnLst/>
              <a:rect l="l" t="t" r="r" b="b"/>
              <a:pathLst>
                <a:path w="140" h="83" extrusionOk="0">
                  <a:moveTo>
                    <a:pt x="94" y="0"/>
                  </a:moveTo>
                  <a:cubicBezTo>
                    <a:pt x="82" y="0"/>
                    <a:pt x="67" y="2"/>
                    <a:pt x="52" y="9"/>
                  </a:cubicBezTo>
                  <a:cubicBezTo>
                    <a:pt x="28" y="21"/>
                    <a:pt x="13" y="41"/>
                    <a:pt x="7" y="54"/>
                  </a:cubicBezTo>
                  <a:cubicBezTo>
                    <a:pt x="0" y="68"/>
                    <a:pt x="0" y="79"/>
                    <a:pt x="5" y="81"/>
                  </a:cubicBezTo>
                  <a:cubicBezTo>
                    <a:pt x="6" y="82"/>
                    <a:pt x="6" y="82"/>
                    <a:pt x="7" y="82"/>
                  </a:cubicBezTo>
                  <a:cubicBezTo>
                    <a:pt x="17" y="82"/>
                    <a:pt x="36" y="54"/>
                    <a:pt x="67" y="41"/>
                  </a:cubicBezTo>
                  <a:cubicBezTo>
                    <a:pt x="101" y="26"/>
                    <a:pt x="138" y="28"/>
                    <a:pt x="140" y="17"/>
                  </a:cubicBezTo>
                  <a:cubicBezTo>
                    <a:pt x="140" y="13"/>
                    <a:pt x="133" y="6"/>
                    <a:pt x="116" y="2"/>
                  </a:cubicBezTo>
                  <a:cubicBezTo>
                    <a:pt x="110" y="1"/>
                    <a:pt x="102" y="0"/>
                    <a:pt x="94"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7"/>
            <p:cNvSpPr/>
            <p:nvPr/>
          </p:nvSpPr>
          <p:spPr>
            <a:xfrm>
              <a:off x="8446714" y="1691129"/>
              <a:ext cx="27209" cy="19019"/>
            </a:xfrm>
            <a:custGeom>
              <a:avLst/>
              <a:gdLst/>
              <a:ahLst/>
              <a:cxnLst/>
              <a:rect l="l" t="t" r="r" b="b"/>
              <a:pathLst>
                <a:path w="146" h="105" extrusionOk="0">
                  <a:moveTo>
                    <a:pt x="65" y="1"/>
                  </a:moveTo>
                  <a:cubicBezTo>
                    <a:pt x="54" y="1"/>
                    <a:pt x="44" y="6"/>
                    <a:pt x="36" y="10"/>
                  </a:cubicBezTo>
                  <a:cubicBezTo>
                    <a:pt x="30" y="16"/>
                    <a:pt x="24" y="25"/>
                    <a:pt x="19" y="31"/>
                  </a:cubicBezTo>
                  <a:cubicBezTo>
                    <a:pt x="13" y="44"/>
                    <a:pt x="9" y="57"/>
                    <a:pt x="6" y="67"/>
                  </a:cubicBezTo>
                  <a:cubicBezTo>
                    <a:pt x="0" y="89"/>
                    <a:pt x="2" y="102"/>
                    <a:pt x="6" y="104"/>
                  </a:cubicBezTo>
                  <a:cubicBezTo>
                    <a:pt x="7" y="104"/>
                    <a:pt x="7" y="104"/>
                    <a:pt x="7" y="104"/>
                  </a:cubicBezTo>
                  <a:cubicBezTo>
                    <a:pt x="12" y="104"/>
                    <a:pt x="20" y="92"/>
                    <a:pt x="28" y="76"/>
                  </a:cubicBezTo>
                  <a:cubicBezTo>
                    <a:pt x="34" y="67"/>
                    <a:pt x="41" y="59"/>
                    <a:pt x="47" y="48"/>
                  </a:cubicBezTo>
                  <a:cubicBezTo>
                    <a:pt x="51" y="44"/>
                    <a:pt x="54" y="42"/>
                    <a:pt x="58" y="37"/>
                  </a:cubicBezTo>
                  <a:cubicBezTo>
                    <a:pt x="62" y="37"/>
                    <a:pt x="64" y="35"/>
                    <a:pt x="66" y="35"/>
                  </a:cubicBezTo>
                  <a:cubicBezTo>
                    <a:pt x="75" y="35"/>
                    <a:pt x="84" y="44"/>
                    <a:pt x="92" y="52"/>
                  </a:cubicBezTo>
                  <a:cubicBezTo>
                    <a:pt x="96" y="57"/>
                    <a:pt x="101" y="61"/>
                    <a:pt x="105" y="65"/>
                  </a:cubicBezTo>
                  <a:cubicBezTo>
                    <a:pt x="109" y="70"/>
                    <a:pt x="111" y="74"/>
                    <a:pt x="116" y="78"/>
                  </a:cubicBezTo>
                  <a:cubicBezTo>
                    <a:pt x="127" y="92"/>
                    <a:pt x="135" y="100"/>
                    <a:pt x="141" y="100"/>
                  </a:cubicBezTo>
                  <a:cubicBezTo>
                    <a:pt x="142" y="100"/>
                    <a:pt x="143" y="100"/>
                    <a:pt x="144" y="100"/>
                  </a:cubicBezTo>
                  <a:cubicBezTo>
                    <a:pt x="146" y="97"/>
                    <a:pt x="146" y="85"/>
                    <a:pt x="137" y="65"/>
                  </a:cubicBezTo>
                  <a:cubicBezTo>
                    <a:pt x="135" y="59"/>
                    <a:pt x="133" y="55"/>
                    <a:pt x="129" y="48"/>
                  </a:cubicBezTo>
                  <a:cubicBezTo>
                    <a:pt x="126" y="44"/>
                    <a:pt x="122" y="37"/>
                    <a:pt x="118" y="31"/>
                  </a:cubicBezTo>
                  <a:cubicBezTo>
                    <a:pt x="107" y="20"/>
                    <a:pt x="96" y="5"/>
                    <a:pt x="71" y="1"/>
                  </a:cubicBezTo>
                  <a:cubicBezTo>
                    <a:pt x="69" y="1"/>
                    <a:pt x="67" y="1"/>
                    <a:pt x="65"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7"/>
            <p:cNvSpPr/>
            <p:nvPr/>
          </p:nvSpPr>
          <p:spPr>
            <a:xfrm>
              <a:off x="8432737" y="1724637"/>
              <a:ext cx="60381" cy="36407"/>
            </a:xfrm>
            <a:custGeom>
              <a:avLst/>
              <a:gdLst/>
              <a:ahLst/>
              <a:cxnLst/>
              <a:rect l="l" t="t" r="r" b="b"/>
              <a:pathLst>
                <a:path w="324" h="201" extrusionOk="0">
                  <a:moveTo>
                    <a:pt x="321" y="0"/>
                  </a:moveTo>
                  <a:cubicBezTo>
                    <a:pt x="319" y="0"/>
                    <a:pt x="315" y="5"/>
                    <a:pt x="308" y="15"/>
                  </a:cubicBezTo>
                  <a:cubicBezTo>
                    <a:pt x="302" y="26"/>
                    <a:pt x="296" y="41"/>
                    <a:pt x="285" y="60"/>
                  </a:cubicBezTo>
                  <a:cubicBezTo>
                    <a:pt x="281" y="64"/>
                    <a:pt x="279" y="69"/>
                    <a:pt x="276" y="73"/>
                  </a:cubicBezTo>
                  <a:cubicBezTo>
                    <a:pt x="272" y="77"/>
                    <a:pt x="270" y="84"/>
                    <a:pt x="266" y="88"/>
                  </a:cubicBezTo>
                  <a:cubicBezTo>
                    <a:pt x="261" y="92"/>
                    <a:pt x="259" y="99"/>
                    <a:pt x="255" y="103"/>
                  </a:cubicBezTo>
                  <a:cubicBezTo>
                    <a:pt x="251" y="107"/>
                    <a:pt x="246" y="112"/>
                    <a:pt x="242" y="118"/>
                  </a:cubicBezTo>
                  <a:cubicBezTo>
                    <a:pt x="223" y="135"/>
                    <a:pt x="199" y="154"/>
                    <a:pt x="171" y="161"/>
                  </a:cubicBezTo>
                  <a:cubicBezTo>
                    <a:pt x="160" y="164"/>
                    <a:pt x="149" y="166"/>
                    <a:pt x="138" y="166"/>
                  </a:cubicBezTo>
                  <a:cubicBezTo>
                    <a:pt x="122" y="166"/>
                    <a:pt x="107" y="162"/>
                    <a:pt x="94" y="154"/>
                  </a:cubicBezTo>
                  <a:cubicBezTo>
                    <a:pt x="71" y="144"/>
                    <a:pt x="54" y="129"/>
                    <a:pt x="41" y="112"/>
                  </a:cubicBezTo>
                  <a:cubicBezTo>
                    <a:pt x="18" y="81"/>
                    <a:pt x="9" y="56"/>
                    <a:pt x="3" y="56"/>
                  </a:cubicBezTo>
                  <a:cubicBezTo>
                    <a:pt x="3" y="56"/>
                    <a:pt x="2" y="56"/>
                    <a:pt x="2" y="56"/>
                  </a:cubicBezTo>
                  <a:cubicBezTo>
                    <a:pt x="0" y="56"/>
                    <a:pt x="0" y="62"/>
                    <a:pt x="2" y="75"/>
                  </a:cubicBezTo>
                  <a:cubicBezTo>
                    <a:pt x="4" y="88"/>
                    <a:pt x="11" y="105"/>
                    <a:pt x="21" y="127"/>
                  </a:cubicBezTo>
                  <a:cubicBezTo>
                    <a:pt x="32" y="146"/>
                    <a:pt x="51" y="169"/>
                    <a:pt x="79" y="184"/>
                  </a:cubicBezTo>
                  <a:cubicBezTo>
                    <a:pt x="98" y="194"/>
                    <a:pt x="121" y="200"/>
                    <a:pt x="145" y="200"/>
                  </a:cubicBezTo>
                  <a:cubicBezTo>
                    <a:pt x="157" y="200"/>
                    <a:pt x="170" y="199"/>
                    <a:pt x="182" y="195"/>
                  </a:cubicBezTo>
                  <a:cubicBezTo>
                    <a:pt x="219" y="187"/>
                    <a:pt x="246" y="161"/>
                    <a:pt x="266" y="139"/>
                  </a:cubicBezTo>
                  <a:cubicBezTo>
                    <a:pt x="270" y="133"/>
                    <a:pt x="274" y="127"/>
                    <a:pt x="281" y="122"/>
                  </a:cubicBezTo>
                  <a:cubicBezTo>
                    <a:pt x="285" y="116"/>
                    <a:pt x="287" y="109"/>
                    <a:pt x="291" y="103"/>
                  </a:cubicBezTo>
                  <a:cubicBezTo>
                    <a:pt x="293" y="99"/>
                    <a:pt x="298" y="92"/>
                    <a:pt x="300" y="88"/>
                  </a:cubicBezTo>
                  <a:cubicBezTo>
                    <a:pt x="302" y="82"/>
                    <a:pt x="304" y="75"/>
                    <a:pt x="306" y="71"/>
                  </a:cubicBezTo>
                  <a:cubicBezTo>
                    <a:pt x="315" y="50"/>
                    <a:pt x="319" y="32"/>
                    <a:pt x="321" y="20"/>
                  </a:cubicBezTo>
                  <a:cubicBezTo>
                    <a:pt x="323" y="9"/>
                    <a:pt x="323" y="0"/>
                    <a:pt x="321"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7"/>
            <p:cNvSpPr/>
            <p:nvPr/>
          </p:nvSpPr>
          <p:spPr>
            <a:xfrm>
              <a:off x="8330425" y="1512536"/>
              <a:ext cx="295198" cy="176964"/>
            </a:xfrm>
            <a:custGeom>
              <a:avLst/>
              <a:gdLst/>
              <a:ahLst/>
              <a:cxnLst/>
              <a:rect l="l" t="t" r="r" b="b"/>
              <a:pathLst>
                <a:path w="1584" h="977" extrusionOk="0">
                  <a:moveTo>
                    <a:pt x="835" y="0"/>
                  </a:moveTo>
                  <a:cubicBezTo>
                    <a:pt x="740" y="0"/>
                    <a:pt x="657" y="42"/>
                    <a:pt x="650" y="130"/>
                  </a:cubicBezTo>
                  <a:cubicBezTo>
                    <a:pt x="586" y="84"/>
                    <a:pt x="535" y="66"/>
                    <a:pt x="496" y="66"/>
                  </a:cubicBezTo>
                  <a:cubicBezTo>
                    <a:pt x="377" y="66"/>
                    <a:pt x="354" y="222"/>
                    <a:pt x="354" y="222"/>
                  </a:cubicBezTo>
                  <a:cubicBezTo>
                    <a:pt x="325" y="192"/>
                    <a:pt x="302" y="180"/>
                    <a:pt x="283" y="180"/>
                  </a:cubicBezTo>
                  <a:cubicBezTo>
                    <a:pt x="203" y="180"/>
                    <a:pt x="198" y="390"/>
                    <a:pt x="198" y="390"/>
                  </a:cubicBezTo>
                  <a:cubicBezTo>
                    <a:pt x="191" y="388"/>
                    <a:pt x="184" y="388"/>
                    <a:pt x="178" y="388"/>
                  </a:cubicBezTo>
                  <a:cubicBezTo>
                    <a:pt x="57" y="388"/>
                    <a:pt x="1" y="590"/>
                    <a:pt x="125" y="653"/>
                  </a:cubicBezTo>
                  <a:cubicBezTo>
                    <a:pt x="14" y="749"/>
                    <a:pt x="157" y="976"/>
                    <a:pt x="219" y="976"/>
                  </a:cubicBezTo>
                  <a:cubicBezTo>
                    <a:pt x="183" y="629"/>
                    <a:pt x="277" y="531"/>
                    <a:pt x="341" y="452"/>
                  </a:cubicBezTo>
                  <a:cubicBezTo>
                    <a:pt x="359" y="459"/>
                    <a:pt x="382" y="463"/>
                    <a:pt x="408" y="463"/>
                  </a:cubicBezTo>
                  <a:cubicBezTo>
                    <a:pt x="534" y="463"/>
                    <a:pt x="735" y="389"/>
                    <a:pt x="735" y="377"/>
                  </a:cubicBezTo>
                  <a:cubicBezTo>
                    <a:pt x="775" y="425"/>
                    <a:pt x="835" y="440"/>
                    <a:pt x="892" y="440"/>
                  </a:cubicBezTo>
                  <a:cubicBezTo>
                    <a:pt x="972" y="440"/>
                    <a:pt x="1046" y="411"/>
                    <a:pt x="1046" y="411"/>
                  </a:cubicBezTo>
                  <a:cubicBezTo>
                    <a:pt x="1102" y="537"/>
                    <a:pt x="1224" y="563"/>
                    <a:pt x="1224" y="563"/>
                  </a:cubicBezTo>
                  <a:cubicBezTo>
                    <a:pt x="1213" y="726"/>
                    <a:pt x="1301" y="976"/>
                    <a:pt x="1301" y="976"/>
                  </a:cubicBezTo>
                  <a:cubicBezTo>
                    <a:pt x="1511" y="874"/>
                    <a:pt x="1584" y="489"/>
                    <a:pt x="1407" y="489"/>
                  </a:cubicBezTo>
                  <a:cubicBezTo>
                    <a:pt x="1402" y="489"/>
                    <a:pt x="1396" y="490"/>
                    <a:pt x="1391" y="490"/>
                  </a:cubicBezTo>
                  <a:cubicBezTo>
                    <a:pt x="1483" y="277"/>
                    <a:pt x="1294" y="148"/>
                    <a:pt x="1176" y="148"/>
                  </a:cubicBezTo>
                  <a:cubicBezTo>
                    <a:pt x="1149" y="148"/>
                    <a:pt x="1126" y="155"/>
                    <a:pt x="1110" y="169"/>
                  </a:cubicBezTo>
                  <a:cubicBezTo>
                    <a:pt x="1075" y="59"/>
                    <a:pt x="948" y="0"/>
                    <a:pt x="835"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7"/>
            <p:cNvSpPr/>
            <p:nvPr/>
          </p:nvSpPr>
          <p:spPr>
            <a:xfrm>
              <a:off x="8389874" y="1664503"/>
              <a:ext cx="34104" cy="10143"/>
            </a:xfrm>
            <a:custGeom>
              <a:avLst/>
              <a:gdLst/>
              <a:ahLst/>
              <a:cxnLst/>
              <a:rect l="l" t="t" r="r" b="b"/>
              <a:pathLst>
                <a:path w="183" h="56" extrusionOk="0">
                  <a:moveTo>
                    <a:pt x="86" y="0"/>
                  </a:moveTo>
                  <a:cubicBezTo>
                    <a:pt x="59" y="0"/>
                    <a:pt x="36" y="12"/>
                    <a:pt x="22" y="22"/>
                  </a:cubicBezTo>
                  <a:cubicBezTo>
                    <a:pt x="7" y="35"/>
                    <a:pt x="1" y="45"/>
                    <a:pt x="5" y="47"/>
                  </a:cubicBezTo>
                  <a:cubicBezTo>
                    <a:pt x="6" y="49"/>
                    <a:pt x="7" y="49"/>
                    <a:pt x="10" y="49"/>
                  </a:cubicBezTo>
                  <a:cubicBezTo>
                    <a:pt x="21" y="49"/>
                    <a:pt x="52" y="34"/>
                    <a:pt x="87" y="34"/>
                  </a:cubicBezTo>
                  <a:cubicBezTo>
                    <a:pt x="89" y="34"/>
                    <a:pt x="91" y="34"/>
                    <a:pt x="93" y="35"/>
                  </a:cubicBezTo>
                  <a:cubicBezTo>
                    <a:pt x="129" y="38"/>
                    <a:pt x="161" y="56"/>
                    <a:pt x="174" y="56"/>
                  </a:cubicBezTo>
                  <a:cubicBezTo>
                    <a:pt x="176" y="56"/>
                    <a:pt x="178" y="55"/>
                    <a:pt x="179" y="54"/>
                  </a:cubicBezTo>
                  <a:cubicBezTo>
                    <a:pt x="183" y="52"/>
                    <a:pt x="177" y="41"/>
                    <a:pt x="164" y="28"/>
                  </a:cubicBezTo>
                  <a:cubicBezTo>
                    <a:pt x="149" y="15"/>
                    <a:pt x="125" y="2"/>
                    <a:pt x="93" y="0"/>
                  </a:cubicBezTo>
                  <a:cubicBezTo>
                    <a:pt x="91" y="0"/>
                    <a:pt x="89" y="0"/>
                    <a:pt x="86"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7"/>
            <p:cNvSpPr/>
            <p:nvPr/>
          </p:nvSpPr>
          <p:spPr>
            <a:xfrm>
              <a:off x="8491254" y="1661967"/>
              <a:ext cx="30563" cy="13585"/>
            </a:xfrm>
            <a:custGeom>
              <a:avLst/>
              <a:gdLst/>
              <a:ahLst/>
              <a:cxnLst/>
              <a:rect l="l" t="t" r="r" b="b"/>
              <a:pathLst>
                <a:path w="164" h="75" extrusionOk="0">
                  <a:moveTo>
                    <a:pt x="60" y="0"/>
                  </a:moveTo>
                  <a:cubicBezTo>
                    <a:pt x="45" y="0"/>
                    <a:pt x="30" y="4"/>
                    <a:pt x="20" y="10"/>
                  </a:cubicBezTo>
                  <a:cubicBezTo>
                    <a:pt x="3" y="21"/>
                    <a:pt x="1" y="36"/>
                    <a:pt x="5" y="38"/>
                  </a:cubicBezTo>
                  <a:cubicBezTo>
                    <a:pt x="6" y="38"/>
                    <a:pt x="7" y="38"/>
                    <a:pt x="8" y="38"/>
                  </a:cubicBezTo>
                  <a:cubicBezTo>
                    <a:pt x="13" y="38"/>
                    <a:pt x="21" y="35"/>
                    <a:pt x="31" y="34"/>
                  </a:cubicBezTo>
                  <a:cubicBezTo>
                    <a:pt x="36" y="33"/>
                    <a:pt x="41" y="32"/>
                    <a:pt x="47" y="32"/>
                  </a:cubicBezTo>
                  <a:cubicBezTo>
                    <a:pt x="57" y="32"/>
                    <a:pt x="69" y="34"/>
                    <a:pt x="82" y="38"/>
                  </a:cubicBezTo>
                  <a:cubicBezTo>
                    <a:pt x="104" y="44"/>
                    <a:pt x="123" y="55"/>
                    <a:pt x="134" y="61"/>
                  </a:cubicBezTo>
                  <a:cubicBezTo>
                    <a:pt x="145" y="69"/>
                    <a:pt x="151" y="75"/>
                    <a:pt x="155" y="75"/>
                  </a:cubicBezTo>
                  <a:cubicBezTo>
                    <a:pt x="156" y="75"/>
                    <a:pt x="157" y="75"/>
                    <a:pt x="157" y="74"/>
                  </a:cubicBezTo>
                  <a:cubicBezTo>
                    <a:pt x="162" y="74"/>
                    <a:pt x="164" y="59"/>
                    <a:pt x="153" y="44"/>
                  </a:cubicBezTo>
                  <a:cubicBezTo>
                    <a:pt x="140" y="29"/>
                    <a:pt x="121" y="12"/>
                    <a:pt x="93" y="6"/>
                  </a:cubicBezTo>
                  <a:cubicBezTo>
                    <a:pt x="82" y="2"/>
                    <a:pt x="71" y="0"/>
                    <a:pt x="60"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7"/>
            <p:cNvSpPr/>
            <p:nvPr/>
          </p:nvSpPr>
          <p:spPr>
            <a:xfrm>
              <a:off x="8579216" y="1680261"/>
              <a:ext cx="24041" cy="33690"/>
            </a:xfrm>
            <a:custGeom>
              <a:avLst/>
              <a:gdLst/>
              <a:ahLst/>
              <a:cxnLst/>
              <a:rect l="l" t="t" r="r" b="b"/>
              <a:pathLst>
                <a:path w="129" h="186" extrusionOk="0">
                  <a:moveTo>
                    <a:pt x="108" y="0"/>
                  </a:moveTo>
                  <a:cubicBezTo>
                    <a:pt x="99" y="0"/>
                    <a:pt x="89" y="2"/>
                    <a:pt x="79" y="5"/>
                  </a:cubicBezTo>
                  <a:cubicBezTo>
                    <a:pt x="64" y="12"/>
                    <a:pt x="47" y="23"/>
                    <a:pt x="34" y="37"/>
                  </a:cubicBezTo>
                  <a:cubicBezTo>
                    <a:pt x="26" y="44"/>
                    <a:pt x="19" y="52"/>
                    <a:pt x="15" y="63"/>
                  </a:cubicBezTo>
                  <a:cubicBezTo>
                    <a:pt x="9" y="72"/>
                    <a:pt x="7" y="80"/>
                    <a:pt x="4" y="91"/>
                  </a:cubicBezTo>
                  <a:lnTo>
                    <a:pt x="0" y="104"/>
                  </a:lnTo>
                  <a:cubicBezTo>
                    <a:pt x="4" y="106"/>
                    <a:pt x="9" y="108"/>
                    <a:pt x="13" y="108"/>
                  </a:cubicBezTo>
                  <a:cubicBezTo>
                    <a:pt x="22" y="110"/>
                    <a:pt x="30" y="112"/>
                    <a:pt x="39" y="115"/>
                  </a:cubicBezTo>
                  <a:cubicBezTo>
                    <a:pt x="43" y="117"/>
                    <a:pt x="47" y="117"/>
                    <a:pt x="51" y="119"/>
                  </a:cubicBezTo>
                  <a:cubicBezTo>
                    <a:pt x="56" y="121"/>
                    <a:pt x="58" y="123"/>
                    <a:pt x="62" y="123"/>
                  </a:cubicBezTo>
                  <a:cubicBezTo>
                    <a:pt x="62" y="125"/>
                    <a:pt x="62" y="125"/>
                    <a:pt x="64" y="127"/>
                  </a:cubicBezTo>
                  <a:cubicBezTo>
                    <a:pt x="64" y="127"/>
                    <a:pt x="66" y="127"/>
                    <a:pt x="66" y="130"/>
                  </a:cubicBezTo>
                  <a:cubicBezTo>
                    <a:pt x="64" y="132"/>
                    <a:pt x="64" y="134"/>
                    <a:pt x="62" y="136"/>
                  </a:cubicBezTo>
                  <a:cubicBezTo>
                    <a:pt x="58" y="142"/>
                    <a:pt x="54" y="147"/>
                    <a:pt x="47" y="151"/>
                  </a:cubicBezTo>
                  <a:cubicBezTo>
                    <a:pt x="28" y="168"/>
                    <a:pt x="13" y="177"/>
                    <a:pt x="15" y="183"/>
                  </a:cubicBezTo>
                  <a:cubicBezTo>
                    <a:pt x="16" y="184"/>
                    <a:pt x="18" y="185"/>
                    <a:pt x="21" y="185"/>
                  </a:cubicBezTo>
                  <a:cubicBezTo>
                    <a:pt x="29" y="185"/>
                    <a:pt x="43" y="181"/>
                    <a:pt x="62" y="172"/>
                  </a:cubicBezTo>
                  <a:cubicBezTo>
                    <a:pt x="69" y="168"/>
                    <a:pt x="75" y="164"/>
                    <a:pt x="84" y="155"/>
                  </a:cubicBezTo>
                  <a:cubicBezTo>
                    <a:pt x="88" y="153"/>
                    <a:pt x="90" y="149"/>
                    <a:pt x="94" y="142"/>
                  </a:cubicBezTo>
                  <a:cubicBezTo>
                    <a:pt x="96" y="136"/>
                    <a:pt x="99" y="125"/>
                    <a:pt x="96" y="117"/>
                  </a:cubicBezTo>
                  <a:cubicBezTo>
                    <a:pt x="90" y="100"/>
                    <a:pt x="77" y="93"/>
                    <a:pt x="66" y="89"/>
                  </a:cubicBezTo>
                  <a:cubicBezTo>
                    <a:pt x="60" y="87"/>
                    <a:pt x="56" y="85"/>
                    <a:pt x="49" y="82"/>
                  </a:cubicBezTo>
                  <a:lnTo>
                    <a:pt x="45" y="80"/>
                  </a:lnTo>
                  <a:cubicBezTo>
                    <a:pt x="49" y="72"/>
                    <a:pt x="54" y="65"/>
                    <a:pt x="58" y="59"/>
                  </a:cubicBezTo>
                  <a:cubicBezTo>
                    <a:pt x="69" y="46"/>
                    <a:pt x="79" y="35"/>
                    <a:pt x="90" y="29"/>
                  </a:cubicBezTo>
                  <a:cubicBezTo>
                    <a:pt x="111" y="14"/>
                    <a:pt x="126" y="12"/>
                    <a:pt x="129" y="8"/>
                  </a:cubicBezTo>
                  <a:cubicBezTo>
                    <a:pt x="129" y="5"/>
                    <a:pt x="124" y="3"/>
                    <a:pt x="116" y="1"/>
                  </a:cubicBezTo>
                  <a:cubicBezTo>
                    <a:pt x="113" y="1"/>
                    <a:pt x="111" y="0"/>
                    <a:pt x="108"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7"/>
            <p:cNvSpPr/>
            <p:nvPr/>
          </p:nvSpPr>
          <p:spPr>
            <a:xfrm>
              <a:off x="8337693" y="1685333"/>
              <a:ext cx="21618" cy="27351"/>
            </a:xfrm>
            <a:custGeom>
              <a:avLst/>
              <a:gdLst/>
              <a:ahLst/>
              <a:cxnLst/>
              <a:rect l="l" t="t" r="r" b="b"/>
              <a:pathLst>
                <a:path w="116" h="151" extrusionOk="0">
                  <a:moveTo>
                    <a:pt x="26" y="1"/>
                  </a:moveTo>
                  <a:cubicBezTo>
                    <a:pt x="20" y="1"/>
                    <a:pt x="14" y="2"/>
                    <a:pt x="11" y="3"/>
                  </a:cubicBezTo>
                  <a:cubicBezTo>
                    <a:pt x="2" y="7"/>
                    <a:pt x="0" y="12"/>
                    <a:pt x="0" y="14"/>
                  </a:cubicBezTo>
                  <a:cubicBezTo>
                    <a:pt x="5" y="18"/>
                    <a:pt x="17" y="14"/>
                    <a:pt x="35" y="27"/>
                  </a:cubicBezTo>
                  <a:cubicBezTo>
                    <a:pt x="43" y="33"/>
                    <a:pt x="52" y="42"/>
                    <a:pt x="60" y="54"/>
                  </a:cubicBezTo>
                  <a:cubicBezTo>
                    <a:pt x="63" y="60"/>
                    <a:pt x="63" y="61"/>
                    <a:pt x="63" y="61"/>
                  </a:cubicBezTo>
                  <a:cubicBezTo>
                    <a:pt x="63" y="61"/>
                    <a:pt x="62" y="61"/>
                    <a:pt x="62" y="61"/>
                  </a:cubicBezTo>
                  <a:cubicBezTo>
                    <a:pt x="62" y="61"/>
                    <a:pt x="47" y="63"/>
                    <a:pt x="37" y="74"/>
                  </a:cubicBezTo>
                  <a:cubicBezTo>
                    <a:pt x="32" y="78"/>
                    <a:pt x="28" y="87"/>
                    <a:pt x="26" y="95"/>
                  </a:cubicBezTo>
                  <a:cubicBezTo>
                    <a:pt x="24" y="102"/>
                    <a:pt x="26" y="110"/>
                    <a:pt x="28" y="117"/>
                  </a:cubicBezTo>
                  <a:cubicBezTo>
                    <a:pt x="41" y="138"/>
                    <a:pt x="58" y="144"/>
                    <a:pt x="71" y="149"/>
                  </a:cubicBezTo>
                  <a:cubicBezTo>
                    <a:pt x="77" y="150"/>
                    <a:pt x="83" y="150"/>
                    <a:pt x="89" y="150"/>
                  </a:cubicBezTo>
                  <a:cubicBezTo>
                    <a:pt x="106" y="150"/>
                    <a:pt x="116" y="146"/>
                    <a:pt x="116" y="142"/>
                  </a:cubicBezTo>
                  <a:cubicBezTo>
                    <a:pt x="116" y="136"/>
                    <a:pt x="99" y="136"/>
                    <a:pt x="80" y="123"/>
                  </a:cubicBezTo>
                  <a:cubicBezTo>
                    <a:pt x="71" y="119"/>
                    <a:pt x="60" y="110"/>
                    <a:pt x="58" y="104"/>
                  </a:cubicBezTo>
                  <a:cubicBezTo>
                    <a:pt x="58" y="99"/>
                    <a:pt x="58" y="102"/>
                    <a:pt x="60" y="99"/>
                  </a:cubicBezTo>
                  <a:cubicBezTo>
                    <a:pt x="62" y="97"/>
                    <a:pt x="67" y="95"/>
                    <a:pt x="86" y="93"/>
                  </a:cubicBezTo>
                  <a:cubicBezTo>
                    <a:pt x="95" y="91"/>
                    <a:pt x="101" y="89"/>
                    <a:pt x="110" y="89"/>
                  </a:cubicBezTo>
                  <a:cubicBezTo>
                    <a:pt x="112" y="87"/>
                    <a:pt x="114" y="87"/>
                    <a:pt x="114" y="87"/>
                  </a:cubicBezTo>
                  <a:lnTo>
                    <a:pt x="112" y="80"/>
                  </a:lnTo>
                  <a:lnTo>
                    <a:pt x="107" y="69"/>
                  </a:lnTo>
                  <a:cubicBezTo>
                    <a:pt x="101" y="54"/>
                    <a:pt x="90" y="37"/>
                    <a:pt x="84" y="33"/>
                  </a:cubicBezTo>
                  <a:cubicBezTo>
                    <a:pt x="73" y="20"/>
                    <a:pt x="58" y="9"/>
                    <a:pt x="45" y="5"/>
                  </a:cubicBezTo>
                  <a:cubicBezTo>
                    <a:pt x="39" y="2"/>
                    <a:pt x="32" y="1"/>
                    <a:pt x="26"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7" name="Google Shape;2827;p27"/>
          <p:cNvGrpSpPr/>
          <p:nvPr/>
        </p:nvGrpSpPr>
        <p:grpSpPr>
          <a:xfrm>
            <a:off x="176361" y="3572752"/>
            <a:ext cx="988156" cy="843489"/>
            <a:chOff x="176361" y="3572752"/>
            <a:chExt cx="988156" cy="843489"/>
          </a:xfrm>
        </p:grpSpPr>
        <p:sp>
          <p:nvSpPr>
            <p:cNvPr id="2828" name="Google Shape;2828;p27"/>
            <p:cNvSpPr/>
            <p:nvPr/>
          </p:nvSpPr>
          <p:spPr>
            <a:xfrm>
              <a:off x="769364" y="3572752"/>
              <a:ext cx="395153" cy="514746"/>
            </a:xfrm>
            <a:custGeom>
              <a:avLst/>
              <a:gdLst/>
              <a:ahLst/>
              <a:cxnLst/>
              <a:rect l="l" t="t" r="r" b="b"/>
              <a:pathLst>
                <a:path w="1434" h="1868" extrusionOk="0">
                  <a:moveTo>
                    <a:pt x="1433" y="0"/>
                  </a:moveTo>
                  <a:lnTo>
                    <a:pt x="1" y="463"/>
                  </a:lnTo>
                  <a:lnTo>
                    <a:pt x="662" y="1868"/>
                  </a:lnTo>
                  <a:lnTo>
                    <a:pt x="1433"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7"/>
            <p:cNvSpPr/>
            <p:nvPr/>
          </p:nvSpPr>
          <p:spPr>
            <a:xfrm>
              <a:off x="176361" y="3630344"/>
              <a:ext cx="862503" cy="785897"/>
            </a:xfrm>
            <a:custGeom>
              <a:avLst/>
              <a:gdLst/>
              <a:ahLst/>
              <a:cxnLst/>
              <a:rect l="l" t="t" r="r" b="b"/>
              <a:pathLst>
                <a:path w="3130" h="2852" extrusionOk="0">
                  <a:moveTo>
                    <a:pt x="1565" y="1"/>
                  </a:moveTo>
                  <a:cubicBezTo>
                    <a:pt x="1200" y="1"/>
                    <a:pt x="835" y="140"/>
                    <a:pt x="557" y="419"/>
                  </a:cubicBezTo>
                  <a:cubicBezTo>
                    <a:pt x="0" y="975"/>
                    <a:pt x="0" y="1877"/>
                    <a:pt x="557" y="2434"/>
                  </a:cubicBezTo>
                  <a:cubicBezTo>
                    <a:pt x="835" y="2712"/>
                    <a:pt x="1200" y="2852"/>
                    <a:pt x="1565" y="2852"/>
                  </a:cubicBezTo>
                  <a:cubicBezTo>
                    <a:pt x="1929" y="2852"/>
                    <a:pt x="2294" y="2712"/>
                    <a:pt x="2572" y="2434"/>
                  </a:cubicBezTo>
                  <a:cubicBezTo>
                    <a:pt x="3129" y="1877"/>
                    <a:pt x="3129" y="975"/>
                    <a:pt x="2572" y="419"/>
                  </a:cubicBezTo>
                  <a:cubicBezTo>
                    <a:pt x="2294" y="140"/>
                    <a:pt x="1929" y="1"/>
                    <a:pt x="1565"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0" name="Google Shape;2830;p27"/>
          <p:cNvGrpSpPr/>
          <p:nvPr/>
        </p:nvGrpSpPr>
        <p:grpSpPr>
          <a:xfrm>
            <a:off x="423822" y="3726514"/>
            <a:ext cx="363475" cy="548639"/>
            <a:chOff x="423822" y="3726514"/>
            <a:chExt cx="363475" cy="548639"/>
          </a:xfrm>
        </p:grpSpPr>
        <p:sp>
          <p:nvSpPr>
            <p:cNvPr id="2831" name="Google Shape;2831;p27"/>
            <p:cNvSpPr/>
            <p:nvPr/>
          </p:nvSpPr>
          <p:spPr>
            <a:xfrm>
              <a:off x="529648" y="3977866"/>
              <a:ext cx="145465" cy="137067"/>
            </a:xfrm>
            <a:custGeom>
              <a:avLst/>
              <a:gdLst/>
              <a:ahLst/>
              <a:cxnLst/>
              <a:rect l="l" t="t" r="r" b="b"/>
              <a:pathLst>
                <a:path w="778" h="740" extrusionOk="0">
                  <a:moveTo>
                    <a:pt x="172" y="0"/>
                  </a:moveTo>
                  <a:lnTo>
                    <a:pt x="172" y="0"/>
                  </a:lnTo>
                  <a:cubicBezTo>
                    <a:pt x="165" y="277"/>
                    <a:pt x="189" y="414"/>
                    <a:pt x="0" y="452"/>
                  </a:cubicBezTo>
                  <a:cubicBezTo>
                    <a:pt x="114" y="644"/>
                    <a:pt x="213" y="740"/>
                    <a:pt x="334" y="740"/>
                  </a:cubicBezTo>
                  <a:cubicBezTo>
                    <a:pt x="450" y="740"/>
                    <a:pt x="587" y="654"/>
                    <a:pt x="778" y="482"/>
                  </a:cubicBezTo>
                  <a:cubicBezTo>
                    <a:pt x="512" y="442"/>
                    <a:pt x="529" y="283"/>
                    <a:pt x="557" y="63"/>
                  </a:cubicBezTo>
                  <a:lnTo>
                    <a:pt x="557" y="63"/>
                  </a:lnTo>
                  <a:cubicBezTo>
                    <a:pt x="557" y="63"/>
                    <a:pt x="503" y="80"/>
                    <a:pt x="427" y="80"/>
                  </a:cubicBezTo>
                  <a:cubicBezTo>
                    <a:pt x="353" y="80"/>
                    <a:pt x="258" y="64"/>
                    <a:pt x="172"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7"/>
            <p:cNvSpPr/>
            <p:nvPr/>
          </p:nvSpPr>
          <p:spPr>
            <a:xfrm>
              <a:off x="558442" y="3977866"/>
              <a:ext cx="75911" cy="67237"/>
            </a:xfrm>
            <a:custGeom>
              <a:avLst/>
              <a:gdLst/>
              <a:ahLst/>
              <a:cxnLst/>
              <a:rect l="l" t="t" r="r" b="b"/>
              <a:pathLst>
                <a:path w="406" h="363" extrusionOk="0">
                  <a:moveTo>
                    <a:pt x="18" y="0"/>
                  </a:moveTo>
                  <a:cubicBezTo>
                    <a:pt x="13" y="140"/>
                    <a:pt x="18" y="242"/>
                    <a:pt x="1" y="317"/>
                  </a:cubicBezTo>
                  <a:cubicBezTo>
                    <a:pt x="87" y="347"/>
                    <a:pt x="174" y="362"/>
                    <a:pt x="258" y="362"/>
                  </a:cubicBezTo>
                  <a:cubicBezTo>
                    <a:pt x="309" y="362"/>
                    <a:pt x="358" y="357"/>
                    <a:pt x="405" y="345"/>
                  </a:cubicBezTo>
                  <a:cubicBezTo>
                    <a:pt x="377" y="272"/>
                    <a:pt x="388" y="176"/>
                    <a:pt x="403" y="63"/>
                  </a:cubicBezTo>
                  <a:lnTo>
                    <a:pt x="403" y="63"/>
                  </a:lnTo>
                  <a:cubicBezTo>
                    <a:pt x="403" y="63"/>
                    <a:pt x="348" y="80"/>
                    <a:pt x="271" y="80"/>
                  </a:cubicBezTo>
                  <a:cubicBezTo>
                    <a:pt x="197" y="80"/>
                    <a:pt x="103" y="64"/>
                    <a:pt x="18" y="0"/>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7"/>
            <p:cNvSpPr/>
            <p:nvPr/>
          </p:nvSpPr>
          <p:spPr>
            <a:xfrm>
              <a:off x="475613" y="3768930"/>
              <a:ext cx="233529" cy="246534"/>
            </a:xfrm>
            <a:custGeom>
              <a:avLst/>
              <a:gdLst/>
              <a:ahLst/>
              <a:cxnLst/>
              <a:rect l="l" t="t" r="r" b="b"/>
              <a:pathLst>
                <a:path w="1249" h="1331" extrusionOk="0">
                  <a:moveTo>
                    <a:pt x="728" y="0"/>
                  </a:moveTo>
                  <a:cubicBezTo>
                    <a:pt x="483" y="0"/>
                    <a:pt x="236" y="111"/>
                    <a:pt x="204" y="212"/>
                  </a:cubicBezTo>
                  <a:cubicBezTo>
                    <a:pt x="142" y="405"/>
                    <a:pt x="0" y="908"/>
                    <a:pt x="257" y="1193"/>
                  </a:cubicBezTo>
                  <a:cubicBezTo>
                    <a:pt x="409" y="1284"/>
                    <a:pt x="567" y="1331"/>
                    <a:pt x="714" y="1331"/>
                  </a:cubicBezTo>
                  <a:cubicBezTo>
                    <a:pt x="878" y="1331"/>
                    <a:pt x="1029" y="1273"/>
                    <a:pt x="1144" y="1152"/>
                  </a:cubicBezTo>
                  <a:cubicBezTo>
                    <a:pt x="1249" y="1045"/>
                    <a:pt x="1219" y="749"/>
                    <a:pt x="1223" y="364"/>
                  </a:cubicBezTo>
                  <a:cubicBezTo>
                    <a:pt x="1169" y="92"/>
                    <a:pt x="949" y="0"/>
                    <a:pt x="728"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7"/>
            <p:cNvSpPr/>
            <p:nvPr/>
          </p:nvSpPr>
          <p:spPr>
            <a:xfrm>
              <a:off x="451307" y="3866545"/>
              <a:ext cx="52913" cy="70941"/>
            </a:xfrm>
            <a:custGeom>
              <a:avLst/>
              <a:gdLst/>
              <a:ahLst/>
              <a:cxnLst/>
              <a:rect l="l" t="t" r="r" b="b"/>
              <a:pathLst>
                <a:path w="283" h="383" extrusionOk="0">
                  <a:moveTo>
                    <a:pt x="125" y="0"/>
                  </a:moveTo>
                  <a:cubicBezTo>
                    <a:pt x="53" y="0"/>
                    <a:pt x="0" y="102"/>
                    <a:pt x="38" y="244"/>
                  </a:cubicBezTo>
                  <a:cubicBezTo>
                    <a:pt x="68" y="354"/>
                    <a:pt x="124" y="383"/>
                    <a:pt x="175" y="383"/>
                  </a:cubicBezTo>
                  <a:cubicBezTo>
                    <a:pt x="232" y="383"/>
                    <a:pt x="282" y="347"/>
                    <a:pt x="282" y="347"/>
                  </a:cubicBezTo>
                  <a:lnTo>
                    <a:pt x="267" y="141"/>
                  </a:lnTo>
                  <a:cubicBezTo>
                    <a:pt x="225" y="42"/>
                    <a:pt x="171" y="0"/>
                    <a:pt x="125"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7"/>
            <p:cNvSpPr/>
            <p:nvPr/>
          </p:nvSpPr>
          <p:spPr>
            <a:xfrm>
              <a:off x="698109" y="3871361"/>
              <a:ext cx="51417" cy="67422"/>
            </a:xfrm>
            <a:custGeom>
              <a:avLst/>
              <a:gdLst/>
              <a:ahLst/>
              <a:cxnLst/>
              <a:rect l="l" t="t" r="r" b="b"/>
              <a:pathLst>
                <a:path w="275" h="364" extrusionOk="0">
                  <a:moveTo>
                    <a:pt x="158" y="0"/>
                  </a:moveTo>
                  <a:cubicBezTo>
                    <a:pt x="110" y="0"/>
                    <a:pt x="52" y="45"/>
                    <a:pt x="7" y="151"/>
                  </a:cubicBezTo>
                  <a:lnTo>
                    <a:pt x="1" y="327"/>
                  </a:lnTo>
                  <a:cubicBezTo>
                    <a:pt x="1" y="327"/>
                    <a:pt x="50" y="364"/>
                    <a:pt x="105" y="364"/>
                  </a:cubicBezTo>
                  <a:cubicBezTo>
                    <a:pt x="154" y="364"/>
                    <a:pt x="207" y="335"/>
                    <a:pt x="237" y="226"/>
                  </a:cubicBezTo>
                  <a:cubicBezTo>
                    <a:pt x="274" y="90"/>
                    <a:pt x="226" y="0"/>
                    <a:pt x="158"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7"/>
            <p:cNvSpPr/>
            <p:nvPr/>
          </p:nvSpPr>
          <p:spPr>
            <a:xfrm>
              <a:off x="560872" y="3869508"/>
              <a:ext cx="26924" cy="24820"/>
            </a:xfrm>
            <a:custGeom>
              <a:avLst/>
              <a:gdLst/>
              <a:ahLst/>
              <a:cxnLst/>
              <a:rect l="l" t="t" r="r" b="b"/>
              <a:pathLst>
                <a:path w="144" h="134" extrusionOk="0">
                  <a:moveTo>
                    <a:pt x="60" y="1"/>
                  </a:moveTo>
                  <a:cubicBezTo>
                    <a:pt x="41" y="1"/>
                    <a:pt x="24" y="10"/>
                    <a:pt x="15" y="29"/>
                  </a:cubicBezTo>
                  <a:cubicBezTo>
                    <a:pt x="0" y="56"/>
                    <a:pt x="15" y="99"/>
                    <a:pt x="45" y="121"/>
                  </a:cubicBezTo>
                  <a:cubicBezTo>
                    <a:pt x="58" y="129"/>
                    <a:pt x="72" y="133"/>
                    <a:pt x="85" y="133"/>
                  </a:cubicBezTo>
                  <a:cubicBezTo>
                    <a:pt x="103" y="133"/>
                    <a:pt x="120" y="124"/>
                    <a:pt x="129" y="108"/>
                  </a:cubicBezTo>
                  <a:cubicBezTo>
                    <a:pt x="144" y="78"/>
                    <a:pt x="131" y="37"/>
                    <a:pt x="99" y="14"/>
                  </a:cubicBezTo>
                  <a:cubicBezTo>
                    <a:pt x="86" y="5"/>
                    <a:pt x="73" y="1"/>
                    <a:pt x="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7"/>
            <p:cNvSpPr/>
            <p:nvPr/>
          </p:nvSpPr>
          <p:spPr>
            <a:xfrm>
              <a:off x="423822" y="4055661"/>
              <a:ext cx="363475" cy="219492"/>
            </a:xfrm>
            <a:custGeom>
              <a:avLst/>
              <a:gdLst/>
              <a:ahLst/>
              <a:cxnLst/>
              <a:rect l="l" t="t" r="r" b="b"/>
              <a:pathLst>
                <a:path w="1944" h="1185" extrusionOk="0">
                  <a:moveTo>
                    <a:pt x="648" y="0"/>
                  </a:moveTo>
                  <a:cubicBezTo>
                    <a:pt x="352" y="39"/>
                    <a:pt x="1" y="152"/>
                    <a:pt x="18" y="431"/>
                  </a:cubicBezTo>
                  <a:cubicBezTo>
                    <a:pt x="35" y="707"/>
                    <a:pt x="7" y="1167"/>
                    <a:pt x="7" y="1167"/>
                  </a:cubicBezTo>
                  <a:lnTo>
                    <a:pt x="877" y="1172"/>
                  </a:lnTo>
                  <a:lnTo>
                    <a:pt x="971" y="1172"/>
                  </a:lnTo>
                  <a:lnTo>
                    <a:pt x="1943" y="1185"/>
                  </a:lnTo>
                  <a:cubicBezTo>
                    <a:pt x="1943" y="1185"/>
                    <a:pt x="1873" y="703"/>
                    <a:pt x="1834" y="375"/>
                  </a:cubicBezTo>
                  <a:cubicBezTo>
                    <a:pt x="1800" y="99"/>
                    <a:pt x="1494" y="39"/>
                    <a:pt x="1198" y="0"/>
                  </a:cubicBezTo>
                  <a:cubicBezTo>
                    <a:pt x="1163" y="114"/>
                    <a:pt x="1046" y="170"/>
                    <a:pt x="928" y="170"/>
                  </a:cubicBezTo>
                  <a:cubicBezTo>
                    <a:pt x="807" y="170"/>
                    <a:pt x="685" y="112"/>
                    <a:pt x="648" y="0"/>
                  </a:cubicBezTo>
                  <a:close/>
                </a:path>
              </a:pathLst>
            </a:custGeom>
            <a:solidFill>
              <a:srgbClr val="4EE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7"/>
            <p:cNvSpPr/>
            <p:nvPr/>
          </p:nvSpPr>
          <p:spPr>
            <a:xfrm>
              <a:off x="541614" y="3829314"/>
              <a:ext cx="26550" cy="15559"/>
            </a:xfrm>
            <a:custGeom>
              <a:avLst/>
              <a:gdLst/>
              <a:ahLst/>
              <a:cxnLst/>
              <a:rect l="l" t="t" r="r" b="b"/>
              <a:pathLst>
                <a:path w="142" h="84" extrusionOk="0">
                  <a:moveTo>
                    <a:pt x="97" y="1"/>
                  </a:moveTo>
                  <a:cubicBezTo>
                    <a:pt x="85" y="1"/>
                    <a:pt x="70" y="3"/>
                    <a:pt x="54" y="10"/>
                  </a:cubicBezTo>
                  <a:cubicBezTo>
                    <a:pt x="31" y="21"/>
                    <a:pt x="16" y="40"/>
                    <a:pt x="9" y="55"/>
                  </a:cubicBezTo>
                  <a:cubicBezTo>
                    <a:pt x="1" y="70"/>
                    <a:pt x="3" y="81"/>
                    <a:pt x="5" y="83"/>
                  </a:cubicBezTo>
                  <a:cubicBezTo>
                    <a:pt x="6" y="83"/>
                    <a:pt x="6" y="83"/>
                    <a:pt x="7" y="83"/>
                  </a:cubicBezTo>
                  <a:cubicBezTo>
                    <a:pt x="18" y="83"/>
                    <a:pt x="37" y="56"/>
                    <a:pt x="69" y="42"/>
                  </a:cubicBezTo>
                  <a:cubicBezTo>
                    <a:pt x="103" y="27"/>
                    <a:pt x="140" y="29"/>
                    <a:pt x="142" y="19"/>
                  </a:cubicBezTo>
                  <a:cubicBezTo>
                    <a:pt x="142" y="14"/>
                    <a:pt x="133" y="8"/>
                    <a:pt x="118" y="4"/>
                  </a:cubicBezTo>
                  <a:cubicBezTo>
                    <a:pt x="113" y="2"/>
                    <a:pt x="105" y="1"/>
                    <a:pt x="97"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7"/>
            <p:cNvSpPr/>
            <p:nvPr/>
          </p:nvSpPr>
          <p:spPr>
            <a:xfrm>
              <a:off x="660902" y="3829314"/>
              <a:ext cx="26737" cy="15559"/>
            </a:xfrm>
            <a:custGeom>
              <a:avLst/>
              <a:gdLst/>
              <a:ahLst/>
              <a:cxnLst/>
              <a:rect l="l" t="t" r="r" b="b"/>
              <a:pathLst>
                <a:path w="143" h="84" extrusionOk="0">
                  <a:moveTo>
                    <a:pt x="47" y="1"/>
                  </a:moveTo>
                  <a:cubicBezTo>
                    <a:pt x="39" y="1"/>
                    <a:pt x="32" y="2"/>
                    <a:pt x="27" y="4"/>
                  </a:cubicBezTo>
                  <a:cubicBezTo>
                    <a:pt x="9" y="8"/>
                    <a:pt x="1" y="14"/>
                    <a:pt x="3" y="19"/>
                  </a:cubicBezTo>
                  <a:cubicBezTo>
                    <a:pt x="3" y="29"/>
                    <a:pt x="42" y="27"/>
                    <a:pt x="76" y="42"/>
                  </a:cubicBezTo>
                  <a:cubicBezTo>
                    <a:pt x="106" y="56"/>
                    <a:pt x="126" y="83"/>
                    <a:pt x="136" y="83"/>
                  </a:cubicBezTo>
                  <a:cubicBezTo>
                    <a:pt x="137" y="83"/>
                    <a:pt x="137" y="83"/>
                    <a:pt x="138" y="83"/>
                  </a:cubicBezTo>
                  <a:cubicBezTo>
                    <a:pt x="142" y="81"/>
                    <a:pt x="142" y="70"/>
                    <a:pt x="136" y="55"/>
                  </a:cubicBezTo>
                  <a:cubicBezTo>
                    <a:pt x="129" y="40"/>
                    <a:pt x="114" y="21"/>
                    <a:pt x="89" y="10"/>
                  </a:cubicBezTo>
                  <a:cubicBezTo>
                    <a:pt x="74" y="3"/>
                    <a:pt x="60" y="1"/>
                    <a:pt x="47"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7"/>
            <p:cNvSpPr/>
            <p:nvPr/>
          </p:nvSpPr>
          <p:spPr>
            <a:xfrm>
              <a:off x="598828" y="3896366"/>
              <a:ext cx="27485" cy="19449"/>
            </a:xfrm>
            <a:custGeom>
              <a:avLst/>
              <a:gdLst/>
              <a:ahLst/>
              <a:cxnLst/>
              <a:rect l="l" t="t" r="r" b="b"/>
              <a:pathLst>
                <a:path w="147" h="105" extrusionOk="0">
                  <a:moveTo>
                    <a:pt x="83" y="1"/>
                  </a:moveTo>
                  <a:cubicBezTo>
                    <a:pt x="81" y="1"/>
                    <a:pt x="80" y="1"/>
                    <a:pt x="78" y="1"/>
                  </a:cubicBezTo>
                  <a:cubicBezTo>
                    <a:pt x="52" y="6"/>
                    <a:pt x="42" y="21"/>
                    <a:pt x="31" y="31"/>
                  </a:cubicBezTo>
                  <a:cubicBezTo>
                    <a:pt x="27" y="38"/>
                    <a:pt x="22" y="44"/>
                    <a:pt x="20" y="51"/>
                  </a:cubicBezTo>
                  <a:cubicBezTo>
                    <a:pt x="16" y="55"/>
                    <a:pt x="14" y="61"/>
                    <a:pt x="12" y="66"/>
                  </a:cubicBezTo>
                  <a:cubicBezTo>
                    <a:pt x="3" y="85"/>
                    <a:pt x="1" y="100"/>
                    <a:pt x="5" y="102"/>
                  </a:cubicBezTo>
                  <a:cubicBezTo>
                    <a:pt x="5" y="102"/>
                    <a:pt x="6" y="102"/>
                    <a:pt x="6" y="102"/>
                  </a:cubicBezTo>
                  <a:cubicBezTo>
                    <a:pt x="11" y="102"/>
                    <a:pt x="21" y="92"/>
                    <a:pt x="33" y="78"/>
                  </a:cubicBezTo>
                  <a:cubicBezTo>
                    <a:pt x="35" y="74"/>
                    <a:pt x="39" y="70"/>
                    <a:pt x="44" y="66"/>
                  </a:cubicBezTo>
                  <a:cubicBezTo>
                    <a:pt x="48" y="61"/>
                    <a:pt x="50" y="57"/>
                    <a:pt x="54" y="53"/>
                  </a:cubicBezTo>
                  <a:cubicBezTo>
                    <a:pt x="63" y="46"/>
                    <a:pt x="74" y="38"/>
                    <a:pt x="80" y="38"/>
                  </a:cubicBezTo>
                  <a:cubicBezTo>
                    <a:pt x="81" y="37"/>
                    <a:pt x="82" y="37"/>
                    <a:pt x="83" y="37"/>
                  </a:cubicBezTo>
                  <a:cubicBezTo>
                    <a:pt x="86" y="37"/>
                    <a:pt x="88" y="38"/>
                    <a:pt x="91" y="40"/>
                  </a:cubicBezTo>
                  <a:cubicBezTo>
                    <a:pt x="93" y="42"/>
                    <a:pt x="97" y="46"/>
                    <a:pt x="102" y="51"/>
                  </a:cubicBezTo>
                  <a:cubicBezTo>
                    <a:pt x="108" y="59"/>
                    <a:pt x="114" y="70"/>
                    <a:pt x="119" y="78"/>
                  </a:cubicBezTo>
                  <a:cubicBezTo>
                    <a:pt x="128" y="94"/>
                    <a:pt x="136" y="104"/>
                    <a:pt x="141" y="104"/>
                  </a:cubicBezTo>
                  <a:cubicBezTo>
                    <a:pt x="141" y="104"/>
                    <a:pt x="142" y="104"/>
                    <a:pt x="142" y="104"/>
                  </a:cubicBezTo>
                  <a:cubicBezTo>
                    <a:pt x="146" y="104"/>
                    <a:pt x="146" y="89"/>
                    <a:pt x="142" y="70"/>
                  </a:cubicBezTo>
                  <a:cubicBezTo>
                    <a:pt x="140" y="59"/>
                    <a:pt x="136" y="46"/>
                    <a:pt x="127" y="31"/>
                  </a:cubicBezTo>
                  <a:cubicBezTo>
                    <a:pt x="123" y="25"/>
                    <a:pt x="119" y="18"/>
                    <a:pt x="110" y="12"/>
                  </a:cubicBezTo>
                  <a:cubicBezTo>
                    <a:pt x="103" y="7"/>
                    <a:pt x="94" y="1"/>
                    <a:pt x="83"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7"/>
            <p:cNvSpPr/>
            <p:nvPr/>
          </p:nvSpPr>
          <p:spPr>
            <a:xfrm>
              <a:off x="580130" y="3931003"/>
              <a:ext cx="60205" cy="37230"/>
            </a:xfrm>
            <a:custGeom>
              <a:avLst/>
              <a:gdLst/>
              <a:ahLst/>
              <a:cxnLst/>
              <a:rect l="l" t="t" r="r" b="b"/>
              <a:pathLst>
                <a:path w="322" h="201" extrusionOk="0">
                  <a:moveTo>
                    <a:pt x="3" y="0"/>
                  </a:moveTo>
                  <a:cubicBezTo>
                    <a:pt x="3" y="0"/>
                    <a:pt x="3" y="0"/>
                    <a:pt x="2" y="1"/>
                  </a:cubicBezTo>
                  <a:cubicBezTo>
                    <a:pt x="0" y="1"/>
                    <a:pt x="0" y="7"/>
                    <a:pt x="0" y="20"/>
                  </a:cubicBezTo>
                  <a:cubicBezTo>
                    <a:pt x="2" y="33"/>
                    <a:pt x="7" y="50"/>
                    <a:pt x="15" y="71"/>
                  </a:cubicBezTo>
                  <a:cubicBezTo>
                    <a:pt x="17" y="76"/>
                    <a:pt x="19" y="82"/>
                    <a:pt x="22" y="86"/>
                  </a:cubicBezTo>
                  <a:cubicBezTo>
                    <a:pt x="26" y="93"/>
                    <a:pt x="28" y="97"/>
                    <a:pt x="32" y="103"/>
                  </a:cubicBezTo>
                  <a:cubicBezTo>
                    <a:pt x="37" y="110"/>
                    <a:pt x="39" y="116"/>
                    <a:pt x="43" y="121"/>
                  </a:cubicBezTo>
                  <a:cubicBezTo>
                    <a:pt x="47" y="127"/>
                    <a:pt x="52" y="133"/>
                    <a:pt x="56" y="140"/>
                  </a:cubicBezTo>
                  <a:cubicBezTo>
                    <a:pt x="77" y="161"/>
                    <a:pt x="105" y="185"/>
                    <a:pt x="142" y="196"/>
                  </a:cubicBezTo>
                  <a:cubicBezTo>
                    <a:pt x="153" y="199"/>
                    <a:pt x="165" y="201"/>
                    <a:pt x="178" y="201"/>
                  </a:cubicBezTo>
                  <a:cubicBezTo>
                    <a:pt x="201" y="201"/>
                    <a:pt x="224" y="195"/>
                    <a:pt x="242" y="185"/>
                  </a:cubicBezTo>
                  <a:cubicBezTo>
                    <a:pt x="270" y="168"/>
                    <a:pt x="291" y="146"/>
                    <a:pt x="302" y="125"/>
                  </a:cubicBezTo>
                  <a:cubicBezTo>
                    <a:pt x="313" y="106"/>
                    <a:pt x="319" y="89"/>
                    <a:pt x="319" y="76"/>
                  </a:cubicBezTo>
                  <a:cubicBezTo>
                    <a:pt x="321" y="63"/>
                    <a:pt x="321" y="56"/>
                    <a:pt x="319" y="54"/>
                  </a:cubicBezTo>
                  <a:cubicBezTo>
                    <a:pt x="313" y="54"/>
                    <a:pt x="304" y="80"/>
                    <a:pt x="281" y="112"/>
                  </a:cubicBezTo>
                  <a:cubicBezTo>
                    <a:pt x="270" y="127"/>
                    <a:pt x="251" y="144"/>
                    <a:pt x="229" y="155"/>
                  </a:cubicBezTo>
                  <a:cubicBezTo>
                    <a:pt x="214" y="162"/>
                    <a:pt x="198" y="166"/>
                    <a:pt x="181" y="166"/>
                  </a:cubicBezTo>
                  <a:cubicBezTo>
                    <a:pt x="171" y="166"/>
                    <a:pt x="160" y="164"/>
                    <a:pt x="150" y="161"/>
                  </a:cubicBezTo>
                  <a:cubicBezTo>
                    <a:pt x="122" y="153"/>
                    <a:pt x="99" y="136"/>
                    <a:pt x="82" y="116"/>
                  </a:cubicBezTo>
                  <a:cubicBezTo>
                    <a:pt x="77" y="112"/>
                    <a:pt x="73" y="108"/>
                    <a:pt x="69" y="103"/>
                  </a:cubicBezTo>
                  <a:cubicBezTo>
                    <a:pt x="64" y="97"/>
                    <a:pt x="60" y="93"/>
                    <a:pt x="58" y="89"/>
                  </a:cubicBezTo>
                  <a:cubicBezTo>
                    <a:pt x="54" y="82"/>
                    <a:pt x="49" y="78"/>
                    <a:pt x="47" y="74"/>
                  </a:cubicBezTo>
                  <a:cubicBezTo>
                    <a:pt x="43" y="69"/>
                    <a:pt x="41" y="63"/>
                    <a:pt x="39" y="59"/>
                  </a:cubicBezTo>
                  <a:cubicBezTo>
                    <a:pt x="28" y="41"/>
                    <a:pt x="19" y="26"/>
                    <a:pt x="15" y="16"/>
                  </a:cubicBezTo>
                  <a:cubicBezTo>
                    <a:pt x="10" y="6"/>
                    <a:pt x="6" y="0"/>
                    <a:pt x="3"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7"/>
            <p:cNvSpPr/>
            <p:nvPr/>
          </p:nvSpPr>
          <p:spPr>
            <a:xfrm>
              <a:off x="459347" y="3726514"/>
              <a:ext cx="273915" cy="168184"/>
            </a:xfrm>
            <a:custGeom>
              <a:avLst/>
              <a:gdLst/>
              <a:ahLst/>
              <a:cxnLst/>
              <a:rect l="l" t="t" r="r" b="b"/>
              <a:pathLst>
                <a:path w="1465" h="908" extrusionOk="0">
                  <a:moveTo>
                    <a:pt x="781" y="1"/>
                  </a:moveTo>
                  <a:cubicBezTo>
                    <a:pt x="590" y="1"/>
                    <a:pt x="383" y="77"/>
                    <a:pt x="214" y="317"/>
                  </a:cubicBezTo>
                  <a:cubicBezTo>
                    <a:pt x="194" y="307"/>
                    <a:pt x="176" y="303"/>
                    <a:pt x="160" y="303"/>
                  </a:cubicBezTo>
                  <a:cubicBezTo>
                    <a:pt x="1" y="303"/>
                    <a:pt x="68" y="765"/>
                    <a:pt x="218" y="908"/>
                  </a:cubicBezTo>
                  <a:cubicBezTo>
                    <a:pt x="218" y="908"/>
                    <a:pt x="338" y="571"/>
                    <a:pt x="329" y="409"/>
                  </a:cubicBezTo>
                  <a:lnTo>
                    <a:pt x="329" y="409"/>
                  </a:lnTo>
                  <a:cubicBezTo>
                    <a:pt x="329" y="409"/>
                    <a:pt x="543" y="436"/>
                    <a:pt x="778" y="436"/>
                  </a:cubicBezTo>
                  <a:cubicBezTo>
                    <a:pt x="933" y="436"/>
                    <a:pt x="1097" y="424"/>
                    <a:pt x="1216" y="385"/>
                  </a:cubicBezTo>
                  <a:cubicBezTo>
                    <a:pt x="1280" y="464"/>
                    <a:pt x="1321" y="706"/>
                    <a:pt x="1299" y="908"/>
                  </a:cubicBezTo>
                  <a:cubicBezTo>
                    <a:pt x="1362" y="908"/>
                    <a:pt x="1464" y="289"/>
                    <a:pt x="1291" y="167"/>
                  </a:cubicBezTo>
                  <a:cubicBezTo>
                    <a:pt x="1199" y="101"/>
                    <a:pt x="1001" y="1"/>
                    <a:pt x="781"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7"/>
            <p:cNvSpPr/>
            <p:nvPr/>
          </p:nvSpPr>
          <p:spPr>
            <a:xfrm>
              <a:off x="551150" y="3866545"/>
              <a:ext cx="30663" cy="14262"/>
            </a:xfrm>
            <a:custGeom>
              <a:avLst/>
              <a:gdLst/>
              <a:ahLst/>
              <a:cxnLst/>
              <a:rect l="l" t="t" r="r" b="b"/>
              <a:pathLst>
                <a:path w="164" h="77" extrusionOk="0">
                  <a:moveTo>
                    <a:pt x="103" y="1"/>
                  </a:moveTo>
                  <a:cubicBezTo>
                    <a:pt x="93" y="1"/>
                    <a:pt x="82" y="3"/>
                    <a:pt x="72" y="6"/>
                  </a:cubicBezTo>
                  <a:cubicBezTo>
                    <a:pt x="44" y="15"/>
                    <a:pt x="22" y="30"/>
                    <a:pt x="12" y="47"/>
                  </a:cubicBezTo>
                  <a:cubicBezTo>
                    <a:pt x="1" y="62"/>
                    <a:pt x="1" y="75"/>
                    <a:pt x="5" y="77"/>
                  </a:cubicBezTo>
                  <a:cubicBezTo>
                    <a:pt x="12" y="77"/>
                    <a:pt x="18" y="70"/>
                    <a:pt x="31" y="64"/>
                  </a:cubicBezTo>
                  <a:cubicBezTo>
                    <a:pt x="42" y="55"/>
                    <a:pt x="61" y="47"/>
                    <a:pt x="82" y="40"/>
                  </a:cubicBezTo>
                  <a:cubicBezTo>
                    <a:pt x="97" y="35"/>
                    <a:pt x="111" y="33"/>
                    <a:pt x="123" y="33"/>
                  </a:cubicBezTo>
                  <a:cubicBezTo>
                    <a:pt x="127" y="33"/>
                    <a:pt x="131" y="33"/>
                    <a:pt x="134" y="34"/>
                  </a:cubicBezTo>
                  <a:cubicBezTo>
                    <a:pt x="144" y="35"/>
                    <a:pt x="151" y="40"/>
                    <a:pt x="156" y="40"/>
                  </a:cubicBezTo>
                  <a:cubicBezTo>
                    <a:pt x="157" y="40"/>
                    <a:pt x="158" y="39"/>
                    <a:pt x="159" y="38"/>
                  </a:cubicBezTo>
                  <a:cubicBezTo>
                    <a:pt x="164" y="36"/>
                    <a:pt x="162" y="23"/>
                    <a:pt x="144" y="12"/>
                  </a:cubicBezTo>
                  <a:cubicBezTo>
                    <a:pt x="134" y="5"/>
                    <a:pt x="119" y="1"/>
                    <a:pt x="10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7"/>
            <p:cNvSpPr/>
            <p:nvPr/>
          </p:nvSpPr>
          <p:spPr>
            <a:xfrm>
              <a:off x="652488" y="3865619"/>
              <a:ext cx="26737" cy="24635"/>
            </a:xfrm>
            <a:custGeom>
              <a:avLst/>
              <a:gdLst/>
              <a:ahLst/>
              <a:cxnLst/>
              <a:rect l="l" t="t" r="r" b="b"/>
              <a:pathLst>
                <a:path w="143" h="133" extrusionOk="0">
                  <a:moveTo>
                    <a:pt x="59" y="1"/>
                  </a:moveTo>
                  <a:cubicBezTo>
                    <a:pt x="40" y="1"/>
                    <a:pt x="23" y="10"/>
                    <a:pt x="14" y="28"/>
                  </a:cubicBezTo>
                  <a:cubicBezTo>
                    <a:pt x="1" y="56"/>
                    <a:pt x="14" y="99"/>
                    <a:pt x="44" y="120"/>
                  </a:cubicBezTo>
                  <a:cubicBezTo>
                    <a:pt x="57" y="129"/>
                    <a:pt x="71" y="133"/>
                    <a:pt x="84" y="133"/>
                  </a:cubicBezTo>
                  <a:cubicBezTo>
                    <a:pt x="103" y="133"/>
                    <a:pt x="120" y="124"/>
                    <a:pt x="127" y="107"/>
                  </a:cubicBezTo>
                  <a:cubicBezTo>
                    <a:pt x="142" y="77"/>
                    <a:pt x="129" y="37"/>
                    <a:pt x="97" y="13"/>
                  </a:cubicBezTo>
                  <a:cubicBezTo>
                    <a:pt x="84" y="5"/>
                    <a:pt x="71" y="1"/>
                    <a:pt x="5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7"/>
            <p:cNvSpPr/>
            <p:nvPr/>
          </p:nvSpPr>
          <p:spPr>
            <a:xfrm>
              <a:off x="642579" y="3862655"/>
              <a:ext cx="30663" cy="14262"/>
            </a:xfrm>
            <a:custGeom>
              <a:avLst/>
              <a:gdLst/>
              <a:ahLst/>
              <a:cxnLst/>
              <a:rect l="l" t="t" r="r" b="b"/>
              <a:pathLst>
                <a:path w="164" h="77" extrusionOk="0">
                  <a:moveTo>
                    <a:pt x="103" y="0"/>
                  </a:moveTo>
                  <a:cubicBezTo>
                    <a:pt x="92" y="0"/>
                    <a:pt x="81" y="2"/>
                    <a:pt x="71" y="6"/>
                  </a:cubicBezTo>
                  <a:cubicBezTo>
                    <a:pt x="43" y="14"/>
                    <a:pt x="24" y="29"/>
                    <a:pt x="13" y="46"/>
                  </a:cubicBezTo>
                  <a:cubicBezTo>
                    <a:pt x="0" y="61"/>
                    <a:pt x="2" y="74"/>
                    <a:pt x="7" y="76"/>
                  </a:cubicBezTo>
                  <a:cubicBezTo>
                    <a:pt x="11" y="76"/>
                    <a:pt x="17" y="70"/>
                    <a:pt x="30" y="63"/>
                  </a:cubicBezTo>
                  <a:cubicBezTo>
                    <a:pt x="41" y="55"/>
                    <a:pt x="60" y="46"/>
                    <a:pt x="82" y="40"/>
                  </a:cubicBezTo>
                  <a:cubicBezTo>
                    <a:pt x="96" y="35"/>
                    <a:pt x="112" y="33"/>
                    <a:pt x="123" y="33"/>
                  </a:cubicBezTo>
                  <a:cubicBezTo>
                    <a:pt x="127" y="33"/>
                    <a:pt x="130" y="33"/>
                    <a:pt x="133" y="33"/>
                  </a:cubicBezTo>
                  <a:cubicBezTo>
                    <a:pt x="143" y="35"/>
                    <a:pt x="150" y="39"/>
                    <a:pt x="155" y="39"/>
                  </a:cubicBezTo>
                  <a:cubicBezTo>
                    <a:pt x="156" y="39"/>
                    <a:pt x="158" y="39"/>
                    <a:pt x="159" y="38"/>
                  </a:cubicBezTo>
                  <a:cubicBezTo>
                    <a:pt x="163" y="36"/>
                    <a:pt x="161" y="23"/>
                    <a:pt x="144" y="12"/>
                  </a:cubicBezTo>
                  <a:cubicBezTo>
                    <a:pt x="134" y="4"/>
                    <a:pt x="119" y="0"/>
                    <a:pt x="10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7"/>
            <p:cNvSpPr/>
            <p:nvPr/>
          </p:nvSpPr>
          <p:spPr>
            <a:xfrm>
              <a:off x="469630" y="3885438"/>
              <a:ext cx="24119" cy="34267"/>
            </a:xfrm>
            <a:custGeom>
              <a:avLst/>
              <a:gdLst/>
              <a:ahLst/>
              <a:cxnLst/>
              <a:rect l="l" t="t" r="r" b="b"/>
              <a:pathLst>
                <a:path w="129" h="185" extrusionOk="0">
                  <a:moveTo>
                    <a:pt x="13" y="0"/>
                  </a:moveTo>
                  <a:cubicBezTo>
                    <a:pt x="4" y="3"/>
                    <a:pt x="0" y="7"/>
                    <a:pt x="0" y="9"/>
                  </a:cubicBezTo>
                  <a:cubicBezTo>
                    <a:pt x="0" y="13"/>
                    <a:pt x="17" y="13"/>
                    <a:pt x="39" y="28"/>
                  </a:cubicBezTo>
                  <a:cubicBezTo>
                    <a:pt x="47" y="35"/>
                    <a:pt x="60" y="45"/>
                    <a:pt x="69" y="58"/>
                  </a:cubicBezTo>
                  <a:cubicBezTo>
                    <a:pt x="75" y="65"/>
                    <a:pt x="79" y="73"/>
                    <a:pt x="84" y="80"/>
                  </a:cubicBezTo>
                  <a:cubicBezTo>
                    <a:pt x="84" y="81"/>
                    <a:pt x="84" y="81"/>
                    <a:pt x="84" y="81"/>
                  </a:cubicBezTo>
                  <a:cubicBezTo>
                    <a:pt x="84" y="81"/>
                    <a:pt x="84" y="81"/>
                    <a:pt x="84" y="82"/>
                  </a:cubicBezTo>
                  <a:lnTo>
                    <a:pt x="79" y="82"/>
                  </a:lnTo>
                  <a:cubicBezTo>
                    <a:pt x="73" y="84"/>
                    <a:pt x="69" y="86"/>
                    <a:pt x="62" y="88"/>
                  </a:cubicBezTo>
                  <a:cubicBezTo>
                    <a:pt x="51" y="95"/>
                    <a:pt x="39" y="99"/>
                    <a:pt x="32" y="118"/>
                  </a:cubicBezTo>
                  <a:cubicBezTo>
                    <a:pt x="30" y="127"/>
                    <a:pt x="30" y="135"/>
                    <a:pt x="34" y="142"/>
                  </a:cubicBezTo>
                  <a:cubicBezTo>
                    <a:pt x="36" y="148"/>
                    <a:pt x="41" y="152"/>
                    <a:pt x="45" y="157"/>
                  </a:cubicBezTo>
                  <a:cubicBezTo>
                    <a:pt x="51" y="163"/>
                    <a:pt x="60" y="167"/>
                    <a:pt x="66" y="172"/>
                  </a:cubicBezTo>
                  <a:cubicBezTo>
                    <a:pt x="83" y="182"/>
                    <a:pt x="97" y="185"/>
                    <a:pt x="106" y="185"/>
                  </a:cubicBezTo>
                  <a:cubicBezTo>
                    <a:pt x="110" y="185"/>
                    <a:pt x="113" y="184"/>
                    <a:pt x="114" y="182"/>
                  </a:cubicBezTo>
                  <a:cubicBezTo>
                    <a:pt x="116" y="178"/>
                    <a:pt x="101" y="167"/>
                    <a:pt x="79" y="150"/>
                  </a:cubicBezTo>
                  <a:cubicBezTo>
                    <a:pt x="75" y="146"/>
                    <a:pt x="69" y="142"/>
                    <a:pt x="66" y="137"/>
                  </a:cubicBezTo>
                  <a:cubicBezTo>
                    <a:pt x="64" y="133"/>
                    <a:pt x="62" y="131"/>
                    <a:pt x="62" y="129"/>
                  </a:cubicBezTo>
                  <a:cubicBezTo>
                    <a:pt x="62" y="129"/>
                    <a:pt x="62" y="127"/>
                    <a:pt x="62" y="127"/>
                  </a:cubicBezTo>
                  <a:lnTo>
                    <a:pt x="64" y="127"/>
                  </a:lnTo>
                  <a:cubicBezTo>
                    <a:pt x="64" y="127"/>
                    <a:pt x="66" y="125"/>
                    <a:pt x="66" y="125"/>
                  </a:cubicBezTo>
                  <a:cubicBezTo>
                    <a:pt x="69" y="122"/>
                    <a:pt x="73" y="120"/>
                    <a:pt x="77" y="120"/>
                  </a:cubicBezTo>
                  <a:cubicBezTo>
                    <a:pt x="79" y="118"/>
                    <a:pt x="84" y="118"/>
                    <a:pt x="88" y="116"/>
                  </a:cubicBezTo>
                  <a:cubicBezTo>
                    <a:pt x="96" y="114"/>
                    <a:pt x="105" y="112"/>
                    <a:pt x="114" y="110"/>
                  </a:cubicBezTo>
                  <a:cubicBezTo>
                    <a:pt x="118" y="107"/>
                    <a:pt x="124" y="107"/>
                    <a:pt x="129" y="105"/>
                  </a:cubicBezTo>
                  <a:lnTo>
                    <a:pt x="124" y="90"/>
                  </a:lnTo>
                  <a:cubicBezTo>
                    <a:pt x="122" y="82"/>
                    <a:pt x="118" y="71"/>
                    <a:pt x="114" y="65"/>
                  </a:cubicBezTo>
                  <a:cubicBezTo>
                    <a:pt x="107" y="54"/>
                    <a:pt x="101" y="45"/>
                    <a:pt x="94" y="37"/>
                  </a:cubicBezTo>
                  <a:cubicBezTo>
                    <a:pt x="79" y="22"/>
                    <a:pt x="64" y="13"/>
                    <a:pt x="49" y="7"/>
                  </a:cubicBezTo>
                  <a:cubicBezTo>
                    <a:pt x="34" y="0"/>
                    <a:pt x="21" y="0"/>
                    <a:pt x="13"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7"/>
            <p:cNvSpPr/>
            <p:nvPr/>
          </p:nvSpPr>
          <p:spPr>
            <a:xfrm>
              <a:off x="714189" y="3890809"/>
              <a:ext cx="21876" cy="27784"/>
            </a:xfrm>
            <a:custGeom>
              <a:avLst/>
              <a:gdLst/>
              <a:ahLst/>
              <a:cxnLst/>
              <a:rect l="l" t="t" r="r" b="b"/>
              <a:pathLst>
                <a:path w="117" h="150" extrusionOk="0">
                  <a:moveTo>
                    <a:pt x="92" y="1"/>
                  </a:moveTo>
                  <a:cubicBezTo>
                    <a:pt x="85" y="1"/>
                    <a:pt x="78" y="2"/>
                    <a:pt x="71" y="6"/>
                  </a:cubicBezTo>
                  <a:cubicBezTo>
                    <a:pt x="56" y="10"/>
                    <a:pt x="44" y="21"/>
                    <a:pt x="31" y="34"/>
                  </a:cubicBezTo>
                  <a:cubicBezTo>
                    <a:pt x="26" y="38"/>
                    <a:pt x="16" y="55"/>
                    <a:pt x="9" y="70"/>
                  </a:cubicBezTo>
                  <a:lnTo>
                    <a:pt x="3" y="81"/>
                  </a:lnTo>
                  <a:lnTo>
                    <a:pt x="1" y="87"/>
                  </a:lnTo>
                  <a:lnTo>
                    <a:pt x="7" y="87"/>
                  </a:lnTo>
                  <a:cubicBezTo>
                    <a:pt x="14" y="89"/>
                    <a:pt x="22" y="91"/>
                    <a:pt x="31" y="93"/>
                  </a:cubicBezTo>
                  <a:cubicBezTo>
                    <a:pt x="50" y="96"/>
                    <a:pt x="52" y="98"/>
                    <a:pt x="56" y="100"/>
                  </a:cubicBezTo>
                  <a:cubicBezTo>
                    <a:pt x="58" y="100"/>
                    <a:pt x="58" y="100"/>
                    <a:pt x="56" y="102"/>
                  </a:cubicBezTo>
                  <a:cubicBezTo>
                    <a:pt x="54" y="111"/>
                    <a:pt x="44" y="119"/>
                    <a:pt x="35" y="123"/>
                  </a:cubicBezTo>
                  <a:cubicBezTo>
                    <a:pt x="16" y="134"/>
                    <a:pt x="1" y="136"/>
                    <a:pt x="1" y="143"/>
                  </a:cubicBezTo>
                  <a:cubicBezTo>
                    <a:pt x="1" y="144"/>
                    <a:pt x="9" y="149"/>
                    <a:pt x="24" y="149"/>
                  </a:cubicBezTo>
                  <a:cubicBezTo>
                    <a:pt x="30" y="149"/>
                    <a:pt x="36" y="149"/>
                    <a:pt x="44" y="147"/>
                  </a:cubicBezTo>
                  <a:cubicBezTo>
                    <a:pt x="56" y="143"/>
                    <a:pt x="76" y="138"/>
                    <a:pt x="86" y="115"/>
                  </a:cubicBezTo>
                  <a:cubicBezTo>
                    <a:pt x="91" y="111"/>
                    <a:pt x="91" y="102"/>
                    <a:pt x="91" y="93"/>
                  </a:cubicBezTo>
                  <a:cubicBezTo>
                    <a:pt x="88" y="85"/>
                    <a:pt x="84" y="78"/>
                    <a:pt x="78" y="74"/>
                  </a:cubicBezTo>
                  <a:cubicBezTo>
                    <a:pt x="67" y="63"/>
                    <a:pt x="54" y="61"/>
                    <a:pt x="54" y="61"/>
                  </a:cubicBezTo>
                  <a:lnTo>
                    <a:pt x="52" y="61"/>
                  </a:lnTo>
                  <a:cubicBezTo>
                    <a:pt x="54" y="59"/>
                    <a:pt x="50" y="61"/>
                    <a:pt x="56" y="55"/>
                  </a:cubicBezTo>
                  <a:cubicBezTo>
                    <a:pt x="65" y="42"/>
                    <a:pt x="73" y="34"/>
                    <a:pt x="82" y="27"/>
                  </a:cubicBezTo>
                  <a:cubicBezTo>
                    <a:pt x="97" y="14"/>
                    <a:pt x="112" y="19"/>
                    <a:pt x="114" y="12"/>
                  </a:cubicBezTo>
                  <a:cubicBezTo>
                    <a:pt x="116" y="12"/>
                    <a:pt x="112" y="8"/>
                    <a:pt x="106" y="4"/>
                  </a:cubicBezTo>
                  <a:cubicBezTo>
                    <a:pt x="102" y="2"/>
                    <a:pt x="97" y="1"/>
                    <a:pt x="92"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8" name="Google Shape;2848;p27"/>
          <p:cNvGrpSpPr/>
          <p:nvPr/>
        </p:nvGrpSpPr>
        <p:grpSpPr>
          <a:xfrm>
            <a:off x="7963128" y="3572752"/>
            <a:ext cx="990087" cy="842938"/>
            <a:chOff x="7963128" y="3572752"/>
            <a:chExt cx="990087" cy="842938"/>
          </a:xfrm>
        </p:grpSpPr>
        <p:sp>
          <p:nvSpPr>
            <p:cNvPr id="2849" name="Google Shape;2849;p27"/>
            <p:cNvSpPr/>
            <p:nvPr/>
          </p:nvSpPr>
          <p:spPr>
            <a:xfrm>
              <a:off x="7963128" y="3572752"/>
              <a:ext cx="395153" cy="514746"/>
            </a:xfrm>
            <a:custGeom>
              <a:avLst/>
              <a:gdLst/>
              <a:ahLst/>
              <a:cxnLst/>
              <a:rect l="l" t="t" r="r" b="b"/>
              <a:pathLst>
                <a:path w="1434" h="1868" extrusionOk="0">
                  <a:moveTo>
                    <a:pt x="1" y="0"/>
                  </a:moveTo>
                  <a:lnTo>
                    <a:pt x="772" y="1868"/>
                  </a:lnTo>
                  <a:lnTo>
                    <a:pt x="1433" y="463"/>
                  </a:lnTo>
                  <a:lnTo>
                    <a:pt x="1" y="0"/>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7"/>
            <p:cNvSpPr/>
            <p:nvPr/>
          </p:nvSpPr>
          <p:spPr>
            <a:xfrm>
              <a:off x="8086578" y="3629242"/>
              <a:ext cx="866636" cy="786448"/>
            </a:xfrm>
            <a:custGeom>
              <a:avLst/>
              <a:gdLst/>
              <a:ahLst/>
              <a:cxnLst/>
              <a:rect l="l" t="t" r="r" b="b"/>
              <a:pathLst>
                <a:path w="3145" h="2854" extrusionOk="0">
                  <a:moveTo>
                    <a:pt x="1569" y="1"/>
                  </a:moveTo>
                  <a:cubicBezTo>
                    <a:pt x="927" y="1"/>
                    <a:pt x="344" y="439"/>
                    <a:pt x="187" y="1091"/>
                  </a:cubicBezTo>
                  <a:cubicBezTo>
                    <a:pt x="0" y="1858"/>
                    <a:pt x="471" y="2629"/>
                    <a:pt x="1236" y="2813"/>
                  </a:cubicBezTo>
                  <a:cubicBezTo>
                    <a:pt x="1349" y="2840"/>
                    <a:pt x="1463" y="2853"/>
                    <a:pt x="1574" y="2853"/>
                  </a:cubicBezTo>
                  <a:cubicBezTo>
                    <a:pt x="2218" y="2853"/>
                    <a:pt x="2801" y="2415"/>
                    <a:pt x="2958" y="1763"/>
                  </a:cubicBezTo>
                  <a:cubicBezTo>
                    <a:pt x="3144" y="997"/>
                    <a:pt x="2673" y="226"/>
                    <a:pt x="1906" y="41"/>
                  </a:cubicBezTo>
                  <a:cubicBezTo>
                    <a:pt x="1793" y="14"/>
                    <a:pt x="1680" y="1"/>
                    <a:pt x="1569" y="1"/>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51" name="Google Shape;2851;p27"/>
          <p:cNvGrpSpPr/>
          <p:nvPr/>
        </p:nvGrpSpPr>
        <p:grpSpPr>
          <a:xfrm>
            <a:off x="8334734" y="3724302"/>
            <a:ext cx="370332" cy="548639"/>
            <a:chOff x="8334734" y="3724302"/>
            <a:chExt cx="370332" cy="548639"/>
          </a:xfrm>
        </p:grpSpPr>
        <p:sp>
          <p:nvSpPr>
            <p:cNvPr id="2852" name="Google Shape;2852;p27"/>
            <p:cNvSpPr/>
            <p:nvPr/>
          </p:nvSpPr>
          <p:spPr>
            <a:xfrm>
              <a:off x="8386169" y="3888516"/>
              <a:ext cx="262509" cy="138105"/>
            </a:xfrm>
            <a:custGeom>
              <a:avLst/>
              <a:gdLst/>
              <a:ahLst/>
              <a:cxnLst/>
              <a:rect l="l" t="t" r="r" b="b"/>
              <a:pathLst>
                <a:path w="1378" h="730" extrusionOk="0">
                  <a:moveTo>
                    <a:pt x="356" y="0"/>
                  </a:moveTo>
                  <a:cubicBezTo>
                    <a:pt x="271" y="0"/>
                    <a:pt x="209" y="21"/>
                    <a:pt x="189" y="70"/>
                  </a:cubicBezTo>
                  <a:cubicBezTo>
                    <a:pt x="92" y="303"/>
                    <a:pt x="13" y="577"/>
                    <a:pt x="0" y="665"/>
                  </a:cubicBezTo>
                  <a:cubicBezTo>
                    <a:pt x="58" y="706"/>
                    <a:pt x="193" y="730"/>
                    <a:pt x="311" y="730"/>
                  </a:cubicBezTo>
                  <a:cubicBezTo>
                    <a:pt x="375" y="730"/>
                    <a:pt x="433" y="723"/>
                    <a:pt x="472" y="708"/>
                  </a:cubicBezTo>
                  <a:cubicBezTo>
                    <a:pt x="583" y="665"/>
                    <a:pt x="1255" y="712"/>
                    <a:pt x="1378" y="622"/>
                  </a:cubicBezTo>
                  <a:cubicBezTo>
                    <a:pt x="1361" y="313"/>
                    <a:pt x="684" y="0"/>
                    <a:pt x="35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7"/>
            <p:cNvSpPr/>
            <p:nvPr/>
          </p:nvSpPr>
          <p:spPr>
            <a:xfrm>
              <a:off x="8449034" y="3969299"/>
              <a:ext cx="148209" cy="139997"/>
            </a:xfrm>
            <a:custGeom>
              <a:avLst/>
              <a:gdLst/>
              <a:ahLst/>
              <a:cxnLst/>
              <a:rect l="l" t="t" r="r" b="b"/>
              <a:pathLst>
                <a:path w="778" h="740" extrusionOk="0">
                  <a:moveTo>
                    <a:pt x="606" y="0"/>
                  </a:moveTo>
                  <a:cubicBezTo>
                    <a:pt x="520" y="64"/>
                    <a:pt x="425" y="80"/>
                    <a:pt x="351" y="80"/>
                  </a:cubicBezTo>
                  <a:cubicBezTo>
                    <a:pt x="275" y="80"/>
                    <a:pt x="221" y="63"/>
                    <a:pt x="221" y="63"/>
                  </a:cubicBezTo>
                  <a:lnTo>
                    <a:pt x="221" y="63"/>
                  </a:lnTo>
                  <a:cubicBezTo>
                    <a:pt x="249" y="283"/>
                    <a:pt x="266" y="442"/>
                    <a:pt x="0" y="482"/>
                  </a:cubicBezTo>
                  <a:cubicBezTo>
                    <a:pt x="191" y="654"/>
                    <a:pt x="328" y="740"/>
                    <a:pt x="444" y="740"/>
                  </a:cubicBezTo>
                  <a:cubicBezTo>
                    <a:pt x="565" y="740"/>
                    <a:pt x="664" y="644"/>
                    <a:pt x="778" y="452"/>
                  </a:cubicBezTo>
                  <a:cubicBezTo>
                    <a:pt x="589" y="414"/>
                    <a:pt x="613" y="277"/>
                    <a:pt x="606"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7"/>
            <p:cNvSpPr/>
            <p:nvPr/>
          </p:nvSpPr>
          <p:spPr>
            <a:xfrm>
              <a:off x="8490562" y="3969299"/>
              <a:ext cx="77343" cy="68674"/>
            </a:xfrm>
            <a:custGeom>
              <a:avLst/>
              <a:gdLst/>
              <a:ahLst/>
              <a:cxnLst/>
              <a:rect l="l" t="t" r="r" b="b"/>
              <a:pathLst>
                <a:path w="406" h="363" extrusionOk="0">
                  <a:moveTo>
                    <a:pt x="388" y="0"/>
                  </a:moveTo>
                  <a:lnTo>
                    <a:pt x="388" y="0"/>
                  </a:lnTo>
                  <a:cubicBezTo>
                    <a:pt x="303" y="64"/>
                    <a:pt x="209" y="80"/>
                    <a:pt x="135" y="80"/>
                  </a:cubicBezTo>
                  <a:cubicBezTo>
                    <a:pt x="58" y="80"/>
                    <a:pt x="3" y="63"/>
                    <a:pt x="3" y="63"/>
                  </a:cubicBezTo>
                  <a:lnTo>
                    <a:pt x="3" y="63"/>
                  </a:lnTo>
                  <a:cubicBezTo>
                    <a:pt x="18" y="176"/>
                    <a:pt x="29" y="272"/>
                    <a:pt x="1" y="345"/>
                  </a:cubicBezTo>
                  <a:cubicBezTo>
                    <a:pt x="47" y="357"/>
                    <a:pt x="96" y="362"/>
                    <a:pt x="147" y="362"/>
                  </a:cubicBezTo>
                  <a:cubicBezTo>
                    <a:pt x="231" y="362"/>
                    <a:pt x="319" y="347"/>
                    <a:pt x="405" y="317"/>
                  </a:cubicBezTo>
                  <a:cubicBezTo>
                    <a:pt x="386" y="242"/>
                    <a:pt x="390" y="140"/>
                    <a:pt x="388" y="0"/>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7"/>
            <p:cNvSpPr/>
            <p:nvPr/>
          </p:nvSpPr>
          <p:spPr>
            <a:xfrm>
              <a:off x="8414363" y="3755897"/>
              <a:ext cx="237554" cy="251805"/>
            </a:xfrm>
            <a:custGeom>
              <a:avLst/>
              <a:gdLst/>
              <a:ahLst/>
              <a:cxnLst/>
              <a:rect l="l" t="t" r="r" b="b"/>
              <a:pathLst>
                <a:path w="1247" h="1331" extrusionOk="0">
                  <a:moveTo>
                    <a:pt x="521" y="0"/>
                  </a:moveTo>
                  <a:cubicBezTo>
                    <a:pt x="298" y="0"/>
                    <a:pt x="79" y="92"/>
                    <a:pt x="26" y="364"/>
                  </a:cubicBezTo>
                  <a:cubicBezTo>
                    <a:pt x="30" y="749"/>
                    <a:pt x="0" y="1045"/>
                    <a:pt x="105" y="1152"/>
                  </a:cubicBezTo>
                  <a:cubicBezTo>
                    <a:pt x="219" y="1273"/>
                    <a:pt x="369" y="1331"/>
                    <a:pt x="533" y="1331"/>
                  </a:cubicBezTo>
                  <a:cubicBezTo>
                    <a:pt x="680" y="1331"/>
                    <a:pt x="839" y="1284"/>
                    <a:pt x="992" y="1193"/>
                  </a:cubicBezTo>
                  <a:cubicBezTo>
                    <a:pt x="1247" y="908"/>
                    <a:pt x="1107" y="405"/>
                    <a:pt x="1045" y="212"/>
                  </a:cubicBezTo>
                  <a:cubicBezTo>
                    <a:pt x="1013" y="111"/>
                    <a:pt x="765" y="0"/>
                    <a:pt x="521"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7"/>
            <p:cNvSpPr/>
            <p:nvPr/>
          </p:nvSpPr>
          <p:spPr>
            <a:xfrm>
              <a:off x="8537997" y="3858625"/>
              <a:ext cx="27432" cy="25351"/>
            </a:xfrm>
            <a:custGeom>
              <a:avLst/>
              <a:gdLst/>
              <a:ahLst/>
              <a:cxnLst/>
              <a:rect l="l" t="t" r="r" b="b"/>
              <a:pathLst>
                <a:path w="144" h="134" extrusionOk="0">
                  <a:moveTo>
                    <a:pt x="84" y="1"/>
                  </a:moveTo>
                  <a:cubicBezTo>
                    <a:pt x="71" y="1"/>
                    <a:pt x="58" y="5"/>
                    <a:pt x="45" y="14"/>
                  </a:cubicBezTo>
                  <a:cubicBezTo>
                    <a:pt x="13" y="37"/>
                    <a:pt x="0" y="78"/>
                    <a:pt x="15" y="108"/>
                  </a:cubicBezTo>
                  <a:cubicBezTo>
                    <a:pt x="23" y="124"/>
                    <a:pt x="40" y="133"/>
                    <a:pt x="59" y="133"/>
                  </a:cubicBezTo>
                  <a:cubicBezTo>
                    <a:pt x="72" y="133"/>
                    <a:pt x="86" y="129"/>
                    <a:pt x="99" y="121"/>
                  </a:cubicBezTo>
                  <a:cubicBezTo>
                    <a:pt x="129" y="99"/>
                    <a:pt x="144" y="56"/>
                    <a:pt x="129" y="29"/>
                  </a:cubicBezTo>
                  <a:cubicBezTo>
                    <a:pt x="120" y="10"/>
                    <a:pt x="103" y="1"/>
                    <a:pt x="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7"/>
            <p:cNvSpPr/>
            <p:nvPr/>
          </p:nvSpPr>
          <p:spPr>
            <a:xfrm>
              <a:off x="8334734" y="4048757"/>
              <a:ext cx="370332" cy="224184"/>
            </a:xfrm>
            <a:custGeom>
              <a:avLst/>
              <a:gdLst/>
              <a:ahLst/>
              <a:cxnLst/>
              <a:rect l="l" t="t" r="r" b="b"/>
              <a:pathLst>
                <a:path w="1944" h="1185" extrusionOk="0">
                  <a:moveTo>
                    <a:pt x="744" y="0"/>
                  </a:moveTo>
                  <a:cubicBezTo>
                    <a:pt x="450" y="39"/>
                    <a:pt x="144" y="99"/>
                    <a:pt x="110" y="375"/>
                  </a:cubicBezTo>
                  <a:cubicBezTo>
                    <a:pt x="71" y="703"/>
                    <a:pt x="1" y="1185"/>
                    <a:pt x="1" y="1185"/>
                  </a:cubicBezTo>
                  <a:lnTo>
                    <a:pt x="973" y="1172"/>
                  </a:lnTo>
                  <a:lnTo>
                    <a:pt x="1067" y="1172"/>
                  </a:lnTo>
                  <a:lnTo>
                    <a:pt x="1937" y="1167"/>
                  </a:lnTo>
                  <a:cubicBezTo>
                    <a:pt x="1937" y="1167"/>
                    <a:pt x="1909" y="707"/>
                    <a:pt x="1926" y="431"/>
                  </a:cubicBezTo>
                  <a:cubicBezTo>
                    <a:pt x="1943" y="152"/>
                    <a:pt x="1592" y="39"/>
                    <a:pt x="1296" y="0"/>
                  </a:cubicBezTo>
                  <a:cubicBezTo>
                    <a:pt x="1259" y="112"/>
                    <a:pt x="1137" y="170"/>
                    <a:pt x="1016" y="170"/>
                  </a:cubicBezTo>
                  <a:cubicBezTo>
                    <a:pt x="897" y="170"/>
                    <a:pt x="780" y="114"/>
                    <a:pt x="744"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7"/>
            <p:cNvSpPr/>
            <p:nvPr/>
          </p:nvSpPr>
          <p:spPr>
            <a:xfrm>
              <a:off x="8498373" y="3886057"/>
              <a:ext cx="28385" cy="20243"/>
            </a:xfrm>
            <a:custGeom>
              <a:avLst/>
              <a:gdLst/>
              <a:ahLst/>
              <a:cxnLst/>
              <a:rect l="l" t="t" r="r" b="b"/>
              <a:pathLst>
                <a:path w="149" h="107" extrusionOk="0">
                  <a:moveTo>
                    <a:pt x="66" y="1"/>
                  </a:moveTo>
                  <a:cubicBezTo>
                    <a:pt x="55" y="1"/>
                    <a:pt x="44" y="7"/>
                    <a:pt x="37" y="12"/>
                  </a:cubicBezTo>
                  <a:cubicBezTo>
                    <a:pt x="30" y="18"/>
                    <a:pt x="24" y="25"/>
                    <a:pt x="20" y="31"/>
                  </a:cubicBezTo>
                  <a:cubicBezTo>
                    <a:pt x="13" y="46"/>
                    <a:pt x="9" y="59"/>
                    <a:pt x="7" y="70"/>
                  </a:cubicBezTo>
                  <a:cubicBezTo>
                    <a:pt x="0" y="91"/>
                    <a:pt x="3" y="104"/>
                    <a:pt x="7" y="106"/>
                  </a:cubicBezTo>
                  <a:cubicBezTo>
                    <a:pt x="11" y="106"/>
                    <a:pt x="20" y="96"/>
                    <a:pt x="28" y="78"/>
                  </a:cubicBezTo>
                  <a:cubicBezTo>
                    <a:pt x="35" y="70"/>
                    <a:pt x="41" y="59"/>
                    <a:pt x="47" y="51"/>
                  </a:cubicBezTo>
                  <a:cubicBezTo>
                    <a:pt x="52" y="46"/>
                    <a:pt x="54" y="42"/>
                    <a:pt x="58" y="40"/>
                  </a:cubicBezTo>
                  <a:cubicBezTo>
                    <a:pt x="61" y="38"/>
                    <a:pt x="63" y="37"/>
                    <a:pt x="65" y="37"/>
                  </a:cubicBezTo>
                  <a:cubicBezTo>
                    <a:pt x="66" y="37"/>
                    <a:pt x="66" y="37"/>
                    <a:pt x="67" y="38"/>
                  </a:cubicBezTo>
                  <a:cubicBezTo>
                    <a:pt x="75" y="38"/>
                    <a:pt x="84" y="46"/>
                    <a:pt x="92" y="53"/>
                  </a:cubicBezTo>
                  <a:cubicBezTo>
                    <a:pt x="97" y="59"/>
                    <a:pt x="101" y="63"/>
                    <a:pt x="105" y="66"/>
                  </a:cubicBezTo>
                  <a:cubicBezTo>
                    <a:pt x="110" y="72"/>
                    <a:pt x="112" y="74"/>
                    <a:pt x="116" y="78"/>
                  </a:cubicBezTo>
                  <a:cubicBezTo>
                    <a:pt x="128" y="92"/>
                    <a:pt x="136" y="102"/>
                    <a:pt x="142" y="102"/>
                  </a:cubicBezTo>
                  <a:cubicBezTo>
                    <a:pt x="143" y="102"/>
                    <a:pt x="143" y="102"/>
                    <a:pt x="144" y="102"/>
                  </a:cubicBezTo>
                  <a:cubicBezTo>
                    <a:pt x="148" y="100"/>
                    <a:pt x="146" y="85"/>
                    <a:pt x="137" y="66"/>
                  </a:cubicBezTo>
                  <a:cubicBezTo>
                    <a:pt x="135" y="61"/>
                    <a:pt x="133" y="55"/>
                    <a:pt x="129" y="51"/>
                  </a:cubicBezTo>
                  <a:cubicBezTo>
                    <a:pt x="127" y="44"/>
                    <a:pt x="122" y="38"/>
                    <a:pt x="118" y="31"/>
                  </a:cubicBezTo>
                  <a:cubicBezTo>
                    <a:pt x="107" y="21"/>
                    <a:pt x="97" y="6"/>
                    <a:pt x="71" y="1"/>
                  </a:cubicBezTo>
                  <a:cubicBezTo>
                    <a:pt x="69" y="1"/>
                    <a:pt x="68" y="1"/>
                    <a:pt x="66"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7"/>
            <p:cNvSpPr/>
            <p:nvPr/>
          </p:nvSpPr>
          <p:spPr>
            <a:xfrm>
              <a:off x="8484085" y="3921435"/>
              <a:ext cx="61722" cy="38026"/>
            </a:xfrm>
            <a:custGeom>
              <a:avLst/>
              <a:gdLst/>
              <a:ahLst/>
              <a:cxnLst/>
              <a:rect l="l" t="t" r="r" b="b"/>
              <a:pathLst>
                <a:path w="324" h="201" extrusionOk="0">
                  <a:moveTo>
                    <a:pt x="321" y="0"/>
                  </a:moveTo>
                  <a:cubicBezTo>
                    <a:pt x="318" y="0"/>
                    <a:pt x="314" y="6"/>
                    <a:pt x="309" y="16"/>
                  </a:cubicBezTo>
                  <a:cubicBezTo>
                    <a:pt x="302" y="26"/>
                    <a:pt x="296" y="41"/>
                    <a:pt x="285" y="59"/>
                  </a:cubicBezTo>
                  <a:cubicBezTo>
                    <a:pt x="283" y="63"/>
                    <a:pt x="279" y="69"/>
                    <a:pt x="277" y="74"/>
                  </a:cubicBezTo>
                  <a:cubicBezTo>
                    <a:pt x="272" y="78"/>
                    <a:pt x="270" y="82"/>
                    <a:pt x="266" y="89"/>
                  </a:cubicBezTo>
                  <a:cubicBezTo>
                    <a:pt x="264" y="93"/>
                    <a:pt x="260" y="97"/>
                    <a:pt x="255" y="103"/>
                  </a:cubicBezTo>
                  <a:cubicBezTo>
                    <a:pt x="251" y="108"/>
                    <a:pt x="247" y="112"/>
                    <a:pt x="242" y="116"/>
                  </a:cubicBezTo>
                  <a:cubicBezTo>
                    <a:pt x="223" y="136"/>
                    <a:pt x="200" y="155"/>
                    <a:pt x="172" y="161"/>
                  </a:cubicBezTo>
                  <a:cubicBezTo>
                    <a:pt x="162" y="164"/>
                    <a:pt x="153" y="166"/>
                    <a:pt x="143" y="166"/>
                  </a:cubicBezTo>
                  <a:cubicBezTo>
                    <a:pt x="126" y="166"/>
                    <a:pt x="110" y="162"/>
                    <a:pt x="95" y="155"/>
                  </a:cubicBezTo>
                  <a:cubicBezTo>
                    <a:pt x="73" y="144"/>
                    <a:pt x="54" y="129"/>
                    <a:pt x="43" y="112"/>
                  </a:cubicBezTo>
                  <a:cubicBezTo>
                    <a:pt x="18" y="80"/>
                    <a:pt x="9" y="54"/>
                    <a:pt x="5" y="54"/>
                  </a:cubicBezTo>
                  <a:cubicBezTo>
                    <a:pt x="0" y="56"/>
                    <a:pt x="0" y="63"/>
                    <a:pt x="3" y="76"/>
                  </a:cubicBezTo>
                  <a:cubicBezTo>
                    <a:pt x="5" y="89"/>
                    <a:pt x="11" y="106"/>
                    <a:pt x="22" y="125"/>
                  </a:cubicBezTo>
                  <a:cubicBezTo>
                    <a:pt x="33" y="146"/>
                    <a:pt x="52" y="168"/>
                    <a:pt x="80" y="185"/>
                  </a:cubicBezTo>
                  <a:cubicBezTo>
                    <a:pt x="98" y="195"/>
                    <a:pt x="121" y="201"/>
                    <a:pt x="145" y="201"/>
                  </a:cubicBezTo>
                  <a:cubicBezTo>
                    <a:pt x="157" y="201"/>
                    <a:pt x="170" y="199"/>
                    <a:pt x="182" y="196"/>
                  </a:cubicBezTo>
                  <a:cubicBezTo>
                    <a:pt x="219" y="185"/>
                    <a:pt x="247" y="161"/>
                    <a:pt x="266" y="140"/>
                  </a:cubicBezTo>
                  <a:cubicBezTo>
                    <a:pt x="270" y="133"/>
                    <a:pt x="277" y="127"/>
                    <a:pt x="281" y="121"/>
                  </a:cubicBezTo>
                  <a:cubicBezTo>
                    <a:pt x="285" y="116"/>
                    <a:pt x="287" y="110"/>
                    <a:pt x="292" y="103"/>
                  </a:cubicBezTo>
                  <a:cubicBezTo>
                    <a:pt x="294" y="97"/>
                    <a:pt x="298" y="93"/>
                    <a:pt x="300" y="86"/>
                  </a:cubicBezTo>
                  <a:cubicBezTo>
                    <a:pt x="305" y="82"/>
                    <a:pt x="305" y="76"/>
                    <a:pt x="307" y="71"/>
                  </a:cubicBezTo>
                  <a:cubicBezTo>
                    <a:pt x="317" y="50"/>
                    <a:pt x="320" y="33"/>
                    <a:pt x="322" y="20"/>
                  </a:cubicBezTo>
                  <a:cubicBezTo>
                    <a:pt x="324" y="7"/>
                    <a:pt x="324" y="1"/>
                    <a:pt x="322" y="1"/>
                  </a:cubicBezTo>
                  <a:cubicBezTo>
                    <a:pt x="321" y="0"/>
                    <a:pt x="321" y="0"/>
                    <a:pt x="321"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7"/>
            <p:cNvSpPr/>
            <p:nvPr/>
          </p:nvSpPr>
          <p:spPr>
            <a:xfrm>
              <a:off x="8544093" y="3855598"/>
              <a:ext cx="31242" cy="14567"/>
            </a:xfrm>
            <a:custGeom>
              <a:avLst/>
              <a:gdLst/>
              <a:ahLst/>
              <a:cxnLst/>
              <a:rect l="l" t="t" r="r" b="b"/>
              <a:pathLst>
                <a:path w="164" h="77" extrusionOk="0">
                  <a:moveTo>
                    <a:pt x="61" y="1"/>
                  </a:moveTo>
                  <a:cubicBezTo>
                    <a:pt x="45" y="1"/>
                    <a:pt x="30" y="5"/>
                    <a:pt x="20" y="12"/>
                  </a:cubicBezTo>
                  <a:cubicBezTo>
                    <a:pt x="2" y="23"/>
                    <a:pt x="0" y="38"/>
                    <a:pt x="5" y="38"/>
                  </a:cubicBezTo>
                  <a:cubicBezTo>
                    <a:pt x="6" y="39"/>
                    <a:pt x="7" y="40"/>
                    <a:pt x="8" y="40"/>
                  </a:cubicBezTo>
                  <a:cubicBezTo>
                    <a:pt x="13" y="40"/>
                    <a:pt x="20" y="35"/>
                    <a:pt x="30" y="34"/>
                  </a:cubicBezTo>
                  <a:cubicBezTo>
                    <a:pt x="33" y="33"/>
                    <a:pt x="37" y="33"/>
                    <a:pt x="41" y="33"/>
                  </a:cubicBezTo>
                  <a:cubicBezTo>
                    <a:pt x="52" y="33"/>
                    <a:pt x="66" y="35"/>
                    <a:pt x="82" y="40"/>
                  </a:cubicBezTo>
                  <a:cubicBezTo>
                    <a:pt x="103" y="47"/>
                    <a:pt x="122" y="55"/>
                    <a:pt x="133" y="64"/>
                  </a:cubicBezTo>
                  <a:cubicBezTo>
                    <a:pt x="146" y="70"/>
                    <a:pt x="152" y="77"/>
                    <a:pt x="157" y="77"/>
                  </a:cubicBezTo>
                  <a:cubicBezTo>
                    <a:pt x="163" y="75"/>
                    <a:pt x="163" y="62"/>
                    <a:pt x="152" y="47"/>
                  </a:cubicBezTo>
                  <a:cubicBezTo>
                    <a:pt x="139" y="30"/>
                    <a:pt x="120" y="15"/>
                    <a:pt x="92" y="6"/>
                  </a:cubicBezTo>
                  <a:cubicBezTo>
                    <a:pt x="82" y="3"/>
                    <a:pt x="71"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7"/>
            <p:cNvSpPr/>
            <p:nvPr/>
          </p:nvSpPr>
          <p:spPr>
            <a:xfrm>
              <a:off x="8444843" y="3854652"/>
              <a:ext cx="27241" cy="25162"/>
            </a:xfrm>
            <a:custGeom>
              <a:avLst/>
              <a:gdLst/>
              <a:ahLst/>
              <a:cxnLst/>
              <a:rect l="l" t="t" r="r" b="b"/>
              <a:pathLst>
                <a:path w="143" h="133" extrusionOk="0">
                  <a:moveTo>
                    <a:pt x="84" y="1"/>
                  </a:moveTo>
                  <a:cubicBezTo>
                    <a:pt x="71" y="1"/>
                    <a:pt x="58" y="5"/>
                    <a:pt x="46" y="13"/>
                  </a:cubicBezTo>
                  <a:cubicBezTo>
                    <a:pt x="14" y="37"/>
                    <a:pt x="1" y="77"/>
                    <a:pt x="16" y="107"/>
                  </a:cubicBezTo>
                  <a:cubicBezTo>
                    <a:pt x="23" y="124"/>
                    <a:pt x="40" y="133"/>
                    <a:pt x="59" y="133"/>
                  </a:cubicBezTo>
                  <a:cubicBezTo>
                    <a:pt x="72" y="133"/>
                    <a:pt x="85" y="129"/>
                    <a:pt x="97" y="120"/>
                  </a:cubicBezTo>
                  <a:cubicBezTo>
                    <a:pt x="129" y="99"/>
                    <a:pt x="142" y="56"/>
                    <a:pt x="129" y="28"/>
                  </a:cubicBezTo>
                  <a:cubicBezTo>
                    <a:pt x="120" y="10"/>
                    <a:pt x="103" y="1"/>
                    <a:pt x="8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7"/>
            <p:cNvSpPr/>
            <p:nvPr/>
          </p:nvSpPr>
          <p:spPr>
            <a:xfrm>
              <a:off x="8450939" y="3851625"/>
              <a:ext cx="31242" cy="14567"/>
            </a:xfrm>
            <a:custGeom>
              <a:avLst/>
              <a:gdLst/>
              <a:ahLst/>
              <a:cxnLst/>
              <a:rect l="l" t="t" r="r" b="b"/>
              <a:pathLst>
                <a:path w="164" h="77" extrusionOk="0">
                  <a:moveTo>
                    <a:pt x="60" y="0"/>
                  </a:moveTo>
                  <a:cubicBezTo>
                    <a:pt x="45" y="0"/>
                    <a:pt x="30" y="4"/>
                    <a:pt x="20" y="12"/>
                  </a:cubicBezTo>
                  <a:cubicBezTo>
                    <a:pt x="3" y="23"/>
                    <a:pt x="1" y="38"/>
                    <a:pt x="5" y="38"/>
                  </a:cubicBezTo>
                  <a:cubicBezTo>
                    <a:pt x="6" y="39"/>
                    <a:pt x="8" y="39"/>
                    <a:pt x="9" y="39"/>
                  </a:cubicBezTo>
                  <a:cubicBezTo>
                    <a:pt x="14" y="39"/>
                    <a:pt x="21" y="35"/>
                    <a:pt x="31" y="33"/>
                  </a:cubicBezTo>
                  <a:cubicBezTo>
                    <a:pt x="34" y="33"/>
                    <a:pt x="37" y="33"/>
                    <a:pt x="40" y="33"/>
                  </a:cubicBezTo>
                  <a:cubicBezTo>
                    <a:pt x="51" y="33"/>
                    <a:pt x="66" y="35"/>
                    <a:pt x="82" y="40"/>
                  </a:cubicBezTo>
                  <a:cubicBezTo>
                    <a:pt x="104" y="46"/>
                    <a:pt x="121" y="55"/>
                    <a:pt x="134" y="63"/>
                  </a:cubicBezTo>
                  <a:cubicBezTo>
                    <a:pt x="147" y="70"/>
                    <a:pt x="153" y="76"/>
                    <a:pt x="157" y="76"/>
                  </a:cubicBezTo>
                  <a:cubicBezTo>
                    <a:pt x="162" y="74"/>
                    <a:pt x="164" y="61"/>
                    <a:pt x="151" y="46"/>
                  </a:cubicBezTo>
                  <a:cubicBezTo>
                    <a:pt x="140" y="29"/>
                    <a:pt x="119" y="14"/>
                    <a:pt x="93" y="6"/>
                  </a:cubicBezTo>
                  <a:cubicBezTo>
                    <a:pt x="82" y="2"/>
                    <a:pt x="71" y="0"/>
                    <a:pt x="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7"/>
            <p:cNvSpPr/>
            <p:nvPr/>
          </p:nvSpPr>
          <p:spPr>
            <a:xfrm>
              <a:off x="8571905" y="3863922"/>
              <a:ext cx="18479" cy="7567"/>
            </a:xfrm>
            <a:custGeom>
              <a:avLst/>
              <a:gdLst/>
              <a:ahLst/>
              <a:cxnLst/>
              <a:rect l="l" t="t" r="r" b="b"/>
              <a:pathLst>
                <a:path w="97" h="40" extrusionOk="0">
                  <a:moveTo>
                    <a:pt x="77" y="1"/>
                  </a:moveTo>
                  <a:cubicBezTo>
                    <a:pt x="69" y="1"/>
                    <a:pt x="59" y="2"/>
                    <a:pt x="47" y="5"/>
                  </a:cubicBezTo>
                  <a:cubicBezTo>
                    <a:pt x="23" y="7"/>
                    <a:pt x="4" y="11"/>
                    <a:pt x="2" y="22"/>
                  </a:cubicBezTo>
                  <a:cubicBezTo>
                    <a:pt x="0" y="29"/>
                    <a:pt x="16" y="40"/>
                    <a:pt x="40" y="40"/>
                  </a:cubicBezTo>
                  <a:cubicBezTo>
                    <a:pt x="43" y="40"/>
                    <a:pt x="47" y="40"/>
                    <a:pt x="51" y="39"/>
                  </a:cubicBezTo>
                  <a:cubicBezTo>
                    <a:pt x="66" y="37"/>
                    <a:pt x="79" y="31"/>
                    <a:pt x="86" y="24"/>
                  </a:cubicBezTo>
                  <a:cubicBezTo>
                    <a:pt x="94" y="16"/>
                    <a:pt x="96" y="9"/>
                    <a:pt x="92" y="5"/>
                  </a:cubicBezTo>
                  <a:cubicBezTo>
                    <a:pt x="89" y="2"/>
                    <a:pt x="84" y="1"/>
                    <a:pt x="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7"/>
            <p:cNvSpPr/>
            <p:nvPr/>
          </p:nvSpPr>
          <p:spPr>
            <a:xfrm>
              <a:off x="8437223" y="3853138"/>
              <a:ext cx="16002" cy="8324"/>
            </a:xfrm>
            <a:custGeom>
              <a:avLst/>
              <a:gdLst/>
              <a:ahLst/>
              <a:cxnLst/>
              <a:rect l="l" t="t" r="r" b="b"/>
              <a:pathLst>
                <a:path w="84" h="44" extrusionOk="0">
                  <a:moveTo>
                    <a:pt x="19" y="0"/>
                  </a:moveTo>
                  <a:cubicBezTo>
                    <a:pt x="13" y="0"/>
                    <a:pt x="9" y="1"/>
                    <a:pt x="7" y="4"/>
                  </a:cubicBezTo>
                  <a:cubicBezTo>
                    <a:pt x="0" y="13"/>
                    <a:pt x="13" y="32"/>
                    <a:pt x="37" y="40"/>
                  </a:cubicBezTo>
                  <a:cubicBezTo>
                    <a:pt x="44" y="42"/>
                    <a:pt x="51" y="43"/>
                    <a:pt x="58" y="43"/>
                  </a:cubicBezTo>
                  <a:cubicBezTo>
                    <a:pt x="72" y="43"/>
                    <a:pt x="81" y="39"/>
                    <a:pt x="81" y="32"/>
                  </a:cubicBezTo>
                  <a:cubicBezTo>
                    <a:pt x="84" y="23"/>
                    <a:pt x="69" y="13"/>
                    <a:pt x="49" y="6"/>
                  </a:cubicBezTo>
                  <a:cubicBezTo>
                    <a:pt x="37" y="2"/>
                    <a:pt x="27" y="0"/>
                    <a:pt x="1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7"/>
            <p:cNvSpPr/>
            <p:nvPr/>
          </p:nvSpPr>
          <p:spPr>
            <a:xfrm>
              <a:off x="8345402" y="3724302"/>
              <a:ext cx="354711" cy="318966"/>
            </a:xfrm>
            <a:custGeom>
              <a:avLst/>
              <a:gdLst/>
              <a:ahLst/>
              <a:cxnLst/>
              <a:rect l="l" t="t" r="r" b="b"/>
              <a:pathLst>
                <a:path w="1862" h="1686" extrusionOk="0">
                  <a:moveTo>
                    <a:pt x="999" y="1"/>
                  </a:moveTo>
                  <a:cubicBezTo>
                    <a:pt x="846" y="1"/>
                    <a:pt x="688" y="41"/>
                    <a:pt x="559" y="130"/>
                  </a:cubicBezTo>
                  <a:cubicBezTo>
                    <a:pt x="384" y="154"/>
                    <a:pt x="264" y="501"/>
                    <a:pt x="277" y="824"/>
                  </a:cubicBezTo>
                  <a:cubicBezTo>
                    <a:pt x="289" y="1148"/>
                    <a:pt x="0" y="1332"/>
                    <a:pt x="73" y="1516"/>
                  </a:cubicBezTo>
                  <a:cubicBezTo>
                    <a:pt x="144" y="1589"/>
                    <a:pt x="279" y="1645"/>
                    <a:pt x="279" y="1645"/>
                  </a:cubicBezTo>
                  <a:cubicBezTo>
                    <a:pt x="255" y="1415"/>
                    <a:pt x="435" y="1141"/>
                    <a:pt x="403" y="820"/>
                  </a:cubicBezTo>
                  <a:cubicBezTo>
                    <a:pt x="371" y="501"/>
                    <a:pt x="480" y="293"/>
                    <a:pt x="596" y="231"/>
                  </a:cubicBezTo>
                  <a:cubicBezTo>
                    <a:pt x="878" y="497"/>
                    <a:pt x="1377" y="505"/>
                    <a:pt x="1377" y="505"/>
                  </a:cubicBezTo>
                  <a:cubicBezTo>
                    <a:pt x="1439" y="910"/>
                    <a:pt x="1320" y="1492"/>
                    <a:pt x="1382" y="1685"/>
                  </a:cubicBezTo>
                  <a:cubicBezTo>
                    <a:pt x="1525" y="1619"/>
                    <a:pt x="1855" y="1527"/>
                    <a:pt x="1861" y="1428"/>
                  </a:cubicBezTo>
                  <a:cubicBezTo>
                    <a:pt x="1598" y="1171"/>
                    <a:pt x="1829" y="781"/>
                    <a:pt x="1562" y="267"/>
                  </a:cubicBezTo>
                  <a:cubicBezTo>
                    <a:pt x="1476" y="102"/>
                    <a:pt x="1243" y="1"/>
                    <a:pt x="999"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7"/>
            <p:cNvSpPr/>
            <p:nvPr/>
          </p:nvSpPr>
          <p:spPr>
            <a:xfrm>
              <a:off x="8557427" y="3817571"/>
              <a:ext cx="27241" cy="15892"/>
            </a:xfrm>
            <a:custGeom>
              <a:avLst/>
              <a:gdLst/>
              <a:ahLst/>
              <a:cxnLst/>
              <a:rect l="l" t="t" r="r" b="b"/>
              <a:pathLst>
                <a:path w="143" h="84" extrusionOk="0">
                  <a:moveTo>
                    <a:pt x="48" y="1"/>
                  </a:moveTo>
                  <a:cubicBezTo>
                    <a:pt x="40" y="1"/>
                    <a:pt x="32" y="2"/>
                    <a:pt x="27" y="4"/>
                  </a:cubicBezTo>
                  <a:cubicBezTo>
                    <a:pt x="9" y="8"/>
                    <a:pt x="1" y="14"/>
                    <a:pt x="3" y="19"/>
                  </a:cubicBezTo>
                  <a:cubicBezTo>
                    <a:pt x="3" y="29"/>
                    <a:pt x="42" y="27"/>
                    <a:pt x="76" y="42"/>
                  </a:cubicBezTo>
                  <a:cubicBezTo>
                    <a:pt x="106" y="56"/>
                    <a:pt x="127" y="83"/>
                    <a:pt x="136" y="83"/>
                  </a:cubicBezTo>
                  <a:cubicBezTo>
                    <a:pt x="137" y="83"/>
                    <a:pt x="137" y="83"/>
                    <a:pt x="138" y="83"/>
                  </a:cubicBezTo>
                  <a:cubicBezTo>
                    <a:pt x="142" y="81"/>
                    <a:pt x="142" y="70"/>
                    <a:pt x="136" y="55"/>
                  </a:cubicBezTo>
                  <a:cubicBezTo>
                    <a:pt x="129" y="40"/>
                    <a:pt x="114" y="21"/>
                    <a:pt x="91" y="10"/>
                  </a:cubicBezTo>
                  <a:cubicBezTo>
                    <a:pt x="75" y="3"/>
                    <a:pt x="60" y="1"/>
                    <a:pt x="48"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7"/>
            <p:cNvSpPr/>
            <p:nvPr/>
          </p:nvSpPr>
          <p:spPr>
            <a:xfrm>
              <a:off x="8436270" y="3817571"/>
              <a:ext cx="26860" cy="15892"/>
            </a:xfrm>
            <a:custGeom>
              <a:avLst/>
              <a:gdLst/>
              <a:ahLst/>
              <a:cxnLst/>
              <a:rect l="l" t="t" r="r" b="b"/>
              <a:pathLst>
                <a:path w="141" h="84" extrusionOk="0">
                  <a:moveTo>
                    <a:pt x="96" y="1"/>
                  </a:moveTo>
                  <a:cubicBezTo>
                    <a:pt x="83" y="1"/>
                    <a:pt x="68" y="3"/>
                    <a:pt x="52" y="10"/>
                  </a:cubicBezTo>
                  <a:cubicBezTo>
                    <a:pt x="29" y="21"/>
                    <a:pt x="14" y="40"/>
                    <a:pt x="7" y="55"/>
                  </a:cubicBezTo>
                  <a:cubicBezTo>
                    <a:pt x="1" y="70"/>
                    <a:pt x="1" y="81"/>
                    <a:pt x="5" y="83"/>
                  </a:cubicBezTo>
                  <a:cubicBezTo>
                    <a:pt x="6" y="83"/>
                    <a:pt x="6" y="83"/>
                    <a:pt x="7" y="83"/>
                  </a:cubicBezTo>
                  <a:cubicBezTo>
                    <a:pt x="17" y="83"/>
                    <a:pt x="37" y="56"/>
                    <a:pt x="67" y="42"/>
                  </a:cubicBezTo>
                  <a:cubicBezTo>
                    <a:pt x="101" y="27"/>
                    <a:pt x="138" y="29"/>
                    <a:pt x="140" y="19"/>
                  </a:cubicBezTo>
                  <a:cubicBezTo>
                    <a:pt x="140" y="14"/>
                    <a:pt x="134" y="8"/>
                    <a:pt x="116" y="4"/>
                  </a:cubicBezTo>
                  <a:cubicBezTo>
                    <a:pt x="111" y="2"/>
                    <a:pt x="104" y="1"/>
                    <a:pt x="96"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68" name="Google Shape;2868;p27"/>
          <p:cNvGrpSpPr/>
          <p:nvPr/>
        </p:nvGrpSpPr>
        <p:grpSpPr>
          <a:xfrm>
            <a:off x="265918" y="1392525"/>
            <a:ext cx="847346" cy="875453"/>
            <a:chOff x="265918" y="1392525"/>
            <a:chExt cx="847346" cy="875453"/>
          </a:xfrm>
        </p:grpSpPr>
        <p:sp>
          <p:nvSpPr>
            <p:cNvPr id="2869" name="Google Shape;2869;p27"/>
            <p:cNvSpPr/>
            <p:nvPr/>
          </p:nvSpPr>
          <p:spPr>
            <a:xfrm>
              <a:off x="598242" y="1872274"/>
              <a:ext cx="515022" cy="395704"/>
            </a:xfrm>
            <a:custGeom>
              <a:avLst/>
              <a:gdLst/>
              <a:ahLst/>
              <a:cxnLst/>
              <a:rect l="l" t="t" r="r" b="b"/>
              <a:pathLst>
                <a:path w="1869" h="1436" extrusionOk="0">
                  <a:moveTo>
                    <a:pt x="1405" y="1"/>
                  </a:moveTo>
                  <a:lnTo>
                    <a:pt x="0" y="665"/>
                  </a:lnTo>
                  <a:lnTo>
                    <a:pt x="1868" y="1436"/>
                  </a:lnTo>
                  <a:lnTo>
                    <a:pt x="1405"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7"/>
            <p:cNvSpPr/>
            <p:nvPr/>
          </p:nvSpPr>
          <p:spPr>
            <a:xfrm>
              <a:off x="265918" y="1392525"/>
              <a:ext cx="786448" cy="786448"/>
            </a:xfrm>
            <a:custGeom>
              <a:avLst/>
              <a:gdLst/>
              <a:ahLst/>
              <a:cxnLst/>
              <a:rect l="l" t="t" r="r" b="b"/>
              <a:pathLst>
                <a:path w="2854" h="2854" extrusionOk="0">
                  <a:moveTo>
                    <a:pt x="1427" y="0"/>
                  </a:moveTo>
                  <a:cubicBezTo>
                    <a:pt x="639" y="0"/>
                    <a:pt x="1" y="639"/>
                    <a:pt x="1" y="1427"/>
                  </a:cubicBezTo>
                  <a:cubicBezTo>
                    <a:pt x="1" y="2215"/>
                    <a:pt x="639" y="2853"/>
                    <a:pt x="1427" y="2853"/>
                  </a:cubicBezTo>
                  <a:cubicBezTo>
                    <a:pt x="2215" y="2853"/>
                    <a:pt x="2853" y="2215"/>
                    <a:pt x="2853" y="1427"/>
                  </a:cubicBezTo>
                  <a:cubicBezTo>
                    <a:pt x="2853" y="639"/>
                    <a:pt x="2215" y="0"/>
                    <a:pt x="1427"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1" name="Google Shape;2871;p27"/>
          <p:cNvGrpSpPr/>
          <p:nvPr/>
        </p:nvGrpSpPr>
        <p:grpSpPr>
          <a:xfrm>
            <a:off x="429393" y="1511432"/>
            <a:ext cx="459483" cy="548641"/>
            <a:chOff x="429393" y="1511432"/>
            <a:chExt cx="459483" cy="548641"/>
          </a:xfrm>
        </p:grpSpPr>
        <p:sp>
          <p:nvSpPr>
            <p:cNvPr id="2872" name="Google Shape;2872;p27"/>
            <p:cNvSpPr/>
            <p:nvPr/>
          </p:nvSpPr>
          <p:spPr>
            <a:xfrm>
              <a:off x="429393" y="1683452"/>
              <a:ext cx="459483" cy="235319"/>
            </a:xfrm>
            <a:custGeom>
              <a:avLst/>
              <a:gdLst/>
              <a:ahLst/>
              <a:cxnLst/>
              <a:rect l="l" t="t" r="r" b="b"/>
              <a:pathLst>
                <a:path w="2462" h="1264" extrusionOk="0">
                  <a:moveTo>
                    <a:pt x="985" y="0"/>
                  </a:moveTo>
                  <a:cubicBezTo>
                    <a:pt x="821" y="0"/>
                    <a:pt x="671" y="26"/>
                    <a:pt x="572" y="97"/>
                  </a:cubicBezTo>
                  <a:cubicBezTo>
                    <a:pt x="585" y="487"/>
                    <a:pt x="0" y="711"/>
                    <a:pt x="347" y="1178"/>
                  </a:cubicBezTo>
                  <a:cubicBezTo>
                    <a:pt x="519" y="1242"/>
                    <a:pt x="756" y="1263"/>
                    <a:pt x="998" y="1263"/>
                  </a:cubicBezTo>
                  <a:cubicBezTo>
                    <a:pt x="1510" y="1263"/>
                    <a:pt x="2048" y="1168"/>
                    <a:pt x="2056" y="1168"/>
                  </a:cubicBezTo>
                  <a:cubicBezTo>
                    <a:pt x="2461" y="831"/>
                    <a:pt x="1782" y="602"/>
                    <a:pt x="1819" y="155"/>
                  </a:cubicBezTo>
                  <a:cubicBezTo>
                    <a:pt x="1636" y="88"/>
                    <a:pt x="1286" y="0"/>
                    <a:pt x="985"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7"/>
            <p:cNvSpPr/>
            <p:nvPr/>
          </p:nvSpPr>
          <p:spPr>
            <a:xfrm>
              <a:off x="588028" y="1761085"/>
              <a:ext cx="145385" cy="137952"/>
            </a:xfrm>
            <a:custGeom>
              <a:avLst/>
              <a:gdLst/>
              <a:ahLst/>
              <a:cxnLst/>
              <a:rect l="l" t="t" r="r" b="b"/>
              <a:pathLst>
                <a:path w="779" h="741" extrusionOk="0">
                  <a:moveTo>
                    <a:pt x="172" y="1"/>
                  </a:moveTo>
                  <a:cubicBezTo>
                    <a:pt x="166" y="279"/>
                    <a:pt x="189" y="414"/>
                    <a:pt x="1" y="455"/>
                  </a:cubicBezTo>
                  <a:cubicBezTo>
                    <a:pt x="115" y="646"/>
                    <a:pt x="213" y="741"/>
                    <a:pt x="334" y="741"/>
                  </a:cubicBezTo>
                  <a:cubicBezTo>
                    <a:pt x="450" y="741"/>
                    <a:pt x="587" y="654"/>
                    <a:pt x="778" y="483"/>
                  </a:cubicBezTo>
                  <a:cubicBezTo>
                    <a:pt x="513" y="442"/>
                    <a:pt x="530" y="284"/>
                    <a:pt x="558" y="63"/>
                  </a:cubicBezTo>
                  <a:lnTo>
                    <a:pt x="558" y="63"/>
                  </a:lnTo>
                  <a:cubicBezTo>
                    <a:pt x="557" y="63"/>
                    <a:pt x="502" y="81"/>
                    <a:pt x="425" y="81"/>
                  </a:cubicBezTo>
                  <a:cubicBezTo>
                    <a:pt x="352" y="81"/>
                    <a:pt x="258" y="65"/>
                    <a:pt x="172"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7"/>
            <p:cNvSpPr/>
            <p:nvPr/>
          </p:nvSpPr>
          <p:spPr>
            <a:xfrm>
              <a:off x="616769" y="1761085"/>
              <a:ext cx="75772" cy="67952"/>
            </a:xfrm>
            <a:custGeom>
              <a:avLst/>
              <a:gdLst/>
              <a:ahLst/>
              <a:cxnLst/>
              <a:rect l="l" t="t" r="r" b="b"/>
              <a:pathLst>
                <a:path w="406" h="365" extrusionOk="0">
                  <a:moveTo>
                    <a:pt x="18" y="1"/>
                  </a:moveTo>
                  <a:lnTo>
                    <a:pt x="18" y="1"/>
                  </a:lnTo>
                  <a:cubicBezTo>
                    <a:pt x="16" y="140"/>
                    <a:pt x="20" y="245"/>
                    <a:pt x="1" y="318"/>
                  </a:cubicBezTo>
                  <a:cubicBezTo>
                    <a:pt x="88" y="349"/>
                    <a:pt x="176" y="365"/>
                    <a:pt x="260" y="365"/>
                  </a:cubicBezTo>
                  <a:cubicBezTo>
                    <a:pt x="310" y="365"/>
                    <a:pt x="359" y="359"/>
                    <a:pt x="406" y="348"/>
                  </a:cubicBezTo>
                  <a:cubicBezTo>
                    <a:pt x="378" y="275"/>
                    <a:pt x="389" y="177"/>
                    <a:pt x="404" y="63"/>
                  </a:cubicBezTo>
                  <a:lnTo>
                    <a:pt x="404" y="63"/>
                  </a:lnTo>
                  <a:cubicBezTo>
                    <a:pt x="403" y="63"/>
                    <a:pt x="348" y="81"/>
                    <a:pt x="271" y="81"/>
                  </a:cubicBezTo>
                  <a:cubicBezTo>
                    <a:pt x="198" y="81"/>
                    <a:pt x="104" y="65"/>
                    <a:pt x="18" y="1"/>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7"/>
            <p:cNvSpPr/>
            <p:nvPr/>
          </p:nvSpPr>
          <p:spPr>
            <a:xfrm>
              <a:off x="534465" y="1551272"/>
              <a:ext cx="232914" cy="247978"/>
            </a:xfrm>
            <a:custGeom>
              <a:avLst/>
              <a:gdLst/>
              <a:ahLst/>
              <a:cxnLst/>
              <a:rect l="l" t="t" r="r" b="b"/>
              <a:pathLst>
                <a:path w="1248" h="1332" extrusionOk="0">
                  <a:moveTo>
                    <a:pt x="726" y="0"/>
                  </a:moveTo>
                  <a:cubicBezTo>
                    <a:pt x="482" y="0"/>
                    <a:pt x="234" y="110"/>
                    <a:pt x="202" y="211"/>
                  </a:cubicBezTo>
                  <a:cubicBezTo>
                    <a:pt x="140" y="404"/>
                    <a:pt x="1" y="907"/>
                    <a:pt x="256" y="1194"/>
                  </a:cubicBezTo>
                  <a:cubicBezTo>
                    <a:pt x="408" y="1285"/>
                    <a:pt x="566" y="1332"/>
                    <a:pt x="713" y="1332"/>
                  </a:cubicBezTo>
                  <a:cubicBezTo>
                    <a:pt x="877" y="1332"/>
                    <a:pt x="1028" y="1274"/>
                    <a:pt x="1142" y="1154"/>
                  </a:cubicBezTo>
                  <a:cubicBezTo>
                    <a:pt x="1247" y="1047"/>
                    <a:pt x="1217" y="751"/>
                    <a:pt x="1221" y="366"/>
                  </a:cubicBezTo>
                  <a:cubicBezTo>
                    <a:pt x="1168" y="92"/>
                    <a:pt x="948" y="0"/>
                    <a:pt x="726"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7"/>
            <p:cNvSpPr/>
            <p:nvPr/>
          </p:nvSpPr>
          <p:spPr>
            <a:xfrm>
              <a:off x="510204" y="1649197"/>
              <a:ext cx="52443" cy="71675"/>
            </a:xfrm>
            <a:custGeom>
              <a:avLst/>
              <a:gdLst/>
              <a:ahLst/>
              <a:cxnLst/>
              <a:rect l="l" t="t" r="r" b="b"/>
              <a:pathLst>
                <a:path w="281" h="385" extrusionOk="0">
                  <a:moveTo>
                    <a:pt x="126" y="1"/>
                  </a:moveTo>
                  <a:cubicBezTo>
                    <a:pt x="54" y="1"/>
                    <a:pt x="1" y="104"/>
                    <a:pt x="39" y="246"/>
                  </a:cubicBezTo>
                  <a:cubicBezTo>
                    <a:pt x="68" y="356"/>
                    <a:pt x="124" y="385"/>
                    <a:pt x="174" y="385"/>
                  </a:cubicBezTo>
                  <a:cubicBezTo>
                    <a:pt x="231" y="385"/>
                    <a:pt x="281" y="349"/>
                    <a:pt x="281" y="349"/>
                  </a:cubicBezTo>
                  <a:lnTo>
                    <a:pt x="266" y="141"/>
                  </a:lnTo>
                  <a:cubicBezTo>
                    <a:pt x="224" y="42"/>
                    <a:pt x="171" y="1"/>
                    <a:pt x="126"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7"/>
            <p:cNvSpPr/>
            <p:nvPr/>
          </p:nvSpPr>
          <p:spPr>
            <a:xfrm>
              <a:off x="756369" y="1654410"/>
              <a:ext cx="51137" cy="67766"/>
            </a:xfrm>
            <a:custGeom>
              <a:avLst/>
              <a:gdLst/>
              <a:ahLst/>
              <a:cxnLst/>
              <a:rect l="l" t="t" r="r" b="b"/>
              <a:pathLst>
                <a:path w="274" h="364" extrusionOk="0">
                  <a:moveTo>
                    <a:pt x="158" y="0"/>
                  </a:moveTo>
                  <a:cubicBezTo>
                    <a:pt x="110" y="0"/>
                    <a:pt x="51" y="46"/>
                    <a:pt x="7" y="152"/>
                  </a:cubicBezTo>
                  <a:lnTo>
                    <a:pt x="0" y="328"/>
                  </a:lnTo>
                  <a:cubicBezTo>
                    <a:pt x="0" y="328"/>
                    <a:pt x="48" y="363"/>
                    <a:pt x="103" y="363"/>
                  </a:cubicBezTo>
                  <a:cubicBezTo>
                    <a:pt x="152" y="363"/>
                    <a:pt x="206" y="334"/>
                    <a:pt x="236" y="225"/>
                  </a:cubicBezTo>
                  <a:cubicBezTo>
                    <a:pt x="273" y="89"/>
                    <a:pt x="226" y="0"/>
                    <a:pt x="158"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7"/>
            <p:cNvSpPr/>
            <p:nvPr/>
          </p:nvSpPr>
          <p:spPr>
            <a:xfrm>
              <a:off x="707658" y="1665580"/>
              <a:ext cx="32474" cy="28298"/>
            </a:xfrm>
            <a:custGeom>
              <a:avLst/>
              <a:gdLst/>
              <a:ahLst/>
              <a:cxnLst/>
              <a:rect l="l" t="t" r="r" b="b"/>
              <a:pathLst>
                <a:path w="174" h="152" extrusionOk="0">
                  <a:moveTo>
                    <a:pt x="101" y="1"/>
                  </a:moveTo>
                  <a:cubicBezTo>
                    <a:pt x="67" y="1"/>
                    <a:pt x="30" y="26"/>
                    <a:pt x="15" y="62"/>
                  </a:cubicBezTo>
                  <a:cubicBezTo>
                    <a:pt x="0" y="103"/>
                    <a:pt x="17" y="141"/>
                    <a:pt x="56" y="150"/>
                  </a:cubicBezTo>
                  <a:cubicBezTo>
                    <a:pt x="60" y="151"/>
                    <a:pt x="65" y="151"/>
                    <a:pt x="70" y="151"/>
                  </a:cubicBezTo>
                  <a:cubicBezTo>
                    <a:pt x="105" y="151"/>
                    <a:pt x="141" y="126"/>
                    <a:pt x="156" y="90"/>
                  </a:cubicBezTo>
                  <a:cubicBezTo>
                    <a:pt x="174" y="49"/>
                    <a:pt x="154" y="11"/>
                    <a:pt x="116" y="2"/>
                  </a:cubicBezTo>
                  <a:cubicBezTo>
                    <a:pt x="111" y="1"/>
                    <a:pt x="106" y="1"/>
                    <a:pt x="1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7"/>
            <p:cNvSpPr/>
            <p:nvPr/>
          </p:nvSpPr>
          <p:spPr>
            <a:xfrm>
              <a:off x="615276" y="1662788"/>
              <a:ext cx="32474" cy="28298"/>
            </a:xfrm>
            <a:custGeom>
              <a:avLst/>
              <a:gdLst/>
              <a:ahLst/>
              <a:cxnLst/>
              <a:rect l="l" t="t" r="r" b="b"/>
              <a:pathLst>
                <a:path w="174" h="152" extrusionOk="0">
                  <a:moveTo>
                    <a:pt x="102" y="1"/>
                  </a:moveTo>
                  <a:cubicBezTo>
                    <a:pt x="67" y="1"/>
                    <a:pt x="30" y="26"/>
                    <a:pt x="15" y="62"/>
                  </a:cubicBezTo>
                  <a:cubicBezTo>
                    <a:pt x="0" y="103"/>
                    <a:pt x="17" y="141"/>
                    <a:pt x="56" y="150"/>
                  </a:cubicBezTo>
                  <a:cubicBezTo>
                    <a:pt x="61" y="151"/>
                    <a:pt x="66" y="151"/>
                    <a:pt x="70" y="151"/>
                  </a:cubicBezTo>
                  <a:cubicBezTo>
                    <a:pt x="105" y="151"/>
                    <a:pt x="142" y="126"/>
                    <a:pt x="157" y="90"/>
                  </a:cubicBezTo>
                  <a:cubicBezTo>
                    <a:pt x="174" y="49"/>
                    <a:pt x="155" y="9"/>
                    <a:pt x="116" y="2"/>
                  </a:cubicBezTo>
                  <a:cubicBezTo>
                    <a:pt x="111" y="1"/>
                    <a:pt x="106" y="1"/>
                    <a:pt x="1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7"/>
            <p:cNvSpPr/>
            <p:nvPr/>
          </p:nvSpPr>
          <p:spPr>
            <a:xfrm>
              <a:off x="482582" y="1839276"/>
              <a:ext cx="362622" cy="220798"/>
            </a:xfrm>
            <a:custGeom>
              <a:avLst/>
              <a:gdLst/>
              <a:ahLst/>
              <a:cxnLst/>
              <a:rect l="l" t="t" r="r" b="b"/>
              <a:pathLst>
                <a:path w="1943" h="1186" extrusionOk="0">
                  <a:moveTo>
                    <a:pt x="647" y="1"/>
                  </a:moveTo>
                  <a:cubicBezTo>
                    <a:pt x="351" y="41"/>
                    <a:pt x="0" y="155"/>
                    <a:pt x="17" y="431"/>
                  </a:cubicBezTo>
                  <a:cubicBezTo>
                    <a:pt x="35" y="710"/>
                    <a:pt x="7" y="1168"/>
                    <a:pt x="7" y="1168"/>
                  </a:cubicBezTo>
                  <a:lnTo>
                    <a:pt x="876" y="1174"/>
                  </a:lnTo>
                  <a:lnTo>
                    <a:pt x="970" y="1174"/>
                  </a:lnTo>
                  <a:lnTo>
                    <a:pt x="1943" y="1185"/>
                  </a:lnTo>
                  <a:cubicBezTo>
                    <a:pt x="1943" y="1185"/>
                    <a:pt x="1872" y="703"/>
                    <a:pt x="1834" y="378"/>
                  </a:cubicBezTo>
                  <a:cubicBezTo>
                    <a:pt x="1799" y="101"/>
                    <a:pt x="1482" y="44"/>
                    <a:pt x="1187" y="5"/>
                  </a:cubicBezTo>
                  <a:cubicBezTo>
                    <a:pt x="1152" y="118"/>
                    <a:pt x="1040" y="172"/>
                    <a:pt x="925" y="172"/>
                  </a:cubicBezTo>
                  <a:cubicBezTo>
                    <a:pt x="806" y="172"/>
                    <a:pt x="684" y="113"/>
                    <a:pt x="647" y="1"/>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7"/>
            <p:cNvSpPr/>
            <p:nvPr/>
          </p:nvSpPr>
          <p:spPr>
            <a:xfrm>
              <a:off x="600533" y="1609543"/>
              <a:ext cx="30047" cy="17872"/>
            </a:xfrm>
            <a:custGeom>
              <a:avLst/>
              <a:gdLst/>
              <a:ahLst/>
              <a:cxnLst/>
              <a:rect l="l" t="t" r="r" b="b"/>
              <a:pathLst>
                <a:path w="161" h="96" extrusionOk="0">
                  <a:moveTo>
                    <a:pt x="123" y="1"/>
                  </a:moveTo>
                  <a:cubicBezTo>
                    <a:pt x="105" y="1"/>
                    <a:pt x="82" y="5"/>
                    <a:pt x="62" y="16"/>
                  </a:cubicBezTo>
                  <a:cubicBezTo>
                    <a:pt x="36" y="29"/>
                    <a:pt x="17" y="48"/>
                    <a:pt x="9" y="65"/>
                  </a:cubicBezTo>
                  <a:cubicBezTo>
                    <a:pt x="0" y="82"/>
                    <a:pt x="0" y="93"/>
                    <a:pt x="2" y="95"/>
                  </a:cubicBezTo>
                  <a:cubicBezTo>
                    <a:pt x="3" y="96"/>
                    <a:pt x="4" y="96"/>
                    <a:pt x="4" y="96"/>
                  </a:cubicBezTo>
                  <a:cubicBezTo>
                    <a:pt x="16" y="96"/>
                    <a:pt x="39" y="66"/>
                    <a:pt x="77" y="48"/>
                  </a:cubicBezTo>
                  <a:cubicBezTo>
                    <a:pt x="118" y="25"/>
                    <a:pt x="159" y="25"/>
                    <a:pt x="161" y="14"/>
                  </a:cubicBezTo>
                  <a:cubicBezTo>
                    <a:pt x="161" y="10"/>
                    <a:pt x="150" y="3"/>
                    <a:pt x="133" y="1"/>
                  </a:cubicBezTo>
                  <a:cubicBezTo>
                    <a:pt x="130" y="1"/>
                    <a:pt x="126" y="1"/>
                    <a:pt x="123"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7"/>
            <p:cNvSpPr/>
            <p:nvPr/>
          </p:nvSpPr>
          <p:spPr>
            <a:xfrm>
              <a:off x="719229" y="1612150"/>
              <a:ext cx="26501" cy="15452"/>
            </a:xfrm>
            <a:custGeom>
              <a:avLst/>
              <a:gdLst/>
              <a:ahLst/>
              <a:cxnLst/>
              <a:rect l="l" t="t" r="r" b="b"/>
              <a:pathLst>
                <a:path w="142" h="83" extrusionOk="0">
                  <a:moveTo>
                    <a:pt x="48" y="0"/>
                  </a:moveTo>
                  <a:cubicBezTo>
                    <a:pt x="40" y="0"/>
                    <a:pt x="32" y="1"/>
                    <a:pt x="26" y="2"/>
                  </a:cubicBezTo>
                  <a:cubicBezTo>
                    <a:pt x="9" y="6"/>
                    <a:pt x="0" y="13"/>
                    <a:pt x="2" y="17"/>
                  </a:cubicBezTo>
                  <a:cubicBezTo>
                    <a:pt x="2" y="28"/>
                    <a:pt x="41" y="26"/>
                    <a:pt x="75" y="41"/>
                  </a:cubicBezTo>
                  <a:cubicBezTo>
                    <a:pt x="104" y="54"/>
                    <a:pt x="125" y="82"/>
                    <a:pt x="135" y="82"/>
                  </a:cubicBezTo>
                  <a:cubicBezTo>
                    <a:pt x="136" y="82"/>
                    <a:pt x="136" y="82"/>
                    <a:pt x="137" y="81"/>
                  </a:cubicBezTo>
                  <a:cubicBezTo>
                    <a:pt x="142" y="79"/>
                    <a:pt x="142" y="68"/>
                    <a:pt x="135" y="54"/>
                  </a:cubicBezTo>
                  <a:cubicBezTo>
                    <a:pt x="129" y="41"/>
                    <a:pt x="114" y="21"/>
                    <a:pt x="88" y="9"/>
                  </a:cubicBezTo>
                  <a:cubicBezTo>
                    <a:pt x="74" y="2"/>
                    <a:pt x="60" y="0"/>
                    <a:pt x="48"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7"/>
            <p:cNvSpPr/>
            <p:nvPr/>
          </p:nvSpPr>
          <p:spPr>
            <a:xfrm>
              <a:off x="657268" y="1679729"/>
              <a:ext cx="27248" cy="19548"/>
            </a:xfrm>
            <a:custGeom>
              <a:avLst/>
              <a:gdLst/>
              <a:ahLst/>
              <a:cxnLst/>
              <a:rect l="l" t="t" r="r" b="b"/>
              <a:pathLst>
                <a:path w="146" h="105" extrusionOk="0">
                  <a:moveTo>
                    <a:pt x="84" y="0"/>
                  </a:moveTo>
                  <a:cubicBezTo>
                    <a:pt x="82" y="0"/>
                    <a:pt x="80" y="1"/>
                    <a:pt x="77" y="1"/>
                  </a:cubicBezTo>
                  <a:cubicBezTo>
                    <a:pt x="52" y="3"/>
                    <a:pt x="41" y="20"/>
                    <a:pt x="30" y="31"/>
                  </a:cubicBezTo>
                  <a:cubicBezTo>
                    <a:pt x="26" y="37"/>
                    <a:pt x="22" y="42"/>
                    <a:pt x="19" y="48"/>
                  </a:cubicBezTo>
                  <a:cubicBezTo>
                    <a:pt x="15" y="55"/>
                    <a:pt x="13" y="59"/>
                    <a:pt x="11" y="63"/>
                  </a:cubicBezTo>
                  <a:cubicBezTo>
                    <a:pt x="2" y="85"/>
                    <a:pt x="0" y="97"/>
                    <a:pt x="4" y="100"/>
                  </a:cubicBezTo>
                  <a:cubicBezTo>
                    <a:pt x="5" y="100"/>
                    <a:pt x="5" y="100"/>
                    <a:pt x="6" y="100"/>
                  </a:cubicBezTo>
                  <a:cubicBezTo>
                    <a:pt x="11" y="100"/>
                    <a:pt x="21" y="92"/>
                    <a:pt x="32" y="78"/>
                  </a:cubicBezTo>
                  <a:cubicBezTo>
                    <a:pt x="34" y="74"/>
                    <a:pt x="39" y="70"/>
                    <a:pt x="43" y="65"/>
                  </a:cubicBezTo>
                  <a:cubicBezTo>
                    <a:pt x="45" y="61"/>
                    <a:pt x="49" y="57"/>
                    <a:pt x="54" y="52"/>
                  </a:cubicBezTo>
                  <a:cubicBezTo>
                    <a:pt x="62" y="44"/>
                    <a:pt x="73" y="35"/>
                    <a:pt x="79" y="35"/>
                  </a:cubicBezTo>
                  <a:cubicBezTo>
                    <a:pt x="84" y="35"/>
                    <a:pt x="86" y="35"/>
                    <a:pt x="90" y="37"/>
                  </a:cubicBezTo>
                  <a:cubicBezTo>
                    <a:pt x="92" y="42"/>
                    <a:pt x="97" y="44"/>
                    <a:pt x="101" y="48"/>
                  </a:cubicBezTo>
                  <a:cubicBezTo>
                    <a:pt x="107" y="59"/>
                    <a:pt x="114" y="67"/>
                    <a:pt x="118" y="76"/>
                  </a:cubicBezTo>
                  <a:cubicBezTo>
                    <a:pt x="128" y="92"/>
                    <a:pt x="134" y="104"/>
                    <a:pt x="140" y="104"/>
                  </a:cubicBezTo>
                  <a:cubicBezTo>
                    <a:pt x="141" y="104"/>
                    <a:pt x="141" y="104"/>
                    <a:pt x="142" y="104"/>
                  </a:cubicBezTo>
                  <a:cubicBezTo>
                    <a:pt x="146" y="102"/>
                    <a:pt x="146" y="89"/>
                    <a:pt x="142" y="67"/>
                  </a:cubicBezTo>
                  <a:cubicBezTo>
                    <a:pt x="139" y="57"/>
                    <a:pt x="135" y="44"/>
                    <a:pt x="127" y="31"/>
                  </a:cubicBezTo>
                  <a:cubicBezTo>
                    <a:pt x="122" y="25"/>
                    <a:pt x="118" y="16"/>
                    <a:pt x="109" y="10"/>
                  </a:cubicBezTo>
                  <a:cubicBezTo>
                    <a:pt x="102" y="4"/>
                    <a:pt x="94" y="0"/>
                    <a:pt x="84"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7"/>
            <p:cNvSpPr/>
            <p:nvPr/>
          </p:nvSpPr>
          <p:spPr>
            <a:xfrm>
              <a:off x="638418" y="1714170"/>
              <a:ext cx="60095" cy="37420"/>
            </a:xfrm>
            <a:custGeom>
              <a:avLst/>
              <a:gdLst/>
              <a:ahLst/>
              <a:cxnLst/>
              <a:rect l="l" t="t" r="r" b="b"/>
              <a:pathLst>
                <a:path w="322" h="201" extrusionOk="0">
                  <a:moveTo>
                    <a:pt x="3" y="0"/>
                  </a:moveTo>
                  <a:cubicBezTo>
                    <a:pt x="1" y="0"/>
                    <a:pt x="1" y="9"/>
                    <a:pt x="3" y="20"/>
                  </a:cubicBezTo>
                  <a:cubicBezTo>
                    <a:pt x="3" y="32"/>
                    <a:pt x="7" y="50"/>
                    <a:pt x="16" y="71"/>
                  </a:cubicBezTo>
                  <a:cubicBezTo>
                    <a:pt x="18" y="75"/>
                    <a:pt x="20" y="82"/>
                    <a:pt x="24" y="88"/>
                  </a:cubicBezTo>
                  <a:cubicBezTo>
                    <a:pt x="26" y="92"/>
                    <a:pt x="31" y="99"/>
                    <a:pt x="33" y="105"/>
                  </a:cubicBezTo>
                  <a:cubicBezTo>
                    <a:pt x="37" y="109"/>
                    <a:pt x="39" y="116"/>
                    <a:pt x="43" y="122"/>
                  </a:cubicBezTo>
                  <a:cubicBezTo>
                    <a:pt x="48" y="127"/>
                    <a:pt x="52" y="133"/>
                    <a:pt x="58" y="139"/>
                  </a:cubicBezTo>
                  <a:cubicBezTo>
                    <a:pt x="78" y="163"/>
                    <a:pt x="105" y="187"/>
                    <a:pt x="142" y="195"/>
                  </a:cubicBezTo>
                  <a:cubicBezTo>
                    <a:pt x="155" y="199"/>
                    <a:pt x="169" y="201"/>
                    <a:pt x="182" y="201"/>
                  </a:cubicBezTo>
                  <a:cubicBezTo>
                    <a:pt x="205" y="201"/>
                    <a:pt x="227" y="195"/>
                    <a:pt x="245" y="184"/>
                  </a:cubicBezTo>
                  <a:cubicBezTo>
                    <a:pt x="273" y="169"/>
                    <a:pt x="292" y="146"/>
                    <a:pt x="303" y="127"/>
                  </a:cubicBezTo>
                  <a:cubicBezTo>
                    <a:pt x="313" y="105"/>
                    <a:pt x="320" y="88"/>
                    <a:pt x="322" y="75"/>
                  </a:cubicBezTo>
                  <a:cubicBezTo>
                    <a:pt x="322" y="62"/>
                    <a:pt x="322" y="56"/>
                    <a:pt x="320" y="56"/>
                  </a:cubicBezTo>
                  <a:cubicBezTo>
                    <a:pt x="319" y="56"/>
                    <a:pt x="319" y="56"/>
                    <a:pt x="319" y="56"/>
                  </a:cubicBezTo>
                  <a:cubicBezTo>
                    <a:pt x="315" y="56"/>
                    <a:pt x="306" y="81"/>
                    <a:pt x="281" y="112"/>
                  </a:cubicBezTo>
                  <a:cubicBezTo>
                    <a:pt x="270" y="129"/>
                    <a:pt x="251" y="144"/>
                    <a:pt x="230" y="154"/>
                  </a:cubicBezTo>
                  <a:cubicBezTo>
                    <a:pt x="216" y="162"/>
                    <a:pt x="200" y="166"/>
                    <a:pt x="184" y="166"/>
                  </a:cubicBezTo>
                  <a:cubicBezTo>
                    <a:pt x="173" y="166"/>
                    <a:pt x="162" y="164"/>
                    <a:pt x="150" y="161"/>
                  </a:cubicBezTo>
                  <a:cubicBezTo>
                    <a:pt x="123" y="154"/>
                    <a:pt x="101" y="135"/>
                    <a:pt x="82" y="118"/>
                  </a:cubicBezTo>
                  <a:cubicBezTo>
                    <a:pt x="78" y="112"/>
                    <a:pt x="73" y="107"/>
                    <a:pt x="69" y="103"/>
                  </a:cubicBezTo>
                  <a:cubicBezTo>
                    <a:pt x="65" y="99"/>
                    <a:pt x="63" y="92"/>
                    <a:pt x="58" y="88"/>
                  </a:cubicBezTo>
                  <a:cubicBezTo>
                    <a:pt x="54" y="84"/>
                    <a:pt x="50" y="77"/>
                    <a:pt x="48" y="73"/>
                  </a:cubicBezTo>
                  <a:cubicBezTo>
                    <a:pt x="45" y="69"/>
                    <a:pt x="41" y="64"/>
                    <a:pt x="39" y="60"/>
                  </a:cubicBezTo>
                  <a:cubicBezTo>
                    <a:pt x="28" y="43"/>
                    <a:pt x="22" y="26"/>
                    <a:pt x="16" y="15"/>
                  </a:cubicBezTo>
                  <a:cubicBezTo>
                    <a:pt x="9" y="5"/>
                    <a:pt x="5" y="0"/>
                    <a:pt x="3"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7"/>
            <p:cNvSpPr/>
            <p:nvPr/>
          </p:nvSpPr>
          <p:spPr>
            <a:xfrm>
              <a:off x="707658" y="1652362"/>
              <a:ext cx="33593" cy="10426"/>
            </a:xfrm>
            <a:custGeom>
              <a:avLst/>
              <a:gdLst/>
              <a:ahLst/>
              <a:cxnLst/>
              <a:rect l="l" t="t" r="r" b="b"/>
              <a:pathLst>
                <a:path w="180" h="56" extrusionOk="0">
                  <a:moveTo>
                    <a:pt x="95" y="0"/>
                  </a:moveTo>
                  <a:cubicBezTo>
                    <a:pt x="93" y="0"/>
                    <a:pt x="90" y="0"/>
                    <a:pt x="88" y="0"/>
                  </a:cubicBezTo>
                  <a:cubicBezTo>
                    <a:pt x="58" y="2"/>
                    <a:pt x="34" y="15"/>
                    <a:pt x="19" y="28"/>
                  </a:cubicBezTo>
                  <a:cubicBezTo>
                    <a:pt x="6" y="41"/>
                    <a:pt x="0" y="50"/>
                    <a:pt x="2" y="54"/>
                  </a:cubicBezTo>
                  <a:cubicBezTo>
                    <a:pt x="3" y="55"/>
                    <a:pt x="5" y="56"/>
                    <a:pt x="7" y="56"/>
                  </a:cubicBezTo>
                  <a:cubicBezTo>
                    <a:pt x="20" y="56"/>
                    <a:pt x="52" y="38"/>
                    <a:pt x="90" y="35"/>
                  </a:cubicBezTo>
                  <a:cubicBezTo>
                    <a:pt x="92" y="34"/>
                    <a:pt x="94" y="34"/>
                    <a:pt x="96" y="34"/>
                  </a:cubicBezTo>
                  <a:cubicBezTo>
                    <a:pt x="131" y="34"/>
                    <a:pt x="161" y="49"/>
                    <a:pt x="173" y="49"/>
                  </a:cubicBezTo>
                  <a:cubicBezTo>
                    <a:pt x="175" y="49"/>
                    <a:pt x="177" y="49"/>
                    <a:pt x="178" y="47"/>
                  </a:cubicBezTo>
                  <a:cubicBezTo>
                    <a:pt x="180" y="45"/>
                    <a:pt x="176" y="35"/>
                    <a:pt x="161" y="22"/>
                  </a:cubicBezTo>
                  <a:cubicBezTo>
                    <a:pt x="147" y="12"/>
                    <a:pt x="124" y="0"/>
                    <a:pt x="9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7"/>
            <p:cNvSpPr/>
            <p:nvPr/>
          </p:nvSpPr>
          <p:spPr>
            <a:xfrm>
              <a:off x="609677" y="1649756"/>
              <a:ext cx="30607" cy="13963"/>
            </a:xfrm>
            <a:custGeom>
              <a:avLst/>
              <a:gdLst/>
              <a:ahLst/>
              <a:cxnLst/>
              <a:rect l="l" t="t" r="r" b="b"/>
              <a:pathLst>
                <a:path w="164" h="75" extrusionOk="0">
                  <a:moveTo>
                    <a:pt x="104" y="0"/>
                  </a:moveTo>
                  <a:cubicBezTo>
                    <a:pt x="93" y="0"/>
                    <a:pt x="82" y="2"/>
                    <a:pt x="71" y="6"/>
                  </a:cubicBezTo>
                  <a:cubicBezTo>
                    <a:pt x="43" y="12"/>
                    <a:pt x="22" y="29"/>
                    <a:pt x="11" y="44"/>
                  </a:cubicBezTo>
                  <a:cubicBezTo>
                    <a:pt x="0" y="59"/>
                    <a:pt x="0" y="74"/>
                    <a:pt x="5" y="74"/>
                  </a:cubicBezTo>
                  <a:cubicBezTo>
                    <a:pt x="5" y="75"/>
                    <a:pt x="6" y="75"/>
                    <a:pt x="7" y="75"/>
                  </a:cubicBezTo>
                  <a:cubicBezTo>
                    <a:pt x="13" y="75"/>
                    <a:pt x="19" y="69"/>
                    <a:pt x="30" y="61"/>
                  </a:cubicBezTo>
                  <a:cubicBezTo>
                    <a:pt x="41" y="53"/>
                    <a:pt x="60" y="44"/>
                    <a:pt x="82" y="38"/>
                  </a:cubicBezTo>
                  <a:cubicBezTo>
                    <a:pt x="95" y="34"/>
                    <a:pt x="107" y="32"/>
                    <a:pt x="117" y="32"/>
                  </a:cubicBezTo>
                  <a:cubicBezTo>
                    <a:pt x="123" y="32"/>
                    <a:pt x="128" y="33"/>
                    <a:pt x="133" y="34"/>
                  </a:cubicBezTo>
                  <a:cubicBezTo>
                    <a:pt x="143" y="35"/>
                    <a:pt x="151" y="38"/>
                    <a:pt x="156" y="38"/>
                  </a:cubicBezTo>
                  <a:cubicBezTo>
                    <a:pt x="157" y="38"/>
                    <a:pt x="158" y="38"/>
                    <a:pt x="159" y="38"/>
                  </a:cubicBezTo>
                  <a:cubicBezTo>
                    <a:pt x="163" y="36"/>
                    <a:pt x="161" y="21"/>
                    <a:pt x="144" y="10"/>
                  </a:cubicBezTo>
                  <a:cubicBezTo>
                    <a:pt x="134" y="4"/>
                    <a:pt x="119" y="0"/>
                    <a:pt x="1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7"/>
            <p:cNvSpPr/>
            <p:nvPr/>
          </p:nvSpPr>
          <p:spPr>
            <a:xfrm>
              <a:off x="528120" y="1668373"/>
              <a:ext cx="24075" cy="34814"/>
            </a:xfrm>
            <a:custGeom>
              <a:avLst/>
              <a:gdLst/>
              <a:ahLst/>
              <a:cxnLst/>
              <a:rect l="l" t="t" r="r" b="b"/>
              <a:pathLst>
                <a:path w="129" h="187" extrusionOk="0">
                  <a:moveTo>
                    <a:pt x="24" y="1"/>
                  </a:moveTo>
                  <a:cubicBezTo>
                    <a:pt x="20" y="1"/>
                    <a:pt x="16" y="1"/>
                    <a:pt x="13" y="2"/>
                  </a:cubicBezTo>
                  <a:cubicBezTo>
                    <a:pt x="5" y="2"/>
                    <a:pt x="0" y="6"/>
                    <a:pt x="0" y="9"/>
                  </a:cubicBezTo>
                  <a:cubicBezTo>
                    <a:pt x="0" y="13"/>
                    <a:pt x="18" y="13"/>
                    <a:pt x="39" y="28"/>
                  </a:cubicBezTo>
                  <a:cubicBezTo>
                    <a:pt x="48" y="36"/>
                    <a:pt x="60" y="45"/>
                    <a:pt x="71" y="60"/>
                  </a:cubicBezTo>
                  <a:cubicBezTo>
                    <a:pt x="75" y="66"/>
                    <a:pt x="80" y="73"/>
                    <a:pt x="84" y="81"/>
                  </a:cubicBezTo>
                  <a:lnTo>
                    <a:pt x="80" y="83"/>
                  </a:lnTo>
                  <a:cubicBezTo>
                    <a:pt x="73" y="83"/>
                    <a:pt x="69" y="86"/>
                    <a:pt x="63" y="90"/>
                  </a:cubicBezTo>
                  <a:cubicBezTo>
                    <a:pt x="52" y="94"/>
                    <a:pt x="39" y="101"/>
                    <a:pt x="33" y="118"/>
                  </a:cubicBezTo>
                  <a:cubicBezTo>
                    <a:pt x="30" y="126"/>
                    <a:pt x="30" y="135"/>
                    <a:pt x="35" y="141"/>
                  </a:cubicBezTo>
                  <a:cubicBezTo>
                    <a:pt x="37" y="148"/>
                    <a:pt x="41" y="152"/>
                    <a:pt x="45" y="156"/>
                  </a:cubicBezTo>
                  <a:cubicBezTo>
                    <a:pt x="52" y="165"/>
                    <a:pt x="60" y="169"/>
                    <a:pt x="67" y="171"/>
                  </a:cubicBezTo>
                  <a:cubicBezTo>
                    <a:pt x="87" y="182"/>
                    <a:pt x="101" y="186"/>
                    <a:pt x="108" y="186"/>
                  </a:cubicBezTo>
                  <a:cubicBezTo>
                    <a:pt x="111" y="186"/>
                    <a:pt x="113" y="185"/>
                    <a:pt x="114" y="184"/>
                  </a:cubicBezTo>
                  <a:cubicBezTo>
                    <a:pt x="116" y="178"/>
                    <a:pt x="101" y="169"/>
                    <a:pt x="80" y="152"/>
                  </a:cubicBezTo>
                  <a:cubicBezTo>
                    <a:pt x="75" y="148"/>
                    <a:pt x="71" y="141"/>
                    <a:pt x="67" y="137"/>
                  </a:cubicBezTo>
                  <a:cubicBezTo>
                    <a:pt x="65" y="135"/>
                    <a:pt x="63" y="133"/>
                    <a:pt x="63" y="131"/>
                  </a:cubicBezTo>
                  <a:cubicBezTo>
                    <a:pt x="63" y="128"/>
                    <a:pt x="63" y="128"/>
                    <a:pt x="63" y="128"/>
                  </a:cubicBezTo>
                  <a:cubicBezTo>
                    <a:pt x="65" y="128"/>
                    <a:pt x="63" y="128"/>
                    <a:pt x="65" y="126"/>
                  </a:cubicBezTo>
                  <a:cubicBezTo>
                    <a:pt x="65" y="126"/>
                    <a:pt x="67" y="126"/>
                    <a:pt x="67" y="124"/>
                  </a:cubicBezTo>
                  <a:cubicBezTo>
                    <a:pt x="71" y="124"/>
                    <a:pt x="73" y="122"/>
                    <a:pt x="78" y="120"/>
                  </a:cubicBezTo>
                  <a:cubicBezTo>
                    <a:pt x="80" y="118"/>
                    <a:pt x="84" y="118"/>
                    <a:pt x="88" y="116"/>
                  </a:cubicBezTo>
                  <a:cubicBezTo>
                    <a:pt x="97" y="113"/>
                    <a:pt x="105" y="111"/>
                    <a:pt x="114" y="109"/>
                  </a:cubicBezTo>
                  <a:cubicBezTo>
                    <a:pt x="120" y="107"/>
                    <a:pt x="125" y="107"/>
                    <a:pt x="129" y="105"/>
                  </a:cubicBezTo>
                  <a:lnTo>
                    <a:pt x="125" y="90"/>
                  </a:lnTo>
                  <a:cubicBezTo>
                    <a:pt x="122" y="81"/>
                    <a:pt x="118" y="71"/>
                    <a:pt x="114" y="64"/>
                  </a:cubicBezTo>
                  <a:cubicBezTo>
                    <a:pt x="107" y="53"/>
                    <a:pt x="101" y="45"/>
                    <a:pt x="95" y="38"/>
                  </a:cubicBezTo>
                  <a:cubicBezTo>
                    <a:pt x="80" y="24"/>
                    <a:pt x="65" y="13"/>
                    <a:pt x="50" y="6"/>
                  </a:cubicBezTo>
                  <a:cubicBezTo>
                    <a:pt x="40" y="2"/>
                    <a:pt x="32" y="1"/>
                    <a:pt x="24"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7"/>
            <p:cNvSpPr/>
            <p:nvPr/>
          </p:nvSpPr>
          <p:spPr>
            <a:xfrm>
              <a:off x="772232" y="1673958"/>
              <a:ext cx="21836" cy="28112"/>
            </a:xfrm>
            <a:custGeom>
              <a:avLst/>
              <a:gdLst/>
              <a:ahLst/>
              <a:cxnLst/>
              <a:rect l="l" t="t" r="r" b="b"/>
              <a:pathLst>
                <a:path w="117" h="151" extrusionOk="0">
                  <a:moveTo>
                    <a:pt x="90" y="1"/>
                  </a:moveTo>
                  <a:cubicBezTo>
                    <a:pt x="85" y="1"/>
                    <a:pt x="78" y="2"/>
                    <a:pt x="72" y="4"/>
                  </a:cubicBezTo>
                  <a:cubicBezTo>
                    <a:pt x="57" y="11"/>
                    <a:pt x="44" y="19"/>
                    <a:pt x="31" y="34"/>
                  </a:cubicBezTo>
                  <a:cubicBezTo>
                    <a:pt x="27" y="38"/>
                    <a:pt x="16" y="56"/>
                    <a:pt x="10" y="68"/>
                  </a:cubicBezTo>
                  <a:lnTo>
                    <a:pt x="3" y="79"/>
                  </a:lnTo>
                  <a:lnTo>
                    <a:pt x="1" y="86"/>
                  </a:lnTo>
                  <a:cubicBezTo>
                    <a:pt x="1" y="86"/>
                    <a:pt x="5" y="86"/>
                    <a:pt x="7" y="88"/>
                  </a:cubicBezTo>
                  <a:cubicBezTo>
                    <a:pt x="14" y="90"/>
                    <a:pt x="22" y="90"/>
                    <a:pt x="31" y="92"/>
                  </a:cubicBezTo>
                  <a:cubicBezTo>
                    <a:pt x="50" y="94"/>
                    <a:pt x="52" y="96"/>
                    <a:pt x="57" y="98"/>
                  </a:cubicBezTo>
                  <a:cubicBezTo>
                    <a:pt x="59" y="101"/>
                    <a:pt x="59" y="98"/>
                    <a:pt x="59" y="103"/>
                  </a:cubicBezTo>
                  <a:cubicBezTo>
                    <a:pt x="55" y="109"/>
                    <a:pt x="44" y="120"/>
                    <a:pt x="35" y="124"/>
                  </a:cubicBezTo>
                  <a:cubicBezTo>
                    <a:pt x="18" y="133"/>
                    <a:pt x="1" y="135"/>
                    <a:pt x="1" y="141"/>
                  </a:cubicBezTo>
                  <a:cubicBezTo>
                    <a:pt x="1" y="144"/>
                    <a:pt x="9" y="150"/>
                    <a:pt x="25" y="150"/>
                  </a:cubicBezTo>
                  <a:cubicBezTo>
                    <a:pt x="30" y="150"/>
                    <a:pt x="37" y="149"/>
                    <a:pt x="44" y="148"/>
                  </a:cubicBezTo>
                  <a:cubicBezTo>
                    <a:pt x="57" y="143"/>
                    <a:pt x="76" y="137"/>
                    <a:pt x="87" y="116"/>
                  </a:cubicBezTo>
                  <a:cubicBezTo>
                    <a:pt x="91" y="109"/>
                    <a:pt x="91" y="103"/>
                    <a:pt x="91" y="94"/>
                  </a:cubicBezTo>
                  <a:cubicBezTo>
                    <a:pt x="89" y="86"/>
                    <a:pt x="85" y="77"/>
                    <a:pt x="78" y="73"/>
                  </a:cubicBezTo>
                  <a:cubicBezTo>
                    <a:pt x="67" y="64"/>
                    <a:pt x="55" y="60"/>
                    <a:pt x="55" y="60"/>
                  </a:cubicBezTo>
                  <a:lnTo>
                    <a:pt x="52" y="60"/>
                  </a:lnTo>
                  <a:cubicBezTo>
                    <a:pt x="52" y="60"/>
                    <a:pt x="52" y="60"/>
                    <a:pt x="52" y="60"/>
                  </a:cubicBezTo>
                  <a:cubicBezTo>
                    <a:pt x="52" y="60"/>
                    <a:pt x="52" y="59"/>
                    <a:pt x="57" y="53"/>
                  </a:cubicBezTo>
                  <a:cubicBezTo>
                    <a:pt x="65" y="43"/>
                    <a:pt x="74" y="32"/>
                    <a:pt x="82" y="28"/>
                  </a:cubicBezTo>
                  <a:cubicBezTo>
                    <a:pt x="97" y="15"/>
                    <a:pt x="112" y="17"/>
                    <a:pt x="115" y="13"/>
                  </a:cubicBezTo>
                  <a:cubicBezTo>
                    <a:pt x="117" y="11"/>
                    <a:pt x="112" y="6"/>
                    <a:pt x="106" y="4"/>
                  </a:cubicBezTo>
                  <a:cubicBezTo>
                    <a:pt x="102" y="2"/>
                    <a:pt x="96" y="1"/>
                    <a:pt x="90"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7"/>
            <p:cNvSpPr/>
            <p:nvPr/>
          </p:nvSpPr>
          <p:spPr>
            <a:xfrm>
              <a:off x="516736" y="1511432"/>
              <a:ext cx="284984" cy="167367"/>
            </a:xfrm>
            <a:custGeom>
              <a:avLst/>
              <a:gdLst/>
              <a:ahLst/>
              <a:cxnLst/>
              <a:rect l="l" t="t" r="r" b="b"/>
              <a:pathLst>
                <a:path w="1527" h="899" extrusionOk="0">
                  <a:moveTo>
                    <a:pt x="1154" y="0"/>
                  </a:moveTo>
                  <a:cubicBezTo>
                    <a:pt x="1146" y="0"/>
                    <a:pt x="1138" y="0"/>
                    <a:pt x="1130" y="1"/>
                  </a:cubicBezTo>
                  <a:cubicBezTo>
                    <a:pt x="987" y="14"/>
                    <a:pt x="453" y="51"/>
                    <a:pt x="237" y="213"/>
                  </a:cubicBezTo>
                  <a:cubicBezTo>
                    <a:pt x="224" y="212"/>
                    <a:pt x="211" y="211"/>
                    <a:pt x="199" y="211"/>
                  </a:cubicBezTo>
                  <a:cubicBezTo>
                    <a:pt x="0" y="211"/>
                    <a:pt x="12" y="429"/>
                    <a:pt x="111" y="747"/>
                  </a:cubicBezTo>
                  <a:cubicBezTo>
                    <a:pt x="111" y="747"/>
                    <a:pt x="171" y="787"/>
                    <a:pt x="198" y="837"/>
                  </a:cubicBezTo>
                  <a:cubicBezTo>
                    <a:pt x="218" y="859"/>
                    <a:pt x="237" y="869"/>
                    <a:pt x="253" y="869"/>
                  </a:cubicBezTo>
                  <a:cubicBezTo>
                    <a:pt x="349" y="869"/>
                    <a:pt x="391" y="544"/>
                    <a:pt x="353" y="376"/>
                  </a:cubicBezTo>
                  <a:cubicBezTo>
                    <a:pt x="461" y="372"/>
                    <a:pt x="971" y="315"/>
                    <a:pt x="1108" y="315"/>
                  </a:cubicBezTo>
                  <a:cubicBezTo>
                    <a:pt x="1117" y="315"/>
                    <a:pt x="1125" y="316"/>
                    <a:pt x="1130" y="316"/>
                  </a:cubicBezTo>
                  <a:cubicBezTo>
                    <a:pt x="1220" y="325"/>
                    <a:pt x="1310" y="522"/>
                    <a:pt x="1310" y="899"/>
                  </a:cubicBezTo>
                  <a:cubicBezTo>
                    <a:pt x="1310" y="899"/>
                    <a:pt x="1342" y="862"/>
                    <a:pt x="1351" y="837"/>
                  </a:cubicBezTo>
                  <a:cubicBezTo>
                    <a:pt x="1526" y="553"/>
                    <a:pt x="1457" y="0"/>
                    <a:pt x="1154"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7"/>
            <p:cNvSpPr/>
            <p:nvPr/>
          </p:nvSpPr>
          <p:spPr>
            <a:xfrm>
              <a:off x="735466" y="1653665"/>
              <a:ext cx="17916" cy="8750"/>
            </a:xfrm>
            <a:custGeom>
              <a:avLst/>
              <a:gdLst/>
              <a:ahLst/>
              <a:cxnLst/>
              <a:rect l="l" t="t" r="r" b="b"/>
              <a:pathLst>
                <a:path w="96" h="47" extrusionOk="0">
                  <a:moveTo>
                    <a:pt x="85" y="1"/>
                  </a:moveTo>
                  <a:cubicBezTo>
                    <a:pt x="75" y="1"/>
                    <a:pt x="60" y="7"/>
                    <a:pt x="46" y="10"/>
                  </a:cubicBezTo>
                  <a:cubicBezTo>
                    <a:pt x="29" y="15"/>
                    <a:pt x="5" y="15"/>
                    <a:pt x="3" y="25"/>
                  </a:cubicBezTo>
                  <a:cubicBezTo>
                    <a:pt x="1" y="30"/>
                    <a:pt x="5" y="36"/>
                    <a:pt x="14" y="40"/>
                  </a:cubicBezTo>
                  <a:cubicBezTo>
                    <a:pt x="21" y="43"/>
                    <a:pt x="31" y="46"/>
                    <a:pt x="42" y="46"/>
                  </a:cubicBezTo>
                  <a:cubicBezTo>
                    <a:pt x="47" y="46"/>
                    <a:pt x="52" y="46"/>
                    <a:pt x="57" y="45"/>
                  </a:cubicBezTo>
                  <a:cubicBezTo>
                    <a:pt x="72" y="40"/>
                    <a:pt x="82" y="30"/>
                    <a:pt x="89" y="21"/>
                  </a:cubicBezTo>
                  <a:cubicBezTo>
                    <a:pt x="95" y="15"/>
                    <a:pt x="95" y="6"/>
                    <a:pt x="93" y="4"/>
                  </a:cubicBezTo>
                  <a:cubicBezTo>
                    <a:pt x="91" y="2"/>
                    <a:pt x="88" y="1"/>
                    <a:pt x="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7"/>
            <p:cNvSpPr/>
            <p:nvPr/>
          </p:nvSpPr>
          <p:spPr>
            <a:xfrm>
              <a:off x="596053" y="1655341"/>
              <a:ext cx="16610" cy="8191"/>
            </a:xfrm>
            <a:custGeom>
              <a:avLst/>
              <a:gdLst/>
              <a:ahLst/>
              <a:cxnLst/>
              <a:rect l="l" t="t" r="r" b="b"/>
              <a:pathLst>
                <a:path w="89" h="44" extrusionOk="0">
                  <a:moveTo>
                    <a:pt x="16" y="0"/>
                  </a:moveTo>
                  <a:cubicBezTo>
                    <a:pt x="12" y="0"/>
                    <a:pt x="8" y="1"/>
                    <a:pt x="5" y="4"/>
                  </a:cubicBezTo>
                  <a:cubicBezTo>
                    <a:pt x="0" y="6"/>
                    <a:pt x="0" y="12"/>
                    <a:pt x="7" y="21"/>
                  </a:cubicBezTo>
                  <a:cubicBezTo>
                    <a:pt x="13" y="29"/>
                    <a:pt x="24" y="38"/>
                    <a:pt x="39" y="40"/>
                  </a:cubicBezTo>
                  <a:cubicBezTo>
                    <a:pt x="46" y="42"/>
                    <a:pt x="53" y="43"/>
                    <a:pt x="59" y="43"/>
                  </a:cubicBezTo>
                  <a:cubicBezTo>
                    <a:pt x="77" y="43"/>
                    <a:pt x="88" y="36"/>
                    <a:pt x="88" y="29"/>
                  </a:cubicBezTo>
                  <a:cubicBezTo>
                    <a:pt x="88" y="19"/>
                    <a:pt x="69" y="12"/>
                    <a:pt x="48" y="6"/>
                  </a:cubicBezTo>
                  <a:cubicBezTo>
                    <a:pt x="34" y="3"/>
                    <a:pt x="24" y="0"/>
                    <a:pt x="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2" name="Google Shape;2892;p27"/>
          <p:cNvGrpSpPr/>
          <p:nvPr/>
        </p:nvGrpSpPr>
        <p:grpSpPr>
          <a:xfrm>
            <a:off x="3502851" y="2103100"/>
            <a:ext cx="2138298" cy="1933025"/>
            <a:chOff x="3502851" y="2103100"/>
            <a:chExt cx="2138298" cy="1933025"/>
          </a:xfrm>
        </p:grpSpPr>
        <p:sp>
          <p:nvSpPr>
            <p:cNvPr id="2893" name="Google Shape;2893;p27"/>
            <p:cNvSpPr/>
            <p:nvPr/>
          </p:nvSpPr>
          <p:spPr>
            <a:xfrm>
              <a:off x="4106818" y="3530804"/>
              <a:ext cx="930011" cy="505321"/>
            </a:xfrm>
            <a:custGeom>
              <a:avLst/>
              <a:gdLst/>
              <a:ahLst/>
              <a:cxnLst/>
              <a:rect l="l" t="t" r="r" b="b"/>
              <a:pathLst>
                <a:path w="2687" h="1460" extrusionOk="0">
                  <a:moveTo>
                    <a:pt x="1003" y="1"/>
                  </a:moveTo>
                  <a:lnTo>
                    <a:pt x="1003" y="1117"/>
                  </a:lnTo>
                  <a:cubicBezTo>
                    <a:pt x="958" y="1284"/>
                    <a:pt x="828" y="1288"/>
                    <a:pt x="665" y="1288"/>
                  </a:cubicBezTo>
                  <a:lnTo>
                    <a:pt x="172" y="1288"/>
                  </a:lnTo>
                  <a:cubicBezTo>
                    <a:pt x="44" y="1288"/>
                    <a:pt x="1" y="1361"/>
                    <a:pt x="1" y="1459"/>
                  </a:cubicBezTo>
                  <a:lnTo>
                    <a:pt x="2687" y="1459"/>
                  </a:lnTo>
                  <a:cubicBezTo>
                    <a:pt x="2687" y="1361"/>
                    <a:pt x="2644" y="1288"/>
                    <a:pt x="2515" y="1288"/>
                  </a:cubicBezTo>
                  <a:lnTo>
                    <a:pt x="2023" y="1288"/>
                  </a:lnTo>
                  <a:cubicBezTo>
                    <a:pt x="1860" y="1288"/>
                    <a:pt x="1729" y="1284"/>
                    <a:pt x="1684" y="1117"/>
                  </a:cubicBezTo>
                  <a:lnTo>
                    <a:pt x="1684"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7"/>
            <p:cNvSpPr/>
            <p:nvPr/>
          </p:nvSpPr>
          <p:spPr>
            <a:xfrm>
              <a:off x="3520503" y="2113483"/>
              <a:ext cx="2102649" cy="1267455"/>
            </a:xfrm>
            <a:custGeom>
              <a:avLst/>
              <a:gdLst/>
              <a:ahLst/>
              <a:cxnLst/>
              <a:rect l="l" t="t" r="r" b="b"/>
              <a:pathLst>
                <a:path w="6075" h="3662" extrusionOk="0">
                  <a:moveTo>
                    <a:pt x="1" y="1"/>
                  </a:moveTo>
                  <a:lnTo>
                    <a:pt x="1" y="3661"/>
                  </a:lnTo>
                  <a:lnTo>
                    <a:pt x="6075" y="3661"/>
                  </a:lnTo>
                  <a:lnTo>
                    <a:pt x="6075" y="1"/>
                  </a:ln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7"/>
            <p:cNvSpPr/>
            <p:nvPr/>
          </p:nvSpPr>
          <p:spPr>
            <a:xfrm>
              <a:off x="3525694" y="2339839"/>
              <a:ext cx="581473" cy="757635"/>
            </a:xfrm>
            <a:custGeom>
              <a:avLst/>
              <a:gdLst/>
              <a:ahLst/>
              <a:cxnLst/>
              <a:rect l="l" t="t" r="r" b="b"/>
              <a:pathLst>
                <a:path w="1680" h="2189" extrusionOk="0">
                  <a:moveTo>
                    <a:pt x="1" y="0"/>
                  </a:moveTo>
                  <a:lnTo>
                    <a:pt x="1" y="2189"/>
                  </a:lnTo>
                  <a:lnTo>
                    <a:pt x="1680" y="2189"/>
                  </a:lnTo>
                  <a:lnTo>
                    <a:pt x="16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7"/>
            <p:cNvSpPr/>
            <p:nvPr/>
          </p:nvSpPr>
          <p:spPr>
            <a:xfrm>
              <a:off x="3502851" y="3388553"/>
              <a:ext cx="2138298" cy="239162"/>
            </a:xfrm>
            <a:custGeom>
              <a:avLst/>
              <a:gdLst/>
              <a:ahLst/>
              <a:cxnLst/>
              <a:rect l="l" t="t" r="r" b="b"/>
              <a:pathLst>
                <a:path w="6178" h="691" extrusionOk="0">
                  <a:moveTo>
                    <a:pt x="0" y="1"/>
                  </a:moveTo>
                  <a:lnTo>
                    <a:pt x="0" y="322"/>
                  </a:lnTo>
                  <a:cubicBezTo>
                    <a:pt x="0" y="523"/>
                    <a:pt x="167" y="690"/>
                    <a:pt x="369" y="690"/>
                  </a:cubicBezTo>
                  <a:lnTo>
                    <a:pt x="5809" y="690"/>
                  </a:lnTo>
                  <a:cubicBezTo>
                    <a:pt x="6012" y="690"/>
                    <a:pt x="6177" y="523"/>
                    <a:pt x="6177" y="322"/>
                  </a:cubicBezTo>
                  <a:lnTo>
                    <a:pt x="6177" y="1"/>
                  </a:ln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7"/>
            <p:cNvSpPr/>
            <p:nvPr/>
          </p:nvSpPr>
          <p:spPr>
            <a:xfrm>
              <a:off x="3522925" y="2448518"/>
              <a:ext cx="251626" cy="400103"/>
            </a:xfrm>
            <a:custGeom>
              <a:avLst/>
              <a:gdLst/>
              <a:ahLst/>
              <a:cxnLst/>
              <a:rect l="l" t="t" r="r" b="b"/>
              <a:pathLst>
                <a:path w="727" h="1156" fill="none" extrusionOk="0">
                  <a:moveTo>
                    <a:pt x="148" y="1"/>
                  </a:moveTo>
                  <a:cubicBezTo>
                    <a:pt x="97" y="1"/>
                    <a:pt x="47" y="7"/>
                    <a:pt x="0" y="20"/>
                  </a:cubicBezTo>
                  <a:lnTo>
                    <a:pt x="0" y="1136"/>
                  </a:lnTo>
                  <a:cubicBezTo>
                    <a:pt x="47" y="1149"/>
                    <a:pt x="97" y="1155"/>
                    <a:pt x="148" y="1155"/>
                  </a:cubicBezTo>
                  <a:cubicBezTo>
                    <a:pt x="467" y="1155"/>
                    <a:pt x="726" y="898"/>
                    <a:pt x="726" y="579"/>
                  </a:cubicBezTo>
                  <a:cubicBezTo>
                    <a:pt x="726" y="260"/>
                    <a:pt x="467" y="1"/>
                    <a:pt x="148" y="1"/>
                  </a:cubicBezTo>
                  <a:close/>
                </a:path>
              </a:pathLst>
            </a:custGeom>
            <a:noFill/>
            <a:ln w="1350" cap="flat" cmpd="sng">
              <a:solidFill>
                <a:srgbClr val="595959"/>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7"/>
            <p:cNvSpPr/>
            <p:nvPr/>
          </p:nvSpPr>
          <p:spPr>
            <a:xfrm>
              <a:off x="3648911" y="2448518"/>
              <a:ext cx="399763" cy="400103"/>
            </a:xfrm>
            <a:custGeom>
              <a:avLst/>
              <a:gdLst/>
              <a:ahLst/>
              <a:cxnLst/>
              <a:rect l="l" t="t" r="r" b="b"/>
              <a:pathLst>
                <a:path w="1155" h="1156" fill="none" extrusionOk="0">
                  <a:moveTo>
                    <a:pt x="1155" y="577"/>
                  </a:moveTo>
                  <a:cubicBezTo>
                    <a:pt x="1155" y="896"/>
                    <a:pt x="896" y="1155"/>
                    <a:pt x="579" y="1155"/>
                  </a:cubicBezTo>
                  <a:cubicBezTo>
                    <a:pt x="259" y="1155"/>
                    <a:pt x="0" y="896"/>
                    <a:pt x="0" y="577"/>
                  </a:cubicBezTo>
                  <a:cubicBezTo>
                    <a:pt x="0" y="260"/>
                    <a:pt x="259" y="1"/>
                    <a:pt x="579" y="1"/>
                  </a:cubicBezTo>
                  <a:cubicBezTo>
                    <a:pt x="896" y="1"/>
                    <a:pt x="1155" y="260"/>
                    <a:pt x="1155" y="577"/>
                  </a:cubicBezTo>
                  <a:close/>
                </a:path>
              </a:pathLst>
            </a:custGeom>
            <a:noFill/>
            <a:ln w="1350" cap="flat"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7"/>
            <p:cNvSpPr/>
            <p:nvPr/>
          </p:nvSpPr>
          <p:spPr>
            <a:xfrm>
              <a:off x="4241110" y="2287922"/>
              <a:ext cx="498406" cy="478324"/>
            </a:xfrm>
            <a:custGeom>
              <a:avLst/>
              <a:gdLst/>
              <a:ahLst/>
              <a:cxnLst/>
              <a:rect l="l" t="t" r="r" b="b"/>
              <a:pathLst>
                <a:path w="1440" h="1382" extrusionOk="0">
                  <a:moveTo>
                    <a:pt x="720" y="0"/>
                  </a:moveTo>
                  <a:cubicBezTo>
                    <a:pt x="324" y="0"/>
                    <a:pt x="1" y="309"/>
                    <a:pt x="1" y="692"/>
                  </a:cubicBezTo>
                  <a:cubicBezTo>
                    <a:pt x="1" y="1073"/>
                    <a:pt x="322" y="1382"/>
                    <a:pt x="720" y="1382"/>
                  </a:cubicBezTo>
                  <a:cubicBezTo>
                    <a:pt x="1116" y="1382"/>
                    <a:pt x="1440" y="1073"/>
                    <a:pt x="1440" y="692"/>
                  </a:cubicBezTo>
                  <a:cubicBezTo>
                    <a:pt x="1440" y="309"/>
                    <a:pt x="1116" y="0"/>
                    <a:pt x="7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7"/>
            <p:cNvSpPr/>
            <p:nvPr/>
          </p:nvSpPr>
          <p:spPr>
            <a:xfrm>
              <a:off x="4643640" y="2562042"/>
              <a:ext cx="181364" cy="134637"/>
            </a:xfrm>
            <a:custGeom>
              <a:avLst/>
              <a:gdLst/>
              <a:ahLst/>
              <a:cxnLst/>
              <a:rect l="l" t="t" r="r" b="b"/>
              <a:pathLst>
                <a:path w="524" h="389" extrusionOk="0">
                  <a:moveTo>
                    <a:pt x="234" y="1"/>
                  </a:moveTo>
                  <a:lnTo>
                    <a:pt x="0" y="345"/>
                  </a:lnTo>
                  <a:cubicBezTo>
                    <a:pt x="24" y="345"/>
                    <a:pt x="523" y="388"/>
                    <a:pt x="523" y="388"/>
                  </a:cubicBezTo>
                  <a:lnTo>
                    <a:pt x="2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7"/>
            <p:cNvSpPr/>
            <p:nvPr/>
          </p:nvSpPr>
          <p:spPr>
            <a:xfrm>
              <a:off x="4358097" y="2444364"/>
              <a:ext cx="264432" cy="346"/>
            </a:xfrm>
            <a:custGeom>
              <a:avLst/>
              <a:gdLst/>
              <a:ahLst/>
              <a:cxnLst/>
              <a:rect l="l" t="t" r="r" b="b"/>
              <a:pathLst>
                <a:path w="764" h="1" fill="none" extrusionOk="0">
                  <a:moveTo>
                    <a:pt x="1" y="0"/>
                  </a:moveTo>
                  <a:lnTo>
                    <a:pt x="763" y="0"/>
                  </a:lnTo>
                </a:path>
              </a:pathLst>
            </a:custGeom>
            <a:noFill/>
            <a:ln w="2025" cap="rnd"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7"/>
            <p:cNvSpPr/>
            <p:nvPr/>
          </p:nvSpPr>
          <p:spPr>
            <a:xfrm>
              <a:off x="4358097" y="2527085"/>
              <a:ext cx="264432" cy="346"/>
            </a:xfrm>
            <a:custGeom>
              <a:avLst/>
              <a:gdLst/>
              <a:ahLst/>
              <a:cxnLst/>
              <a:rect l="l" t="t" r="r" b="b"/>
              <a:pathLst>
                <a:path w="764" h="1" fill="none" extrusionOk="0">
                  <a:moveTo>
                    <a:pt x="1" y="1"/>
                  </a:moveTo>
                  <a:lnTo>
                    <a:pt x="763" y="1"/>
                  </a:lnTo>
                </a:path>
              </a:pathLst>
            </a:custGeom>
            <a:noFill/>
            <a:ln w="2025" cap="rnd"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7"/>
            <p:cNvSpPr/>
            <p:nvPr/>
          </p:nvSpPr>
          <p:spPr>
            <a:xfrm>
              <a:off x="4358097" y="2609459"/>
              <a:ext cx="264432" cy="346"/>
            </a:xfrm>
            <a:custGeom>
              <a:avLst/>
              <a:gdLst/>
              <a:ahLst/>
              <a:cxnLst/>
              <a:rect l="l" t="t" r="r" b="b"/>
              <a:pathLst>
                <a:path w="764" h="1" fill="none" extrusionOk="0">
                  <a:moveTo>
                    <a:pt x="1" y="1"/>
                  </a:moveTo>
                  <a:lnTo>
                    <a:pt x="763" y="1"/>
                  </a:lnTo>
                </a:path>
              </a:pathLst>
            </a:custGeom>
            <a:noFill/>
            <a:ln w="2025" cap="rnd"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7"/>
            <p:cNvSpPr/>
            <p:nvPr/>
          </p:nvSpPr>
          <p:spPr>
            <a:xfrm>
              <a:off x="3534693" y="2934802"/>
              <a:ext cx="445104" cy="346"/>
            </a:xfrm>
            <a:custGeom>
              <a:avLst/>
              <a:gdLst/>
              <a:ahLst/>
              <a:cxnLst/>
              <a:rect l="l" t="t" r="r" b="b"/>
              <a:pathLst>
                <a:path w="1286" h="1" fill="none" extrusionOk="0">
                  <a:moveTo>
                    <a:pt x="0" y="1"/>
                  </a:moveTo>
                  <a:lnTo>
                    <a:pt x="1285" y="1"/>
                  </a:lnTo>
                </a:path>
              </a:pathLst>
            </a:custGeom>
            <a:noFill/>
            <a:ln w="2025" cap="rnd"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7"/>
            <p:cNvSpPr/>
            <p:nvPr/>
          </p:nvSpPr>
          <p:spPr>
            <a:xfrm>
              <a:off x="3534693" y="3017177"/>
              <a:ext cx="445104" cy="346"/>
            </a:xfrm>
            <a:custGeom>
              <a:avLst/>
              <a:gdLst/>
              <a:ahLst/>
              <a:cxnLst/>
              <a:rect l="l" t="t" r="r" b="b"/>
              <a:pathLst>
                <a:path w="1286" h="1" fill="none" extrusionOk="0">
                  <a:moveTo>
                    <a:pt x="0" y="1"/>
                  </a:moveTo>
                  <a:lnTo>
                    <a:pt x="1285" y="1"/>
                  </a:lnTo>
                </a:path>
              </a:pathLst>
            </a:custGeom>
            <a:noFill/>
            <a:ln w="2025" cap="rnd"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7"/>
            <p:cNvSpPr/>
            <p:nvPr/>
          </p:nvSpPr>
          <p:spPr>
            <a:xfrm>
              <a:off x="3681445" y="2573809"/>
              <a:ext cx="60224" cy="53993"/>
            </a:xfrm>
            <a:custGeom>
              <a:avLst/>
              <a:gdLst/>
              <a:ahLst/>
              <a:cxnLst/>
              <a:rect l="l" t="t" r="r" b="b"/>
              <a:pathLst>
                <a:path w="174" h="156" fill="none" extrusionOk="0">
                  <a:moveTo>
                    <a:pt x="174" y="1"/>
                  </a:moveTo>
                  <a:lnTo>
                    <a:pt x="1" y="155"/>
                  </a:lnTo>
                </a:path>
              </a:pathLst>
            </a:custGeom>
            <a:noFill/>
            <a:ln w="1350" cap="rnd"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7"/>
            <p:cNvSpPr/>
            <p:nvPr/>
          </p:nvSpPr>
          <p:spPr>
            <a:xfrm>
              <a:off x="3681445" y="2620534"/>
              <a:ext cx="60224" cy="53647"/>
            </a:xfrm>
            <a:custGeom>
              <a:avLst/>
              <a:gdLst/>
              <a:ahLst/>
              <a:cxnLst/>
              <a:rect l="l" t="t" r="r" b="b"/>
              <a:pathLst>
                <a:path w="174" h="155" fill="none" extrusionOk="0">
                  <a:moveTo>
                    <a:pt x="174" y="1"/>
                  </a:moveTo>
                  <a:lnTo>
                    <a:pt x="1" y="155"/>
                  </a:lnTo>
                </a:path>
              </a:pathLst>
            </a:custGeom>
            <a:noFill/>
            <a:ln w="1350" cap="rnd"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7"/>
            <p:cNvSpPr/>
            <p:nvPr/>
          </p:nvSpPr>
          <p:spPr>
            <a:xfrm>
              <a:off x="3681445" y="2667259"/>
              <a:ext cx="60224" cy="53647"/>
            </a:xfrm>
            <a:custGeom>
              <a:avLst/>
              <a:gdLst/>
              <a:ahLst/>
              <a:cxnLst/>
              <a:rect l="l" t="t" r="r" b="b"/>
              <a:pathLst>
                <a:path w="174" h="155" fill="none" extrusionOk="0">
                  <a:moveTo>
                    <a:pt x="174" y="1"/>
                  </a:moveTo>
                  <a:lnTo>
                    <a:pt x="1" y="155"/>
                  </a:lnTo>
                </a:path>
              </a:pathLst>
            </a:custGeom>
            <a:noFill/>
            <a:ln w="1350" cap="rnd" cmpd="sng">
              <a:solidFill>
                <a:srgbClr val="68D3E3"/>
              </a:solidFill>
              <a:prstDash val="solid"/>
              <a:miter lim="214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7"/>
            <p:cNvSpPr/>
            <p:nvPr/>
          </p:nvSpPr>
          <p:spPr>
            <a:xfrm>
              <a:off x="5005329" y="2782168"/>
              <a:ext cx="275508" cy="262351"/>
            </a:xfrm>
            <a:custGeom>
              <a:avLst/>
              <a:gdLst/>
              <a:ahLst/>
              <a:cxnLst/>
              <a:rect l="l" t="t" r="r" b="b"/>
              <a:pathLst>
                <a:path w="796" h="758" extrusionOk="0">
                  <a:moveTo>
                    <a:pt x="622" y="1"/>
                  </a:moveTo>
                  <a:cubicBezTo>
                    <a:pt x="535" y="65"/>
                    <a:pt x="439" y="82"/>
                    <a:pt x="363" y="82"/>
                  </a:cubicBezTo>
                  <a:cubicBezTo>
                    <a:pt x="283" y="82"/>
                    <a:pt x="226" y="63"/>
                    <a:pt x="226" y="63"/>
                  </a:cubicBezTo>
                  <a:lnTo>
                    <a:pt x="226" y="63"/>
                  </a:lnTo>
                  <a:cubicBezTo>
                    <a:pt x="256" y="290"/>
                    <a:pt x="273" y="453"/>
                    <a:pt x="1" y="493"/>
                  </a:cubicBezTo>
                  <a:cubicBezTo>
                    <a:pt x="196" y="669"/>
                    <a:pt x="336" y="757"/>
                    <a:pt x="455" y="757"/>
                  </a:cubicBezTo>
                  <a:cubicBezTo>
                    <a:pt x="579" y="757"/>
                    <a:pt x="679" y="660"/>
                    <a:pt x="795" y="465"/>
                  </a:cubicBezTo>
                  <a:cubicBezTo>
                    <a:pt x="602" y="425"/>
                    <a:pt x="626" y="286"/>
                    <a:pt x="622"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7"/>
            <p:cNvSpPr/>
            <p:nvPr/>
          </p:nvSpPr>
          <p:spPr>
            <a:xfrm>
              <a:off x="5082512" y="2782168"/>
              <a:ext cx="143984" cy="129099"/>
            </a:xfrm>
            <a:custGeom>
              <a:avLst/>
              <a:gdLst/>
              <a:ahLst/>
              <a:cxnLst/>
              <a:rect l="l" t="t" r="r" b="b"/>
              <a:pathLst>
                <a:path w="416" h="373" extrusionOk="0">
                  <a:moveTo>
                    <a:pt x="399" y="1"/>
                  </a:moveTo>
                  <a:cubicBezTo>
                    <a:pt x="310" y="66"/>
                    <a:pt x="213" y="83"/>
                    <a:pt x="137" y="83"/>
                  </a:cubicBezTo>
                  <a:cubicBezTo>
                    <a:pt x="58" y="83"/>
                    <a:pt x="3" y="65"/>
                    <a:pt x="3" y="65"/>
                  </a:cubicBezTo>
                  <a:lnTo>
                    <a:pt x="3" y="65"/>
                  </a:lnTo>
                  <a:cubicBezTo>
                    <a:pt x="18" y="181"/>
                    <a:pt x="30" y="281"/>
                    <a:pt x="0" y="354"/>
                  </a:cubicBezTo>
                  <a:cubicBezTo>
                    <a:pt x="50" y="366"/>
                    <a:pt x="101" y="372"/>
                    <a:pt x="154" y="372"/>
                  </a:cubicBezTo>
                  <a:cubicBezTo>
                    <a:pt x="239" y="372"/>
                    <a:pt x="327" y="357"/>
                    <a:pt x="416" y="326"/>
                  </a:cubicBezTo>
                  <a:cubicBezTo>
                    <a:pt x="397" y="249"/>
                    <a:pt x="401" y="144"/>
                    <a:pt x="399" y="1"/>
                  </a:cubicBezTo>
                  <a:close/>
                </a:path>
              </a:pathLst>
            </a:custGeom>
            <a:solidFill>
              <a:srgbClr val="E7B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7"/>
            <p:cNvSpPr/>
            <p:nvPr/>
          </p:nvSpPr>
          <p:spPr>
            <a:xfrm>
              <a:off x="4937144" y="2384487"/>
              <a:ext cx="443027" cy="488707"/>
            </a:xfrm>
            <a:custGeom>
              <a:avLst/>
              <a:gdLst/>
              <a:ahLst/>
              <a:cxnLst/>
              <a:rect l="l" t="t" r="r" b="b"/>
              <a:pathLst>
                <a:path w="1280" h="1412" extrusionOk="0">
                  <a:moveTo>
                    <a:pt x="536" y="1"/>
                  </a:moveTo>
                  <a:cubicBezTo>
                    <a:pt x="308" y="1"/>
                    <a:pt x="82" y="94"/>
                    <a:pt x="26" y="374"/>
                  </a:cubicBezTo>
                  <a:cubicBezTo>
                    <a:pt x="33" y="768"/>
                    <a:pt x="1" y="1120"/>
                    <a:pt x="108" y="1229"/>
                  </a:cubicBezTo>
                  <a:cubicBezTo>
                    <a:pt x="225" y="1352"/>
                    <a:pt x="380" y="1412"/>
                    <a:pt x="548" y="1412"/>
                  </a:cubicBezTo>
                  <a:cubicBezTo>
                    <a:pt x="699" y="1412"/>
                    <a:pt x="861" y="1364"/>
                    <a:pt x="1018" y="1270"/>
                  </a:cubicBezTo>
                  <a:cubicBezTo>
                    <a:pt x="1279" y="978"/>
                    <a:pt x="1136" y="415"/>
                    <a:pt x="1071" y="216"/>
                  </a:cubicBezTo>
                  <a:cubicBezTo>
                    <a:pt x="1038" y="113"/>
                    <a:pt x="785" y="1"/>
                    <a:pt x="536"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7"/>
            <p:cNvSpPr/>
            <p:nvPr/>
          </p:nvSpPr>
          <p:spPr>
            <a:xfrm>
              <a:off x="5329291" y="2569310"/>
              <a:ext cx="100027" cy="136367"/>
            </a:xfrm>
            <a:custGeom>
              <a:avLst/>
              <a:gdLst/>
              <a:ahLst/>
              <a:cxnLst/>
              <a:rect l="l" t="t" r="r" b="b"/>
              <a:pathLst>
                <a:path w="289" h="394" extrusionOk="0">
                  <a:moveTo>
                    <a:pt x="160" y="1"/>
                  </a:moveTo>
                  <a:cubicBezTo>
                    <a:pt x="113" y="1"/>
                    <a:pt x="59" y="43"/>
                    <a:pt x="16" y="145"/>
                  </a:cubicBezTo>
                  <a:lnTo>
                    <a:pt x="1" y="357"/>
                  </a:lnTo>
                  <a:cubicBezTo>
                    <a:pt x="1" y="357"/>
                    <a:pt x="52" y="394"/>
                    <a:pt x="110" y="394"/>
                  </a:cubicBezTo>
                  <a:cubicBezTo>
                    <a:pt x="162" y="394"/>
                    <a:pt x="219" y="364"/>
                    <a:pt x="249" y="252"/>
                  </a:cubicBezTo>
                  <a:cubicBezTo>
                    <a:pt x="288" y="106"/>
                    <a:pt x="234" y="1"/>
                    <a:pt x="160" y="1"/>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7"/>
            <p:cNvSpPr/>
            <p:nvPr/>
          </p:nvSpPr>
          <p:spPr>
            <a:xfrm>
              <a:off x="4864114" y="2578655"/>
              <a:ext cx="97258" cy="129099"/>
            </a:xfrm>
            <a:custGeom>
              <a:avLst/>
              <a:gdLst/>
              <a:ahLst/>
              <a:cxnLst/>
              <a:rect l="l" t="t" r="r" b="b"/>
              <a:pathLst>
                <a:path w="281" h="373" extrusionOk="0">
                  <a:moveTo>
                    <a:pt x="119" y="0"/>
                  </a:moveTo>
                  <a:cubicBezTo>
                    <a:pt x="50" y="0"/>
                    <a:pt x="1" y="91"/>
                    <a:pt x="38" y="231"/>
                  </a:cubicBezTo>
                  <a:cubicBezTo>
                    <a:pt x="68" y="343"/>
                    <a:pt x="124" y="373"/>
                    <a:pt x="174" y="373"/>
                  </a:cubicBezTo>
                  <a:cubicBezTo>
                    <a:pt x="231" y="373"/>
                    <a:pt x="280" y="336"/>
                    <a:pt x="280" y="336"/>
                  </a:cubicBezTo>
                  <a:lnTo>
                    <a:pt x="274" y="156"/>
                  </a:lnTo>
                  <a:cubicBezTo>
                    <a:pt x="228" y="47"/>
                    <a:pt x="168" y="0"/>
                    <a:pt x="119"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7"/>
            <p:cNvSpPr/>
            <p:nvPr/>
          </p:nvSpPr>
          <p:spPr>
            <a:xfrm>
              <a:off x="5009828" y="2586962"/>
              <a:ext cx="52956" cy="58839"/>
            </a:xfrm>
            <a:custGeom>
              <a:avLst/>
              <a:gdLst/>
              <a:ahLst/>
              <a:cxnLst/>
              <a:rect l="l" t="t" r="r" b="b"/>
              <a:pathLst>
                <a:path w="153" h="170" extrusionOk="0">
                  <a:moveTo>
                    <a:pt x="68" y="0"/>
                  </a:moveTo>
                  <a:cubicBezTo>
                    <a:pt x="38" y="0"/>
                    <a:pt x="12" y="24"/>
                    <a:pt x="7" y="59"/>
                  </a:cubicBezTo>
                  <a:cubicBezTo>
                    <a:pt x="1" y="104"/>
                    <a:pt x="26" y="151"/>
                    <a:pt x="65" y="166"/>
                  </a:cubicBezTo>
                  <a:cubicBezTo>
                    <a:pt x="71" y="169"/>
                    <a:pt x="78" y="170"/>
                    <a:pt x="85" y="170"/>
                  </a:cubicBezTo>
                  <a:cubicBezTo>
                    <a:pt x="115" y="170"/>
                    <a:pt x="141" y="146"/>
                    <a:pt x="146" y="109"/>
                  </a:cubicBezTo>
                  <a:cubicBezTo>
                    <a:pt x="153" y="64"/>
                    <a:pt x="127" y="16"/>
                    <a:pt x="88" y="4"/>
                  </a:cubicBezTo>
                  <a:cubicBezTo>
                    <a:pt x="82" y="1"/>
                    <a:pt x="75" y="0"/>
                    <a:pt x="6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7"/>
            <p:cNvSpPr/>
            <p:nvPr/>
          </p:nvSpPr>
          <p:spPr>
            <a:xfrm>
              <a:off x="4792469" y="2930649"/>
              <a:ext cx="691538" cy="424331"/>
            </a:xfrm>
            <a:custGeom>
              <a:avLst/>
              <a:gdLst/>
              <a:ahLst/>
              <a:cxnLst/>
              <a:rect l="l" t="t" r="r" b="b"/>
              <a:pathLst>
                <a:path w="1998" h="1226" extrusionOk="0">
                  <a:moveTo>
                    <a:pt x="763" y="0"/>
                  </a:moveTo>
                  <a:cubicBezTo>
                    <a:pt x="461" y="41"/>
                    <a:pt x="147" y="103"/>
                    <a:pt x="112" y="386"/>
                  </a:cubicBezTo>
                  <a:cubicBezTo>
                    <a:pt x="72" y="720"/>
                    <a:pt x="1" y="1214"/>
                    <a:pt x="1" y="1214"/>
                  </a:cubicBezTo>
                  <a:lnTo>
                    <a:pt x="1997" y="1225"/>
                  </a:lnTo>
                  <a:cubicBezTo>
                    <a:pt x="1997" y="1225"/>
                    <a:pt x="1954" y="726"/>
                    <a:pt x="1974" y="441"/>
                  </a:cubicBezTo>
                  <a:cubicBezTo>
                    <a:pt x="1991" y="159"/>
                    <a:pt x="1631" y="41"/>
                    <a:pt x="1329" y="0"/>
                  </a:cubicBezTo>
                  <a:cubicBezTo>
                    <a:pt x="1290" y="115"/>
                    <a:pt x="1164" y="175"/>
                    <a:pt x="1039" y="175"/>
                  </a:cubicBezTo>
                  <a:cubicBezTo>
                    <a:pt x="919" y="175"/>
                    <a:pt x="799" y="118"/>
                    <a:pt x="763"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7"/>
            <p:cNvSpPr/>
            <p:nvPr/>
          </p:nvSpPr>
          <p:spPr>
            <a:xfrm>
              <a:off x="4375402" y="2874925"/>
              <a:ext cx="301812" cy="284849"/>
            </a:xfrm>
            <a:custGeom>
              <a:avLst/>
              <a:gdLst/>
              <a:ahLst/>
              <a:cxnLst/>
              <a:rect l="l" t="t" r="r" b="b"/>
              <a:pathLst>
                <a:path w="872" h="823" extrusionOk="0">
                  <a:moveTo>
                    <a:pt x="469" y="0"/>
                  </a:moveTo>
                  <a:lnTo>
                    <a:pt x="469" y="0"/>
                  </a:lnTo>
                  <a:cubicBezTo>
                    <a:pt x="439" y="15"/>
                    <a:pt x="531" y="223"/>
                    <a:pt x="531" y="223"/>
                  </a:cubicBezTo>
                  <a:cubicBezTo>
                    <a:pt x="472" y="208"/>
                    <a:pt x="394" y="200"/>
                    <a:pt x="317" y="200"/>
                  </a:cubicBezTo>
                  <a:cubicBezTo>
                    <a:pt x="202" y="200"/>
                    <a:pt x="90" y="217"/>
                    <a:pt x="49" y="249"/>
                  </a:cubicBezTo>
                  <a:cubicBezTo>
                    <a:pt x="142" y="302"/>
                    <a:pt x="384" y="332"/>
                    <a:pt x="384" y="332"/>
                  </a:cubicBezTo>
                  <a:cubicBezTo>
                    <a:pt x="197" y="354"/>
                    <a:pt x="13" y="418"/>
                    <a:pt x="0" y="439"/>
                  </a:cubicBezTo>
                  <a:cubicBezTo>
                    <a:pt x="35" y="458"/>
                    <a:pt x="120" y="464"/>
                    <a:pt x="201" y="464"/>
                  </a:cubicBezTo>
                  <a:cubicBezTo>
                    <a:pt x="247" y="464"/>
                    <a:pt x="292" y="462"/>
                    <a:pt x="327" y="459"/>
                  </a:cubicBezTo>
                  <a:lnTo>
                    <a:pt x="327" y="459"/>
                  </a:lnTo>
                  <a:cubicBezTo>
                    <a:pt x="160" y="485"/>
                    <a:pt x="72" y="530"/>
                    <a:pt x="62" y="555"/>
                  </a:cubicBezTo>
                  <a:cubicBezTo>
                    <a:pt x="106" y="576"/>
                    <a:pt x="159" y="583"/>
                    <a:pt x="210" y="583"/>
                  </a:cubicBezTo>
                  <a:cubicBezTo>
                    <a:pt x="307" y="583"/>
                    <a:pt x="396" y="557"/>
                    <a:pt x="396" y="557"/>
                  </a:cubicBezTo>
                  <a:lnTo>
                    <a:pt x="396" y="557"/>
                  </a:lnTo>
                  <a:cubicBezTo>
                    <a:pt x="195" y="664"/>
                    <a:pt x="197" y="699"/>
                    <a:pt x="197" y="699"/>
                  </a:cubicBezTo>
                  <a:cubicBezTo>
                    <a:pt x="207" y="702"/>
                    <a:pt x="220" y="704"/>
                    <a:pt x="235" y="704"/>
                  </a:cubicBezTo>
                  <a:cubicBezTo>
                    <a:pt x="332" y="704"/>
                    <a:pt x="517" y="634"/>
                    <a:pt x="559" y="577"/>
                  </a:cubicBezTo>
                  <a:cubicBezTo>
                    <a:pt x="651" y="780"/>
                    <a:pt x="726" y="823"/>
                    <a:pt x="726" y="823"/>
                  </a:cubicBezTo>
                  <a:cubicBezTo>
                    <a:pt x="726" y="823"/>
                    <a:pt x="872" y="754"/>
                    <a:pt x="795" y="523"/>
                  </a:cubicBezTo>
                  <a:cubicBezTo>
                    <a:pt x="741" y="405"/>
                    <a:pt x="604" y="28"/>
                    <a:pt x="469" y="0"/>
                  </a:cubicBezTo>
                  <a:close/>
                </a:path>
              </a:pathLst>
            </a:custGeom>
            <a:solidFill>
              <a:srgbClr val="FEBA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7"/>
            <p:cNvSpPr/>
            <p:nvPr/>
          </p:nvSpPr>
          <p:spPr>
            <a:xfrm>
              <a:off x="4566457" y="2995025"/>
              <a:ext cx="94489" cy="128061"/>
            </a:xfrm>
            <a:custGeom>
              <a:avLst/>
              <a:gdLst/>
              <a:ahLst/>
              <a:cxnLst/>
              <a:rect l="l" t="t" r="r" b="b"/>
              <a:pathLst>
                <a:path w="273" h="370" extrusionOk="0">
                  <a:moveTo>
                    <a:pt x="189" y="0"/>
                  </a:moveTo>
                  <a:lnTo>
                    <a:pt x="189" y="0"/>
                  </a:lnTo>
                  <a:cubicBezTo>
                    <a:pt x="193" y="112"/>
                    <a:pt x="74" y="279"/>
                    <a:pt x="5" y="279"/>
                  </a:cubicBezTo>
                  <a:cubicBezTo>
                    <a:pt x="3" y="279"/>
                    <a:pt x="2" y="279"/>
                    <a:pt x="1" y="279"/>
                  </a:cubicBezTo>
                  <a:lnTo>
                    <a:pt x="1" y="279"/>
                  </a:lnTo>
                  <a:cubicBezTo>
                    <a:pt x="1" y="279"/>
                    <a:pt x="39" y="328"/>
                    <a:pt x="48" y="367"/>
                  </a:cubicBezTo>
                  <a:cubicBezTo>
                    <a:pt x="62" y="367"/>
                    <a:pt x="83" y="370"/>
                    <a:pt x="106" y="370"/>
                  </a:cubicBezTo>
                  <a:cubicBezTo>
                    <a:pt x="172" y="370"/>
                    <a:pt x="255" y="345"/>
                    <a:pt x="273" y="159"/>
                  </a:cubicBezTo>
                  <a:cubicBezTo>
                    <a:pt x="273" y="159"/>
                    <a:pt x="228" y="62"/>
                    <a:pt x="1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7"/>
            <p:cNvSpPr/>
            <p:nvPr/>
          </p:nvSpPr>
          <p:spPr>
            <a:xfrm>
              <a:off x="4575456" y="3032059"/>
              <a:ext cx="297659" cy="319113"/>
            </a:xfrm>
            <a:custGeom>
              <a:avLst/>
              <a:gdLst/>
              <a:ahLst/>
              <a:cxnLst/>
              <a:rect l="l" t="t" r="r" b="b"/>
              <a:pathLst>
                <a:path w="860" h="922" extrusionOk="0">
                  <a:moveTo>
                    <a:pt x="225" y="0"/>
                  </a:moveTo>
                  <a:cubicBezTo>
                    <a:pt x="204" y="67"/>
                    <a:pt x="193" y="232"/>
                    <a:pt x="0" y="249"/>
                  </a:cubicBezTo>
                  <a:cubicBezTo>
                    <a:pt x="163" y="583"/>
                    <a:pt x="382" y="921"/>
                    <a:pt x="382" y="921"/>
                  </a:cubicBezTo>
                  <a:lnTo>
                    <a:pt x="859" y="911"/>
                  </a:lnTo>
                  <a:cubicBezTo>
                    <a:pt x="814" y="821"/>
                    <a:pt x="774" y="780"/>
                    <a:pt x="774" y="780"/>
                  </a:cubicBezTo>
                  <a:cubicBezTo>
                    <a:pt x="722" y="677"/>
                    <a:pt x="345" y="114"/>
                    <a:pt x="225" y="0"/>
                  </a:cubicBezTo>
                  <a:close/>
                </a:path>
              </a:pathLst>
            </a:custGeom>
            <a:solidFill>
              <a:srgbClr val="68D3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7"/>
            <p:cNvSpPr/>
            <p:nvPr/>
          </p:nvSpPr>
          <p:spPr>
            <a:xfrm>
              <a:off x="5207805" y="2498011"/>
              <a:ext cx="49841" cy="29765"/>
            </a:xfrm>
            <a:custGeom>
              <a:avLst/>
              <a:gdLst/>
              <a:ahLst/>
              <a:cxnLst/>
              <a:rect l="l" t="t" r="r" b="b"/>
              <a:pathLst>
                <a:path w="144" h="86" extrusionOk="0">
                  <a:moveTo>
                    <a:pt x="46" y="1"/>
                  </a:moveTo>
                  <a:cubicBezTo>
                    <a:pt x="38" y="1"/>
                    <a:pt x="31" y="2"/>
                    <a:pt x="24" y="4"/>
                  </a:cubicBezTo>
                  <a:cubicBezTo>
                    <a:pt x="9" y="8"/>
                    <a:pt x="0" y="14"/>
                    <a:pt x="0" y="19"/>
                  </a:cubicBezTo>
                  <a:cubicBezTo>
                    <a:pt x="2" y="29"/>
                    <a:pt x="41" y="27"/>
                    <a:pt x="75" y="42"/>
                  </a:cubicBezTo>
                  <a:cubicBezTo>
                    <a:pt x="107" y="56"/>
                    <a:pt x="128" y="85"/>
                    <a:pt x="138" y="85"/>
                  </a:cubicBezTo>
                  <a:cubicBezTo>
                    <a:pt x="138" y="85"/>
                    <a:pt x="139" y="85"/>
                    <a:pt x="140" y="85"/>
                  </a:cubicBezTo>
                  <a:cubicBezTo>
                    <a:pt x="144" y="83"/>
                    <a:pt x="144" y="72"/>
                    <a:pt x="137" y="57"/>
                  </a:cubicBezTo>
                  <a:cubicBezTo>
                    <a:pt x="131" y="42"/>
                    <a:pt x="114" y="23"/>
                    <a:pt x="90" y="10"/>
                  </a:cubicBezTo>
                  <a:cubicBezTo>
                    <a:pt x="75" y="3"/>
                    <a:pt x="60" y="1"/>
                    <a:pt x="46"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7"/>
            <p:cNvSpPr/>
            <p:nvPr/>
          </p:nvSpPr>
          <p:spPr>
            <a:xfrm>
              <a:off x="4981793" y="2498011"/>
              <a:ext cx="49841" cy="29765"/>
            </a:xfrm>
            <a:custGeom>
              <a:avLst/>
              <a:gdLst/>
              <a:ahLst/>
              <a:cxnLst/>
              <a:rect l="l" t="t" r="r" b="b"/>
              <a:pathLst>
                <a:path w="144" h="86" extrusionOk="0">
                  <a:moveTo>
                    <a:pt x="97" y="1"/>
                  </a:moveTo>
                  <a:cubicBezTo>
                    <a:pt x="84" y="1"/>
                    <a:pt x="69" y="3"/>
                    <a:pt x="54" y="10"/>
                  </a:cubicBezTo>
                  <a:cubicBezTo>
                    <a:pt x="30" y="21"/>
                    <a:pt x="13" y="42"/>
                    <a:pt x="7" y="57"/>
                  </a:cubicBezTo>
                  <a:cubicBezTo>
                    <a:pt x="0" y="72"/>
                    <a:pt x="0" y="83"/>
                    <a:pt x="4" y="85"/>
                  </a:cubicBezTo>
                  <a:cubicBezTo>
                    <a:pt x="5" y="85"/>
                    <a:pt x="6" y="85"/>
                    <a:pt x="6" y="85"/>
                  </a:cubicBezTo>
                  <a:cubicBezTo>
                    <a:pt x="16" y="85"/>
                    <a:pt x="36" y="56"/>
                    <a:pt x="69" y="42"/>
                  </a:cubicBezTo>
                  <a:cubicBezTo>
                    <a:pt x="103" y="27"/>
                    <a:pt x="141" y="29"/>
                    <a:pt x="141" y="19"/>
                  </a:cubicBezTo>
                  <a:cubicBezTo>
                    <a:pt x="144" y="14"/>
                    <a:pt x="135" y="8"/>
                    <a:pt x="118" y="4"/>
                  </a:cubicBezTo>
                  <a:cubicBezTo>
                    <a:pt x="112" y="2"/>
                    <a:pt x="105" y="1"/>
                    <a:pt x="97" y="1"/>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7"/>
            <p:cNvSpPr/>
            <p:nvPr/>
          </p:nvSpPr>
          <p:spPr>
            <a:xfrm>
              <a:off x="5097395" y="2627110"/>
              <a:ext cx="52263" cy="37034"/>
            </a:xfrm>
            <a:custGeom>
              <a:avLst/>
              <a:gdLst/>
              <a:ahLst/>
              <a:cxnLst/>
              <a:rect l="l" t="t" r="r" b="b"/>
              <a:pathLst>
                <a:path w="151" h="107" extrusionOk="0">
                  <a:moveTo>
                    <a:pt x="66" y="1"/>
                  </a:moveTo>
                  <a:cubicBezTo>
                    <a:pt x="56" y="1"/>
                    <a:pt x="46" y="4"/>
                    <a:pt x="39" y="10"/>
                  </a:cubicBezTo>
                  <a:cubicBezTo>
                    <a:pt x="30" y="16"/>
                    <a:pt x="24" y="25"/>
                    <a:pt x="20" y="31"/>
                  </a:cubicBezTo>
                  <a:cubicBezTo>
                    <a:pt x="13" y="44"/>
                    <a:pt x="9" y="57"/>
                    <a:pt x="7" y="67"/>
                  </a:cubicBezTo>
                  <a:cubicBezTo>
                    <a:pt x="0" y="91"/>
                    <a:pt x="2" y="104"/>
                    <a:pt x="7" y="106"/>
                  </a:cubicBezTo>
                  <a:cubicBezTo>
                    <a:pt x="11" y="106"/>
                    <a:pt x="20" y="95"/>
                    <a:pt x="28" y="78"/>
                  </a:cubicBezTo>
                  <a:cubicBezTo>
                    <a:pt x="34" y="70"/>
                    <a:pt x="41" y="59"/>
                    <a:pt x="47" y="50"/>
                  </a:cubicBezTo>
                  <a:cubicBezTo>
                    <a:pt x="52" y="46"/>
                    <a:pt x="56" y="42"/>
                    <a:pt x="58" y="37"/>
                  </a:cubicBezTo>
                  <a:cubicBezTo>
                    <a:pt x="62" y="35"/>
                    <a:pt x="67" y="35"/>
                    <a:pt x="69" y="35"/>
                  </a:cubicBezTo>
                  <a:cubicBezTo>
                    <a:pt x="75" y="35"/>
                    <a:pt x="86" y="44"/>
                    <a:pt x="94" y="52"/>
                  </a:cubicBezTo>
                  <a:cubicBezTo>
                    <a:pt x="99" y="57"/>
                    <a:pt x="103" y="61"/>
                    <a:pt x="107" y="65"/>
                  </a:cubicBezTo>
                  <a:cubicBezTo>
                    <a:pt x="112" y="70"/>
                    <a:pt x="116" y="74"/>
                    <a:pt x="118" y="78"/>
                  </a:cubicBezTo>
                  <a:cubicBezTo>
                    <a:pt x="130" y="92"/>
                    <a:pt x="140" y="102"/>
                    <a:pt x="145" y="102"/>
                  </a:cubicBezTo>
                  <a:cubicBezTo>
                    <a:pt x="145" y="102"/>
                    <a:pt x="145" y="102"/>
                    <a:pt x="146" y="102"/>
                  </a:cubicBezTo>
                  <a:cubicBezTo>
                    <a:pt x="150" y="100"/>
                    <a:pt x="148" y="87"/>
                    <a:pt x="139" y="65"/>
                  </a:cubicBezTo>
                  <a:cubicBezTo>
                    <a:pt x="137" y="61"/>
                    <a:pt x="135" y="55"/>
                    <a:pt x="131" y="48"/>
                  </a:cubicBezTo>
                  <a:cubicBezTo>
                    <a:pt x="129" y="44"/>
                    <a:pt x="124" y="37"/>
                    <a:pt x="120" y="31"/>
                  </a:cubicBezTo>
                  <a:cubicBezTo>
                    <a:pt x="109" y="20"/>
                    <a:pt x="99" y="3"/>
                    <a:pt x="73" y="1"/>
                  </a:cubicBezTo>
                  <a:cubicBezTo>
                    <a:pt x="71" y="1"/>
                    <a:pt x="68" y="1"/>
                    <a:pt x="66"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27"/>
            <p:cNvSpPr/>
            <p:nvPr/>
          </p:nvSpPr>
          <p:spPr>
            <a:xfrm>
              <a:off x="5185654" y="2586962"/>
              <a:ext cx="53648" cy="58839"/>
            </a:xfrm>
            <a:custGeom>
              <a:avLst/>
              <a:gdLst/>
              <a:ahLst/>
              <a:cxnLst/>
              <a:rect l="l" t="t" r="r" b="b"/>
              <a:pathLst>
                <a:path w="155" h="170" extrusionOk="0">
                  <a:moveTo>
                    <a:pt x="84" y="0"/>
                  </a:moveTo>
                  <a:cubicBezTo>
                    <a:pt x="78" y="0"/>
                    <a:pt x="71" y="1"/>
                    <a:pt x="64" y="4"/>
                  </a:cubicBezTo>
                  <a:cubicBezTo>
                    <a:pt x="26" y="16"/>
                    <a:pt x="0" y="64"/>
                    <a:pt x="7" y="109"/>
                  </a:cubicBezTo>
                  <a:cubicBezTo>
                    <a:pt x="14" y="146"/>
                    <a:pt x="40" y="170"/>
                    <a:pt x="70" y="170"/>
                  </a:cubicBezTo>
                  <a:cubicBezTo>
                    <a:pt x="77" y="170"/>
                    <a:pt x="83" y="169"/>
                    <a:pt x="90" y="166"/>
                  </a:cubicBezTo>
                  <a:cubicBezTo>
                    <a:pt x="129" y="151"/>
                    <a:pt x="154" y="104"/>
                    <a:pt x="148" y="59"/>
                  </a:cubicBezTo>
                  <a:cubicBezTo>
                    <a:pt x="141" y="24"/>
                    <a:pt x="115" y="0"/>
                    <a:pt x="8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27"/>
            <p:cNvSpPr/>
            <p:nvPr/>
          </p:nvSpPr>
          <p:spPr>
            <a:xfrm>
              <a:off x="5349365" y="2604959"/>
              <a:ext cx="45687" cy="66453"/>
            </a:xfrm>
            <a:custGeom>
              <a:avLst/>
              <a:gdLst/>
              <a:ahLst/>
              <a:cxnLst/>
              <a:rect l="l" t="t" r="r" b="b"/>
              <a:pathLst>
                <a:path w="132" h="192" extrusionOk="0">
                  <a:moveTo>
                    <a:pt x="118" y="1"/>
                  </a:moveTo>
                  <a:cubicBezTo>
                    <a:pt x="110" y="1"/>
                    <a:pt x="97" y="1"/>
                    <a:pt x="82" y="7"/>
                  </a:cubicBezTo>
                  <a:cubicBezTo>
                    <a:pt x="67" y="14"/>
                    <a:pt x="50" y="24"/>
                    <a:pt x="35" y="39"/>
                  </a:cubicBezTo>
                  <a:cubicBezTo>
                    <a:pt x="28" y="48"/>
                    <a:pt x="22" y="57"/>
                    <a:pt x="15" y="67"/>
                  </a:cubicBezTo>
                  <a:cubicBezTo>
                    <a:pt x="13" y="69"/>
                    <a:pt x="11" y="76"/>
                    <a:pt x="9" y="80"/>
                  </a:cubicBezTo>
                  <a:lnTo>
                    <a:pt x="5" y="93"/>
                  </a:lnTo>
                  <a:lnTo>
                    <a:pt x="0" y="108"/>
                  </a:lnTo>
                  <a:cubicBezTo>
                    <a:pt x="5" y="110"/>
                    <a:pt x="9" y="112"/>
                    <a:pt x="15" y="112"/>
                  </a:cubicBezTo>
                  <a:cubicBezTo>
                    <a:pt x="86" y="131"/>
                    <a:pt x="71" y="131"/>
                    <a:pt x="50" y="157"/>
                  </a:cubicBezTo>
                  <a:cubicBezTo>
                    <a:pt x="28" y="174"/>
                    <a:pt x="13" y="183"/>
                    <a:pt x="15" y="189"/>
                  </a:cubicBezTo>
                  <a:cubicBezTo>
                    <a:pt x="16" y="191"/>
                    <a:pt x="18" y="191"/>
                    <a:pt x="21" y="191"/>
                  </a:cubicBezTo>
                  <a:cubicBezTo>
                    <a:pt x="29" y="191"/>
                    <a:pt x="44" y="187"/>
                    <a:pt x="63" y="176"/>
                  </a:cubicBezTo>
                  <a:cubicBezTo>
                    <a:pt x="71" y="172"/>
                    <a:pt x="78" y="168"/>
                    <a:pt x="86" y="161"/>
                  </a:cubicBezTo>
                  <a:cubicBezTo>
                    <a:pt x="88" y="157"/>
                    <a:pt x="93" y="153"/>
                    <a:pt x="97" y="146"/>
                  </a:cubicBezTo>
                  <a:cubicBezTo>
                    <a:pt x="99" y="140"/>
                    <a:pt x="101" y="129"/>
                    <a:pt x="99" y="121"/>
                  </a:cubicBezTo>
                  <a:cubicBezTo>
                    <a:pt x="90" y="104"/>
                    <a:pt x="78" y="97"/>
                    <a:pt x="67" y="91"/>
                  </a:cubicBezTo>
                  <a:cubicBezTo>
                    <a:pt x="63" y="89"/>
                    <a:pt x="56" y="86"/>
                    <a:pt x="50" y="86"/>
                  </a:cubicBezTo>
                  <a:lnTo>
                    <a:pt x="45" y="84"/>
                  </a:lnTo>
                  <a:cubicBezTo>
                    <a:pt x="45" y="84"/>
                    <a:pt x="45" y="84"/>
                    <a:pt x="45" y="82"/>
                  </a:cubicBezTo>
                  <a:cubicBezTo>
                    <a:pt x="50" y="76"/>
                    <a:pt x="54" y="67"/>
                    <a:pt x="60" y="61"/>
                  </a:cubicBezTo>
                  <a:cubicBezTo>
                    <a:pt x="71" y="48"/>
                    <a:pt x="82" y="37"/>
                    <a:pt x="93" y="29"/>
                  </a:cubicBezTo>
                  <a:cubicBezTo>
                    <a:pt x="114" y="14"/>
                    <a:pt x="131" y="14"/>
                    <a:pt x="131" y="9"/>
                  </a:cubicBezTo>
                  <a:cubicBezTo>
                    <a:pt x="131" y="7"/>
                    <a:pt x="127" y="3"/>
                    <a:pt x="118"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27"/>
            <p:cNvSpPr/>
            <p:nvPr/>
          </p:nvSpPr>
          <p:spPr>
            <a:xfrm>
              <a:off x="4890419" y="2615689"/>
              <a:ext cx="40495" cy="52955"/>
            </a:xfrm>
            <a:custGeom>
              <a:avLst/>
              <a:gdLst/>
              <a:ahLst/>
              <a:cxnLst/>
              <a:rect l="l" t="t" r="r" b="b"/>
              <a:pathLst>
                <a:path w="117" h="153" extrusionOk="0">
                  <a:moveTo>
                    <a:pt x="25" y="1"/>
                  </a:moveTo>
                  <a:cubicBezTo>
                    <a:pt x="19" y="1"/>
                    <a:pt x="14" y="2"/>
                    <a:pt x="9" y="4"/>
                  </a:cubicBezTo>
                  <a:cubicBezTo>
                    <a:pt x="3" y="6"/>
                    <a:pt x="1" y="11"/>
                    <a:pt x="1" y="13"/>
                  </a:cubicBezTo>
                  <a:cubicBezTo>
                    <a:pt x="3" y="17"/>
                    <a:pt x="18" y="15"/>
                    <a:pt x="35" y="28"/>
                  </a:cubicBezTo>
                  <a:cubicBezTo>
                    <a:pt x="44" y="32"/>
                    <a:pt x="52" y="43"/>
                    <a:pt x="61" y="53"/>
                  </a:cubicBezTo>
                  <a:cubicBezTo>
                    <a:pt x="65" y="62"/>
                    <a:pt x="65" y="62"/>
                    <a:pt x="65" y="62"/>
                  </a:cubicBezTo>
                  <a:lnTo>
                    <a:pt x="63" y="62"/>
                  </a:lnTo>
                  <a:cubicBezTo>
                    <a:pt x="61" y="62"/>
                    <a:pt x="56" y="64"/>
                    <a:pt x="54" y="64"/>
                  </a:cubicBezTo>
                  <a:cubicBezTo>
                    <a:pt x="48" y="66"/>
                    <a:pt x="41" y="70"/>
                    <a:pt x="37" y="75"/>
                  </a:cubicBezTo>
                  <a:cubicBezTo>
                    <a:pt x="31" y="79"/>
                    <a:pt x="26" y="88"/>
                    <a:pt x="24" y="96"/>
                  </a:cubicBezTo>
                  <a:cubicBezTo>
                    <a:pt x="24" y="105"/>
                    <a:pt x="26" y="111"/>
                    <a:pt x="29" y="118"/>
                  </a:cubicBezTo>
                  <a:cubicBezTo>
                    <a:pt x="41" y="139"/>
                    <a:pt x="59" y="145"/>
                    <a:pt x="71" y="150"/>
                  </a:cubicBezTo>
                  <a:cubicBezTo>
                    <a:pt x="80" y="152"/>
                    <a:pt x="88" y="152"/>
                    <a:pt x="95" y="152"/>
                  </a:cubicBezTo>
                  <a:cubicBezTo>
                    <a:pt x="109" y="152"/>
                    <a:pt x="116" y="148"/>
                    <a:pt x="116" y="145"/>
                  </a:cubicBezTo>
                  <a:cubicBezTo>
                    <a:pt x="116" y="139"/>
                    <a:pt x="101" y="137"/>
                    <a:pt x="80" y="126"/>
                  </a:cubicBezTo>
                  <a:cubicBezTo>
                    <a:pt x="71" y="122"/>
                    <a:pt x="61" y="113"/>
                    <a:pt x="59" y="105"/>
                  </a:cubicBezTo>
                  <a:cubicBezTo>
                    <a:pt x="59" y="100"/>
                    <a:pt x="59" y="103"/>
                    <a:pt x="61" y="100"/>
                  </a:cubicBezTo>
                  <a:cubicBezTo>
                    <a:pt x="61" y="100"/>
                    <a:pt x="63" y="98"/>
                    <a:pt x="67" y="98"/>
                  </a:cubicBezTo>
                  <a:cubicBezTo>
                    <a:pt x="67" y="96"/>
                    <a:pt x="69" y="96"/>
                    <a:pt x="71" y="96"/>
                  </a:cubicBezTo>
                  <a:cubicBezTo>
                    <a:pt x="76" y="94"/>
                    <a:pt x="80" y="94"/>
                    <a:pt x="84" y="94"/>
                  </a:cubicBezTo>
                  <a:cubicBezTo>
                    <a:pt x="95" y="92"/>
                    <a:pt x="101" y="90"/>
                    <a:pt x="110" y="90"/>
                  </a:cubicBezTo>
                  <a:cubicBezTo>
                    <a:pt x="112" y="88"/>
                    <a:pt x="114" y="88"/>
                    <a:pt x="116" y="88"/>
                  </a:cubicBezTo>
                  <a:lnTo>
                    <a:pt x="114" y="81"/>
                  </a:lnTo>
                  <a:lnTo>
                    <a:pt x="108" y="70"/>
                  </a:lnTo>
                  <a:cubicBezTo>
                    <a:pt x="101" y="55"/>
                    <a:pt x="91" y="38"/>
                    <a:pt x="86" y="34"/>
                  </a:cubicBezTo>
                  <a:cubicBezTo>
                    <a:pt x="74" y="21"/>
                    <a:pt x="59" y="11"/>
                    <a:pt x="46" y="4"/>
                  </a:cubicBezTo>
                  <a:cubicBezTo>
                    <a:pt x="38" y="2"/>
                    <a:pt x="31" y="1"/>
                    <a:pt x="25" y="1"/>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7"/>
            <p:cNvSpPr/>
            <p:nvPr/>
          </p:nvSpPr>
          <p:spPr>
            <a:xfrm>
              <a:off x="5049285" y="2686295"/>
              <a:ext cx="152983" cy="100718"/>
            </a:xfrm>
            <a:custGeom>
              <a:avLst/>
              <a:gdLst/>
              <a:ahLst/>
              <a:cxnLst/>
              <a:rect l="l" t="t" r="r" b="b"/>
              <a:pathLst>
                <a:path w="442" h="291" extrusionOk="0">
                  <a:moveTo>
                    <a:pt x="219" y="0"/>
                  </a:moveTo>
                  <a:cubicBezTo>
                    <a:pt x="135" y="0"/>
                    <a:pt x="63" y="31"/>
                    <a:pt x="13" y="91"/>
                  </a:cubicBezTo>
                  <a:cubicBezTo>
                    <a:pt x="0" y="206"/>
                    <a:pt x="95" y="290"/>
                    <a:pt x="201" y="290"/>
                  </a:cubicBezTo>
                  <a:cubicBezTo>
                    <a:pt x="294" y="290"/>
                    <a:pt x="395" y="226"/>
                    <a:pt x="441" y="61"/>
                  </a:cubicBezTo>
                  <a:cubicBezTo>
                    <a:pt x="363" y="20"/>
                    <a:pt x="287" y="0"/>
                    <a:pt x="219" y="0"/>
                  </a:cubicBezTo>
                  <a:close/>
                </a:path>
              </a:pathLst>
            </a:custGeom>
            <a:solidFill>
              <a:srgbClr val="845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7"/>
            <p:cNvSpPr/>
            <p:nvPr/>
          </p:nvSpPr>
          <p:spPr>
            <a:xfrm>
              <a:off x="5066245" y="2727482"/>
              <a:ext cx="118025" cy="59531"/>
            </a:xfrm>
            <a:custGeom>
              <a:avLst/>
              <a:gdLst/>
              <a:ahLst/>
              <a:cxnLst/>
              <a:rect l="l" t="t" r="r" b="b"/>
              <a:pathLst>
                <a:path w="341" h="172" extrusionOk="0">
                  <a:moveTo>
                    <a:pt x="158" y="0"/>
                  </a:moveTo>
                  <a:cubicBezTo>
                    <a:pt x="93" y="0"/>
                    <a:pt x="34" y="29"/>
                    <a:pt x="0" y="101"/>
                  </a:cubicBezTo>
                  <a:cubicBezTo>
                    <a:pt x="37" y="145"/>
                    <a:pt x="93" y="171"/>
                    <a:pt x="153" y="171"/>
                  </a:cubicBezTo>
                  <a:cubicBezTo>
                    <a:pt x="219" y="171"/>
                    <a:pt x="289" y="139"/>
                    <a:pt x="341" y="60"/>
                  </a:cubicBezTo>
                  <a:cubicBezTo>
                    <a:pt x="283" y="24"/>
                    <a:pt x="218" y="0"/>
                    <a:pt x="158" y="0"/>
                  </a:cubicBezTo>
                  <a:close/>
                </a:path>
              </a:pathLst>
            </a:custGeom>
            <a:solidFill>
              <a:srgbClr val="FF69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7"/>
            <p:cNvSpPr/>
            <p:nvPr/>
          </p:nvSpPr>
          <p:spPr>
            <a:xfrm>
              <a:off x="5111239" y="2986027"/>
              <a:ext cx="93797" cy="366530"/>
            </a:xfrm>
            <a:custGeom>
              <a:avLst/>
              <a:gdLst/>
              <a:ahLst/>
              <a:cxnLst/>
              <a:rect l="l" t="t" r="r" b="b"/>
              <a:pathLst>
                <a:path w="271" h="1059" extrusionOk="0">
                  <a:moveTo>
                    <a:pt x="125" y="1"/>
                  </a:moveTo>
                  <a:lnTo>
                    <a:pt x="20" y="71"/>
                  </a:lnTo>
                  <a:lnTo>
                    <a:pt x="93" y="191"/>
                  </a:lnTo>
                  <a:cubicBezTo>
                    <a:pt x="35" y="487"/>
                    <a:pt x="1" y="1059"/>
                    <a:pt x="1" y="1059"/>
                  </a:cubicBezTo>
                  <a:lnTo>
                    <a:pt x="271" y="1059"/>
                  </a:lnTo>
                  <a:cubicBezTo>
                    <a:pt x="232" y="881"/>
                    <a:pt x="144" y="191"/>
                    <a:pt x="144" y="191"/>
                  </a:cubicBezTo>
                  <a:lnTo>
                    <a:pt x="247" y="91"/>
                  </a:lnTo>
                  <a:lnTo>
                    <a:pt x="125"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7"/>
            <p:cNvSpPr/>
            <p:nvPr/>
          </p:nvSpPr>
          <p:spPr>
            <a:xfrm>
              <a:off x="5024019" y="2900884"/>
              <a:ext cx="131524" cy="175132"/>
            </a:xfrm>
            <a:custGeom>
              <a:avLst/>
              <a:gdLst/>
              <a:ahLst/>
              <a:cxnLst/>
              <a:rect l="l" t="t" r="r" b="b"/>
              <a:pathLst>
                <a:path w="380" h="506" extrusionOk="0">
                  <a:moveTo>
                    <a:pt x="167" y="0"/>
                  </a:moveTo>
                  <a:cubicBezTo>
                    <a:pt x="167" y="0"/>
                    <a:pt x="90" y="65"/>
                    <a:pt x="0" y="95"/>
                  </a:cubicBezTo>
                  <a:cubicBezTo>
                    <a:pt x="49" y="225"/>
                    <a:pt x="157" y="403"/>
                    <a:pt x="234" y="506"/>
                  </a:cubicBezTo>
                  <a:cubicBezTo>
                    <a:pt x="234" y="506"/>
                    <a:pt x="339" y="341"/>
                    <a:pt x="379" y="247"/>
                  </a:cubicBezTo>
                  <a:cubicBezTo>
                    <a:pt x="379" y="247"/>
                    <a:pt x="195" y="110"/>
                    <a:pt x="1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7"/>
            <p:cNvSpPr/>
            <p:nvPr/>
          </p:nvSpPr>
          <p:spPr>
            <a:xfrm>
              <a:off x="5156580" y="2900884"/>
              <a:ext cx="131524" cy="175132"/>
            </a:xfrm>
            <a:custGeom>
              <a:avLst/>
              <a:gdLst/>
              <a:ahLst/>
              <a:cxnLst/>
              <a:rect l="l" t="t" r="r" b="b"/>
              <a:pathLst>
                <a:path w="380" h="506" extrusionOk="0">
                  <a:moveTo>
                    <a:pt x="213" y="0"/>
                  </a:moveTo>
                  <a:cubicBezTo>
                    <a:pt x="185" y="110"/>
                    <a:pt x="1" y="247"/>
                    <a:pt x="1" y="247"/>
                  </a:cubicBezTo>
                  <a:cubicBezTo>
                    <a:pt x="43" y="341"/>
                    <a:pt x="148" y="506"/>
                    <a:pt x="148" y="506"/>
                  </a:cubicBezTo>
                  <a:cubicBezTo>
                    <a:pt x="223" y="403"/>
                    <a:pt x="330" y="225"/>
                    <a:pt x="380" y="95"/>
                  </a:cubicBezTo>
                  <a:cubicBezTo>
                    <a:pt x="290" y="65"/>
                    <a:pt x="213"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7"/>
            <p:cNvSpPr/>
            <p:nvPr/>
          </p:nvSpPr>
          <p:spPr>
            <a:xfrm>
              <a:off x="4896303" y="2418406"/>
              <a:ext cx="87913" cy="203513"/>
            </a:xfrm>
            <a:custGeom>
              <a:avLst/>
              <a:gdLst/>
              <a:ahLst/>
              <a:cxnLst/>
              <a:rect l="l" t="t" r="r" b="b"/>
              <a:pathLst>
                <a:path w="254" h="588" extrusionOk="0">
                  <a:moveTo>
                    <a:pt x="164" y="0"/>
                  </a:moveTo>
                  <a:cubicBezTo>
                    <a:pt x="1" y="118"/>
                    <a:pt x="50" y="364"/>
                    <a:pt x="93" y="518"/>
                  </a:cubicBezTo>
                  <a:cubicBezTo>
                    <a:pt x="112" y="563"/>
                    <a:pt x="125" y="588"/>
                    <a:pt x="135" y="588"/>
                  </a:cubicBezTo>
                  <a:cubicBezTo>
                    <a:pt x="146" y="588"/>
                    <a:pt x="151" y="551"/>
                    <a:pt x="155" y="469"/>
                  </a:cubicBezTo>
                  <a:cubicBezTo>
                    <a:pt x="176" y="300"/>
                    <a:pt x="155" y="154"/>
                    <a:pt x="254" y="47"/>
                  </a:cubicBezTo>
                  <a:cubicBezTo>
                    <a:pt x="254" y="47"/>
                    <a:pt x="168" y="22"/>
                    <a:pt x="164"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27"/>
            <p:cNvSpPr/>
            <p:nvPr/>
          </p:nvSpPr>
          <p:spPr>
            <a:xfrm>
              <a:off x="4895611" y="2273386"/>
              <a:ext cx="495291" cy="364800"/>
            </a:xfrm>
            <a:custGeom>
              <a:avLst/>
              <a:gdLst/>
              <a:ahLst/>
              <a:cxnLst/>
              <a:rect l="l" t="t" r="r" b="b"/>
              <a:pathLst>
                <a:path w="1431" h="1054" extrusionOk="0">
                  <a:moveTo>
                    <a:pt x="462" y="0"/>
                  </a:moveTo>
                  <a:cubicBezTo>
                    <a:pt x="424" y="0"/>
                    <a:pt x="396" y="3"/>
                    <a:pt x="382" y="8"/>
                  </a:cubicBezTo>
                  <a:cubicBezTo>
                    <a:pt x="388" y="72"/>
                    <a:pt x="440" y="113"/>
                    <a:pt x="440" y="113"/>
                  </a:cubicBezTo>
                  <a:cubicBezTo>
                    <a:pt x="410" y="102"/>
                    <a:pt x="379" y="97"/>
                    <a:pt x="348" y="97"/>
                  </a:cubicBezTo>
                  <a:cubicBezTo>
                    <a:pt x="195" y="97"/>
                    <a:pt x="33" y="204"/>
                    <a:pt x="1" y="211"/>
                  </a:cubicBezTo>
                  <a:cubicBezTo>
                    <a:pt x="86" y="413"/>
                    <a:pt x="183" y="480"/>
                    <a:pt x="359" y="480"/>
                  </a:cubicBezTo>
                  <a:cubicBezTo>
                    <a:pt x="418" y="480"/>
                    <a:pt x="486" y="472"/>
                    <a:pt x="566" y="460"/>
                  </a:cubicBezTo>
                  <a:cubicBezTo>
                    <a:pt x="630" y="450"/>
                    <a:pt x="691" y="446"/>
                    <a:pt x="746" y="446"/>
                  </a:cubicBezTo>
                  <a:cubicBezTo>
                    <a:pt x="944" y="446"/>
                    <a:pt x="1084" y="496"/>
                    <a:pt x="1155" y="496"/>
                  </a:cubicBezTo>
                  <a:cubicBezTo>
                    <a:pt x="1162" y="496"/>
                    <a:pt x="1169" y="495"/>
                    <a:pt x="1174" y="494"/>
                  </a:cubicBezTo>
                  <a:lnTo>
                    <a:pt x="1174" y="494"/>
                  </a:lnTo>
                  <a:cubicBezTo>
                    <a:pt x="1166" y="635"/>
                    <a:pt x="1211" y="1036"/>
                    <a:pt x="1251" y="1053"/>
                  </a:cubicBezTo>
                  <a:cubicBezTo>
                    <a:pt x="1288" y="982"/>
                    <a:pt x="1318" y="918"/>
                    <a:pt x="1318" y="918"/>
                  </a:cubicBezTo>
                  <a:cubicBezTo>
                    <a:pt x="1430" y="681"/>
                    <a:pt x="1387" y="393"/>
                    <a:pt x="1204" y="393"/>
                  </a:cubicBezTo>
                  <a:cubicBezTo>
                    <a:pt x="1195" y="393"/>
                    <a:pt x="1186" y="394"/>
                    <a:pt x="1176" y="396"/>
                  </a:cubicBezTo>
                  <a:cubicBezTo>
                    <a:pt x="1140" y="82"/>
                    <a:pt x="664" y="0"/>
                    <a:pt x="462" y="0"/>
                  </a:cubicBez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27"/>
            <p:cNvSpPr/>
            <p:nvPr/>
          </p:nvSpPr>
          <p:spPr>
            <a:xfrm>
              <a:off x="3502851" y="2103100"/>
              <a:ext cx="2138298" cy="1288221"/>
            </a:xfrm>
            <a:custGeom>
              <a:avLst/>
              <a:gdLst/>
              <a:ahLst/>
              <a:cxnLst/>
              <a:rect l="l" t="t" r="r" b="b"/>
              <a:pathLst>
                <a:path w="6178" h="3722" extrusionOk="0">
                  <a:moveTo>
                    <a:pt x="6055" y="123"/>
                  </a:moveTo>
                  <a:lnTo>
                    <a:pt x="6055" y="3599"/>
                  </a:lnTo>
                  <a:lnTo>
                    <a:pt x="125" y="3599"/>
                  </a:lnTo>
                  <a:lnTo>
                    <a:pt x="125" y="123"/>
                  </a:lnTo>
                  <a:close/>
                  <a:moveTo>
                    <a:pt x="0" y="1"/>
                  </a:moveTo>
                  <a:lnTo>
                    <a:pt x="0" y="3721"/>
                  </a:lnTo>
                  <a:lnTo>
                    <a:pt x="6177" y="3721"/>
                  </a:lnTo>
                  <a:lnTo>
                    <a:pt x="6177" y="1"/>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7"/>
            <p:cNvSpPr/>
            <p:nvPr/>
          </p:nvSpPr>
          <p:spPr>
            <a:xfrm>
              <a:off x="3578996" y="3221035"/>
              <a:ext cx="1983585" cy="67838"/>
            </a:xfrm>
            <a:custGeom>
              <a:avLst/>
              <a:gdLst/>
              <a:ahLst/>
              <a:cxnLst/>
              <a:rect l="l" t="t" r="r" b="b"/>
              <a:pathLst>
                <a:path w="5731" h="196" extrusionOk="0">
                  <a:moveTo>
                    <a:pt x="1" y="1"/>
                  </a:moveTo>
                  <a:lnTo>
                    <a:pt x="1" y="195"/>
                  </a:lnTo>
                  <a:lnTo>
                    <a:pt x="5730" y="195"/>
                  </a:lnTo>
                  <a:lnTo>
                    <a:pt x="57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7"/>
            <p:cNvSpPr/>
            <p:nvPr/>
          </p:nvSpPr>
          <p:spPr>
            <a:xfrm>
              <a:off x="3630913" y="3155967"/>
              <a:ext cx="182056" cy="181708"/>
            </a:xfrm>
            <a:custGeom>
              <a:avLst/>
              <a:gdLst/>
              <a:ahLst/>
              <a:cxnLst/>
              <a:rect l="l" t="t" r="r" b="b"/>
              <a:pathLst>
                <a:path w="526" h="525" extrusionOk="0">
                  <a:moveTo>
                    <a:pt x="264" y="0"/>
                  </a:moveTo>
                  <a:cubicBezTo>
                    <a:pt x="119" y="0"/>
                    <a:pt x="1" y="116"/>
                    <a:pt x="1" y="261"/>
                  </a:cubicBezTo>
                  <a:cubicBezTo>
                    <a:pt x="1" y="407"/>
                    <a:pt x="119" y="525"/>
                    <a:pt x="264" y="525"/>
                  </a:cubicBezTo>
                  <a:cubicBezTo>
                    <a:pt x="408" y="525"/>
                    <a:pt x="526" y="407"/>
                    <a:pt x="526" y="261"/>
                  </a:cubicBezTo>
                  <a:cubicBezTo>
                    <a:pt x="526" y="116"/>
                    <a:pt x="408" y="0"/>
                    <a:pt x="264" y="0"/>
                  </a:cubicBezTo>
                  <a:close/>
                </a:path>
              </a:pathLst>
            </a:cu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7"/>
            <p:cNvSpPr/>
            <p:nvPr/>
          </p:nvSpPr>
          <p:spPr>
            <a:xfrm>
              <a:off x="3693905" y="3199577"/>
              <a:ext cx="82029" cy="94488"/>
            </a:xfrm>
            <a:custGeom>
              <a:avLst/>
              <a:gdLst/>
              <a:ahLst/>
              <a:cxnLst/>
              <a:rect l="l" t="t" r="r" b="b"/>
              <a:pathLst>
                <a:path w="237" h="273" extrusionOk="0">
                  <a:moveTo>
                    <a:pt x="1" y="0"/>
                  </a:moveTo>
                  <a:lnTo>
                    <a:pt x="1" y="272"/>
                  </a:lnTo>
                  <a:lnTo>
                    <a:pt x="237" y="135"/>
                  </a:lnTo>
                  <a:lnTo>
                    <a:pt x="1" y="0"/>
                  </a:lnTo>
                  <a:close/>
                </a:path>
              </a:pathLst>
            </a:cu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6" name="Google Shape;2936;p27"/>
          <p:cNvGrpSpPr/>
          <p:nvPr/>
        </p:nvGrpSpPr>
        <p:grpSpPr>
          <a:xfrm>
            <a:off x="1213963" y="1251650"/>
            <a:ext cx="1931125" cy="1508802"/>
            <a:chOff x="4094250" y="1169988"/>
            <a:chExt cx="1931125" cy="1508802"/>
          </a:xfrm>
        </p:grpSpPr>
        <p:sp>
          <p:nvSpPr>
            <p:cNvPr id="2937" name="Google Shape;2937;p27"/>
            <p:cNvSpPr txBox="1"/>
            <p:nvPr/>
          </p:nvSpPr>
          <p:spPr>
            <a:xfrm>
              <a:off x="4140775" y="1566561"/>
              <a:ext cx="1884600" cy="1112229"/>
            </a:xfrm>
            <a:prstGeom prst="rect">
              <a:avLst/>
            </a:prstGeom>
            <a:noFill/>
            <a:ln>
              <a:noFill/>
            </a:ln>
          </p:spPr>
          <p:txBody>
            <a:bodyPr spcFirstLastPara="1" wrap="square" lIns="91425" tIns="91425" rIns="91425" bIns="91425" anchor="t" anchorCtr="0">
              <a:noAutofit/>
            </a:bodyPr>
            <a:lstStyle/>
            <a:p>
              <a:r>
                <a:rPr lang="en-US">
                  <a:latin typeface="Roboto"/>
                  <a:ea typeface="Roboto"/>
                </a:rPr>
                <a:t>Separates creation of course materials from commercial concerns</a:t>
              </a:r>
              <a:endParaRPr lang="en-US"/>
            </a:p>
          </p:txBody>
        </p:sp>
        <p:sp>
          <p:nvSpPr>
            <p:cNvPr id="2938" name="Google Shape;2938;p27"/>
            <p:cNvSpPr txBox="1"/>
            <p:nvPr/>
          </p:nvSpPr>
          <p:spPr>
            <a:xfrm>
              <a:off x="4094250" y="1169988"/>
              <a:ext cx="1884600" cy="354600"/>
            </a:xfrm>
            <a:prstGeom prst="rect">
              <a:avLst/>
            </a:prstGeom>
            <a:noFill/>
            <a:ln>
              <a:noFill/>
            </a:ln>
          </p:spPr>
          <p:txBody>
            <a:bodyPr spcFirstLastPara="1" wrap="square" lIns="91425" tIns="91425" rIns="91425" bIns="91425" anchor="ctr" anchorCtr="0">
              <a:noAutofit/>
            </a:bodyPr>
            <a:lstStyle/>
            <a:p>
              <a:r>
                <a:rPr lang="en-US" sz="1700">
                  <a:solidFill>
                    <a:schemeClr val="accent1"/>
                  </a:solidFill>
                  <a:latin typeface="Fira Sans Extra Condensed Medium"/>
                  <a:ea typeface="Fira Sans Extra Condensed Medium"/>
                  <a:cs typeface="Fira Sans Extra Condensed Medium"/>
                  <a:sym typeface="Fira Sans Extra Condensed Medium"/>
                </a:rPr>
                <a:t>Promotes Diversity</a:t>
              </a:r>
              <a:endParaRPr sz="1700">
                <a:solidFill>
                  <a:schemeClr val="accent1"/>
                </a:solidFill>
                <a:latin typeface="Fira Sans Extra Condensed Medium"/>
                <a:ea typeface="Fira Sans Extra Condensed Medium"/>
                <a:cs typeface="Fira Sans Extra Condensed Medium"/>
                <a:sym typeface="Fira Sans Extra Condensed Medium"/>
              </a:endParaRPr>
            </a:p>
          </p:txBody>
        </p:sp>
      </p:grpSp>
      <p:grpSp>
        <p:nvGrpSpPr>
          <p:cNvPr id="2939" name="Google Shape;2939;p27"/>
          <p:cNvGrpSpPr/>
          <p:nvPr/>
        </p:nvGrpSpPr>
        <p:grpSpPr>
          <a:xfrm>
            <a:off x="1129616" y="3173880"/>
            <a:ext cx="2325039" cy="1355489"/>
            <a:chOff x="4009903" y="3360892"/>
            <a:chExt cx="2325039" cy="1355489"/>
          </a:xfrm>
        </p:grpSpPr>
        <p:sp>
          <p:nvSpPr>
            <p:cNvPr id="2940" name="Google Shape;2940;p27"/>
            <p:cNvSpPr txBox="1"/>
            <p:nvPr/>
          </p:nvSpPr>
          <p:spPr>
            <a:xfrm>
              <a:off x="4094250" y="3360892"/>
              <a:ext cx="2240692" cy="612960"/>
            </a:xfrm>
            <a:prstGeom prst="rect">
              <a:avLst/>
            </a:prstGeom>
            <a:noFill/>
            <a:ln>
              <a:noFill/>
            </a:ln>
          </p:spPr>
          <p:txBody>
            <a:bodyPr spcFirstLastPara="1" wrap="square" lIns="91425" tIns="91425" rIns="91425" bIns="91425" anchor="ctr" anchorCtr="0">
              <a:noAutofit/>
            </a:bodyPr>
            <a:lstStyle/>
            <a:p>
              <a:r>
                <a:rPr lang="en" sz="1700">
                  <a:solidFill>
                    <a:schemeClr val="accent4"/>
                  </a:solidFill>
                  <a:latin typeface="Fira Sans Extra Condensed Medium"/>
                  <a:ea typeface="Fira Sans Extra Condensed Medium"/>
                  <a:cs typeface="Fira Sans Extra Condensed Medium"/>
                  <a:sym typeface="Fira Sans Extra Condensed Medium"/>
                </a:rPr>
                <a:t>Promotes Equitable Access</a:t>
              </a:r>
              <a:endParaRPr sz="1700">
                <a:solidFill>
                  <a:schemeClr val="accent4"/>
                </a:solidFill>
                <a:latin typeface="Fira Sans Extra Condensed Medium"/>
                <a:ea typeface="Fira Sans Extra Condensed Medium"/>
                <a:cs typeface="Fira Sans Extra Condensed Medium"/>
                <a:sym typeface="Fira Sans Extra Condensed Medium"/>
              </a:endParaRPr>
            </a:p>
          </p:txBody>
        </p:sp>
        <p:sp>
          <p:nvSpPr>
            <p:cNvPr id="2941" name="Google Shape;2941;p27"/>
            <p:cNvSpPr txBox="1"/>
            <p:nvPr/>
          </p:nvSpPr>
          <p:spPr>
            <a:xfrm>
              <a:off x="4009903" y="3951381"/>
              <a:ext cx="2240691" cy="765000"/>
            </a:xfrm>
            <a:prstGeom prst="rect">
              <a:avLst/>
            </a:prstGeom>
            <a:noFill/>
            <a:ln>
              <a:noFill/>
            </a:ln>
          </p:spPr>
          <p:txBody>
            <a:bodyPr spcFirstLastPara="1" wrap="square" lIns="91425" tIns="91425" rIns="91425" bIns="91425" anchor="t" anchorCtr="0">
              <a:noAutofit/>
            </a:bodyPr>
            <a:lstStyle/>
            <a:p>
              <a:r>
                <a:rPr lang="en-US">
                  <a:latin typeface="Roboto"/>
                  <a:ea typeface="Roboto"/>
                  <a:cs typeface="Roboto"/>
                  <a:sym typeface="Roboto"/>
                </a:rPr>
                <a:t>Open licenses remove barriers to customizing OER, enabling learning tools that are robust </a:t>
              </a:r>
              <a:endParaRPr lang="en-US">
                <a:sym typeface="Roboto"/>
              </a:endParaRPr>
            </a:p>
            <a:p>
              <a:pPr marL="0" lvl="0" indent="0" algn="l">
                <a:spcBef>
                  <a:spcPts val="0"/>
                </a:spcBef>
                <a:spcAft>
                  <a:spcPts val="0"/>
                </a:spcAft>
                <a:buNone/>
              </a:pPr>
              <a:endParaRPr lang="en-US">
                <a:latin typeface="Roboto"/>
                <a:ea typeface="Roboto"/>
                <a:cs typeface="Roboto"/>
              </a:endParaRPr>
            </a:p>
          </p:txBody>
        </p:sp>
      </p:grpSp>
      <p:grpSp>
        <p:nvGrpSpPr>
          <p:cNvPr id="2942" name="Google Shape;2942;p27"/>
          <p:cNvGrpSpPr/>
          <p:nvPr/>
        </p:nvGrpSpPr>
        <p:grpSpPr>
          <a:xfrm>
            <a:off x="6113735" y="938078"/>
            <a:ext cx="2306556" cy="1810144"/>
            <a:chOff x="5937500" y="956669"/>
            <a:chExt cx="2306556" cy="1374747"/>
          </a:xfrm>
        </p:grpSpPr>
        <p:sp>
          <p:nvSpPr>
            <p:cNvPr id="2943" name="Google Shape;2943;p27"/>
            <p:cNvSpPr txBox="1"/>
            <p:nvPr/>
          </p:nvSpPr>
          <p:spPr>
            <a:xfrm>
              <a:off x="5937500" y="956669"/>
              <a:ext cx="2306556" cy="521808"/>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700">
                  <a:solidFill>
                    <a:schemeClr val="accent3"/>
                  </a:solidFill>
                  <a:latin typeface="Fira Sans Extra Condensed Medium"/>
                  <a:ea typeface="Fira Sans Extra Condensed Medium"/>
                  <a:cs typeface="Fira Sans Extra Condensed Medium"/>
                  <a:sym typeface="Fira Sans Extra Condensed Medium"/>
                </a:rPr>
                <a:t>Supports Goal Setting</a:t>
              </a:r>
            </a:p>
            <a:p>
              <a:pPr marL="0" lvl="0" indent="0" rtl="0">
                <a:spcBef>
                  <a:spcPts val="0"/>
                </a:spcBef>
                <a:spcAft>
                  <a:spcPts val="0"/>
                </a:spcAft>
                <a:buNone/>
              </a:pPr>
              <a:r>
                <a:rPr lang="en" sz="1700">
                  <a:solidFill>
                    <a:schemeClr val="accent3"/>
                  </a:solidFill>
                  <a:latin typeface="Fira Sans Extra Condensed Medium"/>
                  <a:ea typeface="Fira Sans Extra Condensed Medium"/>
                  <a:cs typeface="Fira Sans Extra Condensed Medium"/>
                  <a:sym typeface="Fira Sans Extra Condensed Medium"/>
                </a:rPr>
                <a:t> &amp; Reflection</a:t>
              </a:r>
              <a:endParaRPr sz="1700">
                <a:solidFill>
                  <a:schemeClr val="accent3"/>
                </a:solidFill>
                <a:latin typeface="Fira Sans Extra Condensed Medium"/>
                <a:ea typeface="Fira Sans Extra Condensed Medium"/>
                <a:cs typeface="Fira Sans Extra Condensed Medium"/>
                <a:sym typeface="Fira Sans Extra Condensed Medium"/>
              </a:endParaRPr>
            </a:p>
          </p:txBody>
        </p:sp>
        <p:sp>
          <p:nvSpPr>
            <p:cNvPr id="2944" name="Google Shape;2944;p27"/>
            <p:cNvSpPr txBox="1"/>
            <p:nvPr/>
          </p:nvSpPr>
          <p:spPr>
            <a:xfrm>
              <a:off x="6039100" y="1402608"/>
              <a:ext cx="1884600" cy="928808"/>
            </a:xfrm>
            <a:prstGeom prst="rect">
              <a:avLst/>
            </a:prstGeom>
            <a:noFill/>
            <a:ln>
              <a:noFill/>
            </a:ln>
          </p:spPr>
          <p:txBody>
            <a:bodyPr spcFirstLastPara="1" wrap="square" lIns="91425" tIns="91425" rIns="91425" bIns="91425" anchor="t" anchorCtr="0">
              <a:noAutofit/>
            </a:bodyPr>
            <a:lstStyle/>
            <a:p>
              <a:r>
                <a:rPr lang="en-US">
                  <a:latin typeface="Roboto"/>
                  <a:ea typeface="Roboto"/>
                </a:rPr>
                <a:t>What is meaningful or compelling for students in courses - what motivates their learning?</a:t>
              </a:r>
              <a:endParaRPr lang="en-US"/>
            </a:p>
          </p:txBody>
        </p:sp>
      </p:grpSp>
      <p:grpSp>
        <p:nvGrpSpPr>
          <p:cNvPr id="2945" name="Google Shape;2945;p27"/>
          <p:cNvGrpSpPr/>
          <p:nvPr/>
        </p:nvGrpSpPr>
        <p:grpSpPr>
          <a:xfrm>
            <a:off x="6049292" y="2939940"/>
            <a:ext cx="2363050" cy="1686235"/>
            <a:chOff x="6120192" y="2858278"/>
            <a:chExt cx="2363050" cy="1686235"/>
          </a:xfrm>
        </p:grpSpPr>
        <p:sp>
          <p:nvSpPr>
            <p:cNvPr id="2946" name="Google Shape;2946;p27"/>
            <p:cNvSpPr txBox="1"/>
            <p:nvPr/>
          </p:nvSpPr>
          <p:spPr>
            <a:xfrm>
              <a:off x="6185492" y="2858278"/>
              <a:ext cx="2297750" cy="584759"/>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700">
                  <a:solidFill>
                    <a:schemeClr val="accent2"/>
                  </a:solidFill>
                  <a:latin typeface="Fira Sans Extra Condensed Medium"/>
                  <a:ea typeface="Fira Sans Extra Condensed Medium"/>
                  <a:cs typeface="Fira Sans Extra Condensed Medium"/>
                  <a:sym typeface="Fira Sans Extra Condensed Medium"/>
                </a:rPr>
                <a:t>Implements Lea</a:t>
              </a:r>
              <a:r>
                <a:rPr lang="en-US" sz="1700">
                  <a:solidFill>
                    <a:schemeClr val="accent2"/>
                  </a:solidFill>
                  <a:latin typeface="Fira Sans Extra Condensed Medium"/>
                  <a:ea typeface="Fira Sans Extra Condensed Medium"/>
                  <a:cs typeface="Fira Sans Extra Condensed Medium"/>
                  <a:sym typeface="Fira Sans Extra Condensed Medium"/>
                </a:rPr>
                <a:t>rner-Centered Strategies</a:t>
              </a:r>
              <a:endParaRPr sz="1700">
                <a:solidFill>
                  <a:schemeClr val="accent2"/>
                </a:solidFill>
                <a:latin typeface="Fira Sans Extra Condensed Medium"/>
                <a:ea typeface="Fira Sans Extra Condensed Medium"/>
                <a:cs typeface="Fira Sans Extra Condensed Medium"/>
                <a:sym typeface="Fira Sans Extra Condensed Medium"/>
              </a:endParaRPr>
            </a:p>
          </p:txBody>
        </p:sp>
        <p:sp>
          <p:nvSpPr>
            <p:cNvPr id="2947" name="Google Shape;2947;p27"/>
            <p:cNvSpPr txBox="1"/>
            <p:nvPr/>
          </p:nvSpPr>
          <p:spPr>
            <a:xfrm>
              <a:off x="6120192" y="3779513"/>
              <a:ext cx="1884600" cy="765000"/>
            </a:xfrm>
            <a:prstGeom prst="rect">
              <a:avLst/>
            </a:prstGeom>
            <a:noFill/>
            <a:ln>
              <a:noFill/>
            </a:ln>
          </p:spPr>
          <p:txBody>
            <a:bodyPr spcFirstLastPara="1" wrap="square" lIns="91425" tIns="91425" rIns="91425" bIns="91425" anchor="t" anchorCtr="0">
              <a:noAutofit/>
            </a:bodyPr>
            <a:lstStyle/>
            <a:p>
              <a:r>
                <a:rPr lang="en-US">
                  <a:latin typeface="Roboto"/>
                  <a:ea typeface="Roboto"/>
                  <a:cs typeface="Roboto"/>
                  <a:sym typeface="Roboto"/>
                </a:rPr>
                <a:t>Encourages learners to actively participate in the creation of learning objects</a:t>
              </a:r>
              <a:endParaRPr sz="1200">
                <a:latin typeface="Roboto"/>
                <a:ea typeface="Roboto"/>
                <a:cs typeface="Roboto"/>
                <a:sym typeface="Roboto"/>
              </a:endParaRPr>
            </a:p>
          </p:txBody>
        </p:sp>
      </p:grpSp>
      <p:cxnSp>
        <p:nvCxnSpPr>
          <p:cNvPr id="2948" name="Google Shape;2948;p27"/>
          <p:cNvCxnSpPr>
            <a:cxnSpLocks/>
          </p:cNvCxnSpPr>
          <p:nvPr/>
        </p:nvCxnSpPr>
        <p:spPr>
          <a:xfrm>
            <a:off x="3098563" y="1428950"/>
            <a:ext cx="601198" cy="664570"/>
          </a:xfrm>
          <a:prstGeom prst="bentConnector2">
            <a:avLst/>
          </a:prstGeom>
          <a:noFill/>
          <a:ln w="9525" cap="flat" cmpd="sng">
            <a:solidFill>
              <a:schemeClr val="dk2"/>
            </a:solidFill>
            <a:prstDash val="solid"/>
            <a:round/>
            <a:headEnd type="oval" w="med" len="med"/>
            <a:tailEnd type="none" w="med" len="med"/>
          </a:ln>
        </p:spPr>
      </p:cxnSp>
      <p:cxnSp>
        <p:nvCxnSpPr>
          <p:cNvPr id="2949" name="Google Shape;2949;p27"/>
          <p:cNvCxnSpPr>
            <a:cxnSpLocks/>
          </p:cNvCxnSpPr>
          <p:nvPr/>
        </p:nvCxnSpPr>
        <p:spPr>
          <a:xfrm rot="5400000" flipH="1" flipV="1">
            <a:off x="2598808" y="2355142"/>
            <a:ext cx="554700" cy="1193854"/>
          </a:xfrm>
          <a:prstGeom prst="bentConnector2">
            <a:avLst/>
          </a:prstGeom>
          <a:noFill/>
          <a:ln w="9525" cap="flat" cmpd="sng">
            <a:solidFill>
              <a:schemeClr val="dk2"/>
            </a:solidFill>
            <a:prstDash val="solid"/>
            <a:round/>
            <a:headEnd type="oval" w="med" len="med"/>
            <a:tailEnd type="none" w="med" len="med"/>
          </a:ln>
        </p:spPr>
      </p:cxnSp>
      <p:cxnSp>
        <p:nvCxnSpPr>
          <p:cNvPr id="2950" name="Google Shape;2950;p27"/>
          <p:cNvCxnSpPr>
            <a:cxnSpLocks/>
          </p:cNvCxnSpPr>
          <p:nvPr/>
        </p:nvCxnSpPr>
        <p:spPr>
          <a:xfrm rot="10800000" flipV="1">
            <a:off x="4222558" y="1461638"/>
            <a:ext cx="1479130" cy="701882"/>
          </a:xfrm>
          <a:prstGeom prst="bentConnector3">
            <a:avLst>
              <a:gd name="adj1" fmla="val 101135"/>
            </a:avLst>
          </a:prstGeom>
          <a:noFill/>
          <a:ln w="9525" cap="flat" cmpd="sng">
            <a:solidFill>
              <a:schemeClr val="dk2"/>
            </a:solidFill>
            <a:prstDash val="solid"/>
            <a:round/>
            <a:headEnd type="oval" w="med" len="med"/>
            <a:tailEnd type="none" w="med" len="med"/>
          </a:ln>
        </p:spPr>
      </p:cxnSp>
      <p:cxnSp>
        <p:nvCxnSpPr>
          <p:cNvPr id="2951" name="Google Shape;2951;p27"/>
          <p:cNvCxnSpPr>
            <a:cxnSpLocks/>
          </p:cNvCxnSpPr>
          <p:nvPr/>
        </p:nvCxnSpPr>
        <p:spPr>
          <a:xfrm rot="10800000">
            <a:off x="5566092" y="3001527"/>
            <a:ext cx="483200" cy="1242148"/>
          </a:xfrm>
          <a:prstGeom prst="bentConnector2">
            <a:avLst/>
          </a:prstGeom>
          <a:noFill/>
          <a:ln w="9525" cap="flat" cmpd="sng">
            <a:solidFill>
              <a:schemeClr val="dk2"/>
            </a:solidFill>
            <a:prstDash val="solid"/>
            <a:round/>
            <a:headEnd type="oval" w="med" len="med"/>
            <a:tailEnd type="none" w="med" len="med"/>
          </a:ln>
        </p:spPr>
      </p:cxnSp>
    </p:spTree>
    <p:extLst>
      <p:ext uri="{BB962C8B-B14F-4D97-AF65-F5344CB8AC3E}">
        <p14:creationId xmlns:p14="http://schemas.microsoft.com/office/powerpoint/2010/main" val="3498416541"/>
      </p:ext>
    </p:extLst>
  </p:cSld>
  <p:clrMapOvr>
    <a:masterClrMapping/>
  </p:clrMapOvr>
</p:sld>
</file>

<file path=ppt/theme/theme1.xml><?xml version="1.0" encoding="utf-8"?>
<a:theme xmlns:a="http://schemas.openxmlformats.org/drawingml/2006/main" name="E-learning Infographics by Slidesgo">
  <a:themeElements>
    <a:clrScheme name="Simple Light">
      <a:dk1>
        <a:srgbClr val="000000"/>
      </a:dk1>
      <a:lt1>
        <a:srgbClr val="FFFFFF"/>
      </a:lt1>
      <a:dk2>
        <a:srgbClr val="595959"/>
      </a:dk2>
      <a:lt2>
        <a:srgbClr val="EEEEEE"/>
      </a:lt2>
      <a:accent1>
        <a:srgbClr val="68D3E3"/>
      </a:accent1>
      <a:accent2>
        <a:srgbClr val="FF6952"/>
      </a:accent2>
      <a:accent3>
        <a:srgbClr val="845F34"/>
      </a:accent3>
      <a:accent4>
        <a:srgbClr val="4EE27A"/>
      </a:accent4>
      <a:accent5>
        <a:srgbClr val="DE9E54"/>
      </a:accent5>
      <a:accent6>
        <a:srgbClr val="FEBA63"/>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13</Slides>
  <Notes>13</Notes>
  <HiddenSlides>0</HiddenSlide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E-learning Infographics by Slidesgo</vt:lpstr>
      <vt:lpstr>Slidesgo Final Pages</vt:lpstr>
      <vt:lpstr>Explore Open Pedagogy &amp; Learner Agency with Mrs. Frizzle &amp; the Magic School Bus</vt:lpstr>
      <vt:lpstr>“As I always say, for every trip, there’s a road map.”</vt:lpstr>
      <vt:lpstr>"Here we goooooooo!" What is learner Agency?</vt:lpstr>
      <vt:lpstr>"As I always say, when the going gets hungry, the hungry get going!" Learner Agency Ingredients</vt:lpstr>
      <vt:lpstr>"When we get back in the classroom, we will discuss our observations." Benefits of Learner Agency</vt:lpstr>
      <vt:lpstr>"Let's just see where we are, shall we?" Assessments for Learning Agency</vt:lpstr>
      <vt:lpstr>"We're Here to get the inside story!" 5Rs of Open Education</vt:lpstr>
      <vt:lpstr>"There's only one way to find out." Defining Open Pedagogy</vt:lpstr>
      <vt:lpstr>"Where is all the action right now?" Benefits of Open Pedagogy</vt:lpstr>
      <vt:lpstr>“Take chances, make mistakes, and get messy!” Examples of Open Pedagogy &amp; Learner Agency</vt:lpstr>
      <vt:lpstr>“The best way to know is to do.” Breakout and Brainstorm</vt:lpstr>
      <vt:lpstr>“Don’t forget to look for connections!” Sharing From Breakouts</vt:lpstr>
      <vt:lpstr>"If you keep asking questions, you'll keep getting answers!" Wrap-Up and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Explore Open Pedagogy &amp; Learner Agency with Mrs. Frizzle &amp; the Magic School Bus</dc:title>
  <dc:creator>Lindsey, Natasha Stockton</dc:creator>
  <cp:revision>5</cp:revision>
  <dcterms:modified xsi:type="dcterms:W3CDTF">2022-11-03T20:19:12Z</dcterms:modified>
</cp:coreProperties>
</file>