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6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711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4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4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45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9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9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87"/>
            <a:ext cx="9144000" cy="6855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630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484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4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6863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-26975"/>
            <a:ext cx="9220494" cy="69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700"/>
            <a:ext cx="9143999" cy="6856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686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4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9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Fein, Susan M</dc:creator>
  <cp:lastModifiedBy>Client Services</cp:lastModifiedBy>
  <cp:revision>2</cp:revision>
  <dcterms:modified xsi:type="dcterms:W3CDTF">2017-09-05T21:09:24Z</dcterms:modified>
</cp:coreProperties>
</file>