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3" r:id="rId4"/>
    <p:sldId id="258" r:id="rId5"/>
    <p:sldId id="279" r:id="rId6"/>
    <p:sldId id="261" r:id="rId7"/>
    <p:sldId id="275" r:id="rId8"/>
    <p:sldId id="260" r:id="rId9"/>
    <p:sldId id="274" r:id="rId10"/>
    <p:sldId id="262" r:id="rId11"/>
    <p:sldId id="278" r:id="rId12"/>
    <p:sldId id="280" r:id="rId13"/>
    <p:sldId id="268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/>
    <p:restoredTop sz="94737"/>
  </p:normalViewPr>
  <p:slideViewPr>
    <p:cSldViewPr snapToGrid="0">
      <p:cViewPr varScale="1">
        <p:scale>
          <a:sx n="110" d="100"/>
          <a:sy n="110" d="100"/>
        </p:scale>
        <p:origin x="208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8DC004-41FC-4C0F-961E-BB9548E3CEF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4B21622-7831-48E8-902B-EEDBDC0F37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Increased efficiency</a:t>
          </a:r>
        </a:p>
      </dgm:t>
    </dgm:pt>
    <dgm:pt modelId="{6C0EAF6D-1355-4CBE-8883-953B32F03EF9}" type="parTrans" cxnId="{BD6B4EC5-9479-45C9-B95F-4FE2A85EFF57}">
      <dgm:prSet/>
      <dgm:spPr/>
      <dgm:t>
        <a:bodyPr/>
        <a:lstStyle/>
        <a:p>
          <a:endParaRPr lang="en-US"/>
        </a:p>
      </dgm:t>
    </dgm:pt>
    <dgm:pt modelId="{22E9AA8E-37C0-442D-A624-4EBCFE2CC046}" type="sibTrans" cxnId="{BD6B4EC5-9479-45C9-B95F-4FE2A85EFF5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BCF00BC-6FF3-4F59-8775-80668082C3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Improved student outcomes</a:t>
          </a:r>
        </a:p>
      </dgm:t>
    </dgm:pt>
    <dgm:pt modelId="{CA2D9C6C-7ADF-4A09-8DA0-351AF73E80BC}" type="parTrans" cxnId="{234237B7-5A8A-4AB8-9619-64B081C9E67A}">
      <dgm:prSet/>
      <dgm:spPr/>
      <dgm:t>
        <a:bodyPr/>
        <a:lstStyle/>
        <a:p>
          <a:endParaRPr lang="en-US"/>
        </a:p>
      </dgm:t>
    </dgm:pt>
    <dgm:pt modelId="{B52A8F99-FC69-4197-A473-4DB217D4322E}" type="sibTrans" cxnId="{234237B7-5A8A-4AB8-9619-64B081C9E67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9632190-B3EA-41CA-97E1-0F2BCD2438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Enhanced personalization</a:t>
          </a:r>
        </a:p>
      </dgm:t>
    </dgm:pt>
    <dgm:pt modelId="{1F06461B-D2F8-42B8-9260-F50CE3977BF4}" type="parTrans" cxnId="{4E25D9E8-7DCB-46FC-814F-8A669D902433}">
      <dgm:prSet/>
      <dgm:spPr/>
      <dgm:t>
        <a:bodyPr/>
        <a:lstStyle/>
        <a:p>
          <a:endParaRPr lang="en-US"/>
        </a:p>
      </dgm:t>
    </dgm:pt>
    <dgm:pt modelId="{405EF1CA-743B-4BC9-965C-A04136701846}" type="sibTrans" cxnId="{4E25D9E8-7DCB-46FC-814F-8A669D90243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9150686-0404-44B1-9709-E6C5CF3ED05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Better data-driven decision-making</a:t>
          </a:r>
        </a:p>
      </dgm:t>
    </dgm:pt>
    <dgm:pt modelId="{63804A59-EECB-422E-B638-7166D520A345}" type="parTrans" cxnId="{9608A6E4-A319-41AB-A590-614B5B6BEBBD}">
      <dgm:prSet/>
      <dgm:spPr/>
      <dgm:t>
        <a:bodyPr/>
        <a:lstStyle/>
        <a:p>
          <a:endParaRPr lang="en-US"/>
        </a:p>
      </dgm:t>
    </dgm:pt>
    <dgm:pt modelId="{DED4658F-045E-4693-8D66-5A879A813559}" type="sibTrans" cxnId="{9608A6E4-A319-41AB-A590-614B5B6BEBBD}">
      <dgm:prSet/>
      <dgm:spPr/>
      <dgm:t>
        <a:bodyPr/>
        <a:lstStyle/>
        <a:p>
          <a:endParaRPr lang="en-US"/>
        </a:p>
      </dgm:t>
    </dgm:pt>
    <dgm:pt modelId="{F57DB5A0-298A-45EF-9BC9-2467B369803D}" type="pres">
      <dgm:prSet presAssocID="{788DC004-41FC-4C0F-961E-BB9548E3CEF9}" presName="root" presStyleCnt="0">
        <dgm:presLayoutVars>
          <dgm:dir/>
          <dgm:resizeHandles val="exact"/>
        </dgm:presLayoutVars>
      </dgm:prSet>
      <dgm:spPr/>
    </dgm:pt>
    <dgm:pt modelId="{FBC4C974-629D-4C7A-802F-C29A891BD4EF}" type="pres">
      <dgm:prSet presAssocID="{788DC004-41FC-4C0F-961E-BB9548E3CEF9}" presName="container" presStyleCnt="0">
        <dgm:presLayoutVars>
          <dgm:dir/>
          <dgm:resizeHandles val="exact"/>
        </dgm:presLayoutVars>
      </dgm:prSet>
      <dgm:spPr/>
    </dgm:pt>
    <dgm:pt modelId="{A7C731C8-8239-40C5-A46E-81024A7A09DA}" type="pres">
      <dgm:prSet presAssocID="{34B21622-7831-48E8-902B-EEDBDC0F3736}" presName="compNode" presStyleCnt="0"/>
      <dgm:spPr/>
    </dgm:pt>
    <dgm:pt modelId="{397D8F4D-4F3C-46FE-9F75-3B1B7BA34456}" type="pres">
      <dgm:prSet presAssocID="{34B21622-7831-48E8-902B-EEDBDC0F3736}" presName="iconBgRect" presStyleLbl="bgShp" presStyleIdx="0" presStyleCnt="4"/>
      <dgm:spPr>
        <a:solidFill>
          <a:schemeClr val="accent1"/>
        </a:solidFill>
      </dgm:spPr>
    </dgm:pt>
    <dgm:pt modelId="{37A99E5E-DE2B-4391-B3E7-39F51F38FF70}" type="pres">
      <dgm:prSet presAssocID="{34B21622-7831-48E8-902B-EEDBDC0F373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D01A554E-0B3D-4585-8A56-E5825DF22293}" type="pres">
      <dgm:prSet presAssocID="{34B21622-7831-48E8-902B-EEDBDC0F3736}" presName="spaceRect" presStyleCnt="0"/>
      <dgm:spPr/>
    </dgm:pt>
    <dgm:pt modelId="{5EB30462-6466-409A-A6E4-07EEB88B00A8}" type="pres">
      <dgm:prSet presAssocID="{34B21622-7831-48E8-902B-EEDBDC0F3736}" presName="textRect" presStyleLbl="revTx" presStyleIdx="0" presStyleCnt="4">
        <dgm:presLayoutVars>
          <dgm:chMax val="1"/>
          <dgm:chPref val="1"/>
        </dgm:presLayoutVars>
      </dgm:prSet>
      <dgm:spPr/>
    </dgm:pt>
    <dgm:pt modelId="{A06E4FC2-293A-44F0-95DB-E2EEC6FD9019}" type="pres">
      <dgm:prSet presAssocID="{22E9AA8E-37C0-442D-A624-4EBCFE2CC046}" presName="sibTrans" presStyleLbl="sibTrans2D1" presStyleIdx="0" presStyleCnt="0"/>
      <dgm:spPr/>
    </dgm:pt>
    <dgm:pt modelId="{75812D2D-C55C-4A07-BB21-1937BE0E66D0}" type="pres">
      <dgm:prSet presAssocID="{5BCF00BC-6FF3-4F59-8775-80668082C30C}" presName="compNode" presStyleCnt="0"/>
      <dgm:spPr/>
    </dgm:pt>
    <dgm:pt modelId="{A28A5DD9-67A3-4894-9A22-66F48E8C2BA7}" type="pres">
      <dgm:prSet presAssocID="{5BCF00BC-6FF3-4F59-8775-80668082C30C}" presName="iconBgRect" presStyleLbl="bgShp" presStyleIdx="1" presStyleCnt="4"/>
      <dgm:spPr>
        <a:solidFill>
          <a:schemeClr val="accent1"/>
        </a:solidFill>
      </dgm:spPr>
    </dgm:pt>
    <dgm:pt modelId="{C924623E-B52D-4E3E-864A-7B13A2D7D043}" type="pres">
      <dgm:prSet presAssocID="{5BCF00BC-6FF3-4F59-8775-80668082C30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9FF615E-0CC1-43D8-B1D3-0EC8EDF52EA1}" type="pres">
      <dgm:prSet presAssocID="{5BCF00BC-6FF3-4F59-8775-80668082C30C}" presName="spaceRect" presStyleCnt="0"/>
      <dgm:spPr/>
    </dgm:pt>
    <dgm:pt modelId="{F8F3EE8D-04D7-4CAC-9ECC-B8FCC947FA3F}" type="pres">
      <dgm:prSet presAssocID="{5BCF00BC-6FF3-4F59-8775-80668082C30C}" presName="textRect" presStyleLbl="revTx" presStyleIdx="1" presStyleCnt="4">
        <dgm:presLayoutVars>
          <dgm:chMax val="1"/>
          <dgm:chPref val="1"/>
        </dgm:presLayoutVars>
      </dgm:prSet>
      <dgm:spPr/>
    </dgm:pt>
    <dgm:pt modelId="{05AC4ACF-0CD8-49A7-ACF0-F5DD8213BB33}" type="pres">
      <dgm:prSet presAssocID="{B52A8F99-FC69-4197-A473-4DB217D4322E}" presName="sibTrans" presStyleLbl="sibTrans2D1" presStyleIdx="0" presStyleCnt="0"/>
      <dgm:spPr/>
    </dgm:pt>
    <dgm:pt modelId="{409A33A1-0C58-4CCC-B58A-7B102EBC9123}" type="pres">
      <dgm:prSet presAssocID="{D9632190-B3EA-41CA-97E1-0F2BCD243851}" presName="compNode" presStyleCnt="0"/>
      <dgm:spPr/>
    </dgm:pt>
    <dgm:pt modelId="{91C356D7-79E7-45D5-BCDA-923B29FFF678}" type="pres">
      <dgm:prSet presAssocID="{D9632190-B3EA-41CA-97E1-0F2BCD243851}" presName="iconBgRect" presStyleLbl="bgShp" presStyleIdx="2" presStyleCnt="4"/>
      <dgm:spPr>
        <a:solidFill>
          <a:schemeClr val="accent1"/>
        </a:solidFill>
      </dgm:spPr>
    </dgm:pt>
    <dgm:pt modelId="{316E9DA5-8641-4B01-86B4-EAA1FAC7B906}" type="pres">
      <dgm:prSet presAssocID="{D9632190-B3EA-41CA-97E1-0F2BCD24385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ACD70BB6-AF76-40E0-B702-890D629A048D}" type="pres">
      <dgm:prSet presAssocID="{D9632190-B3EA-41CA-97E1-0F2BCD243851}" presName="spaceRect" presStyleCnt="0"/>
      <dgm:spPr/>
    </dgm:pt>
    <dgm:pt modelId="{96A5C8D6-D83F-4D96-B4A1-9EABCB5FE140}" type="pres">
      <dgm:prSet presAssocID="{D9632190-B3EA-41CA-97E1-0F2BCD243851}" presName="textRect" presStyleLbl="revTx" presStyleIdx="2" presStyleCnt="4">
        <dgm:presLayoutVars>
          <dgm:chMax val="1"/>
          <dgm:chPref val="1"/>
        </dgm:presLayoutVars>
      </dgm:prSet>
      <dgm:spPr/>
    </dgm:pt>
    <dgm:pt modelId="{46DEE6B3-D871-4A20-B829-8F24EEBF222F}" type="pres">
      <dgm:prSet presAssocID="{405EF1CA-743B-4BC9-965C-A04136701846}" presName="sibTrans" presStyleLbl="sibTrans2D1" presStyleIdx="0" presStyleCnt="0"/>
      <dgm:spPr/>
    </dgm:pt>
    <dgm:pt modelId="{5F466747-8C99-4018-8FD7-D642CB90D605}" type="pres">
      <dgm:prSet presAssocID="{19150686-0404-44B1-9709-E6C5CF3ED057}" presName="compNode" presStyleCnt="0"/>
      <dgm:spPr/>
    </dgm:pt>
    <dgm:pt modelId="{E8DEC45B-7426-491E-B7F2-11C1685DBF22}" type="pres">
      <dgm:prSet presAssocID="{19150686-0404-44B1-9709-E6C5CF3ED057}" presName="iconBgRect" presStyleLbl="bgShp" presStyleIdx="3" presStyleCnt="4"/>
      <dgm:spPr>
        <a:solidFill>
          <a:schemeClr val="accent1"/>
        </a:solidFill>
      </dgm:spPr>
    </dgm:pt>
    <dgm:pt modelId="{A7127613-0719-4467-BC03-6F4858B15771}" type="pres">
      <dgm:prSet presAssocID="{19150686-0404-44B1-9709-E6C5CF3ED05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3E63A8C8-02D4-4CE6-9DAF-33FDB34EA7E8}" type="pres">
      <dgm:prSet presAssocID="{19150686-0404-44B1-9709-E6C5CF3ED057}" presName="spaceRect" presStyleCnt="0"/>
      <dgm:spPr/>
    </dgm:pt>
    <dgm:pt modelId="{30C1049D-DEC4-4353-91FF-134CFB7DAF00}" type="pres">
      <dgm:prSet presAssocID="{19150686-0404-44B1-9709-E6C5CF3ED05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F4D827E-A23C-4040-BFFB-6D47376A17BD}" type="presOf" srcId="{19150686-0404-44B1-9709-E6C5CF3ED057}" destId="{30C1049D-DEC4-4353-91FF-134CFB7DAF00}" srcOrd="0" destOrd="0" presId="urn:microsoft.com/office/officeart/2018/2/layout/IconCircleList"/>
    <dgm:cxn modelId="{B4087E84-57EB-B846-A87C-811D9F9EB988}" type="presOf" srcId="{34B21622-7831-48E8-902B-EEDBDC0F3736}" destId="{5EB30462-6466-409A-A6E4-07EEB88B00A8}" srcOrd="0" destOrd="0" presId="urn:microsoft.com/office/officeart/2018/2/layout/IconCircleList"/>
    <dgm:cxn modelId="{A92A8B8A-6FFB-E04C-B7A2-338645A42A0C}" type="presOf" srcId="{22E9AA8E-37C0-442D-A624-4EBCFE2CC046}" destId="{A06E4FC2-293A-44F0-95DB-E2EEC6FD9019}" srcOrd="0" destOrd="0" presId="urn:microsoft.com/office/officeart/2018/2/layout/IconCircleList"/>
    <dgm:cxn modelId="{C838B29B-61E8-DF41-A689-2A4422A4C554}" type="presOf" srcId="{405EF1CA-743B-4BC9-965C-A04136701846}" destId="{46DEE6B3-D871-4A20-B829-8F24EEBF222F}" srcOrd="0" destOrd="0" presId="urn:microsoft.com/office/officeart/2018/2/layout/IconCircleList"/>
    <dgm:cxn modelId="{4D851BA9-D083-B54B-A195-76BA6375C70E}" type="presOf" srcId="{D9632190-B3EA-41CA-97E1-0F2BCD243851}" destId="{96A5C8D6-D83F-4D96-B4A1-9EABCB5FE140}" srcOrd="0" destOrd="0" presId="urn:microsoft.com/office/officeart/2018/2/layout/IconCircleList"/>
    <dgm:cxn modelId="{EC1C29AD-C12D-E941-8FC5-41808A19DD1E}" type="presOf" srcId="{788DC004-41FC-4C0F-961E-BB9548E3CEF9}" destId="{F57DB5A0-298A-45EF-9BC9-2467B369803D}" srcOrd="0" destOrd="0" presId="urn:microsoft.com/office/officeart/2018/2/layout/IconCircleList"/>
    <dgm:cxn modelId="{186DE3AD-28EF-7F4B-9A4D-EF38B6993CB2}" type="presOf" srcId="{5BCF00BC-6FF3-4F59-8775-80668082C30C}" destId="{F8F3EE8D-04D7-4CAC-9ECC-B8FCC947FA3F}" srcOrd="0" destOrd="0" presId="urn:microsoft.com/office/officeart/2018/2/layout/IconCircleList"/>
    <dgm:cxn modelId="{234237B7-5A8A-4AB8-9619-64B081C9E67A}" srcId="{788DC004-41FC-4C0F-961E-BB9548E3CEF9}" destId="{5BCF00BC-6FF3-4F59-8775-80668082C30C}" srcOrd="1" destOrd="0" parTransId="{CA2D9C6C-7ADF-4A09-8DA0-351AF73E80BC}" sibTransId="{B52A8F99-FC69-4197-A473-4DB217D4322E}"/>
    <dgm:cxn modelId="{453984C3-A2B9-884E-BE60-E218B2ED4467}" type="presOf" srcId="{B52A8F99-FC69-4197-A473-4DB217D4322E}" destId="{05AC4ACF-0CD8-49A7-ACF0-F5DD8213BB33}" srcOrd="0" destOrd="0" presId="urn:microsoft.com/office/officeart/2018/2/layout/IconCircleList"/>
    <dgm:cxn modelId="{BD6B4EC5-9479-45C9-B95F-4FE2A85EFF57}" srcId="{788DC004-41FC-4C0F-961E-BB9548E3CEF9}" destId="{34B21622-7831-48E8-902B-EEDBDC0F3736}" srcOrd="0" destOrd="0" parTransId="{6C0EAF6D-1355-4CBE-8883-953B32F03EF9}" sibTransId="{22E9AA8E-37C0-442D-A624-4EBCFE2CC046}"/>
    <dgm:cxn modelId="{9608A6E4-A319-41AB-A590-614B5B6BEBBD}" srcId="{788DC004-41FC-4C0F-961E-BB9548E3CEF9}" destId="{19150686-0404-44B1-9709-E6C5CF3ED057}" srcOrd="3" destOrd="0" parTransId="{63804A59-EECB-422E-B638-7166D520A345}" sibTransId="{DED4658F-045E-4693-8D66-5A879A813559}"/>
    <dgm:cxn modelId="{4E25D9E8-7DCB-46FC-814F-8A669D902433}" srcId="{788DC004-41FC-4C0F-961E-BB9548E3CEF9}" destId="{D9632190-B3EA-41CA-97E1-0F2BCD243851}" srcOrd="2" destOrd="0" parTransId="{1F06461B-D2F8-42B8-9260-F50CE3977BF4}" sibTransId="{405EF1CA-743B-4BC9-965C-A04136701846}"/>
    <dgm:cxn modelId="{A3E1C9B1-3124-A543-BEA9-5528E05826FC}" type="presParOf" srcId="{F57DB5A0-298A-45EF-9BC9-2467B369803D}" destId="{FBC4C974-629D-4C7A-802F-C29A891BD4EF}" srcOrd="0" destOrd="0" presId="urn:microsoft.com/office/officeart/2018/2/layout/IconCircleList"/>
    <dgm:cxn modelId="{298134E8-280D-1645-A89C-01AF2BE826F9}" type="presParOf" srcId="{FBC4C974-629D-4C7A-802F-C29A891BD4EF}" destId="{A7C731C8-8239-40C5-A46E-81024A7A09DA}" srcOrd="0" destOrd="0" presId="urn:microsoft.com/office/officeart/2018/2/layout/IconCircleList"/>
    <dgm:cxn modelId="{AC7B7F69-EB67-7B45-B863-AE3B394FA46A}" type="presParOf" srcId="{A7C731C8-8239-40C5-A46E-81024A7A09DA}" destId="{397D8F4D-4F3C-46FE-9F75-3B1B7BA34456}" srcOrd="0" destOrd="0" presId="urn:microsoft.com/office/officeart/2018/2/layout/IconCircleList"/>
    <dgm:cxn modelId="{66239129-444A-764B-B67A-468EC89069BF}" type="presParOf" srcId="{A7C731C8-8239-40C5-A46E-81024A7A09DA}" destId="{37A99E5E-DE2B-4391-B3E7-39F51F38FF70}" srcOrd="1" destOrd="0" presId="urn:microsoft.com/office/officeart/2018/2/layout/IconCircleList"/>
    <dgm:cxn modelId="{7B5F020D-2807-3E4C-B877-E754F7E061D7}" type="presParOf" srcId="{A7C731C8-8239-40C5-A46E-81024A7A09DA}" destId="{D01A554E-0B3D-4585-8A56-E5825DF22293}" srcOrd="2" destOrd="0" presId="urn:microsoft.com/office/officeart/2018/2/layout/IconCircleList"/>
    <dgm:cxn modelId="{6CB3D4C7-54C3-8149-A978-A8443DAD0AFC}" type="presParOf" srcId="{A7C731C8-8239-40C5-A46E-81024A7A09DA}" destId="{5EB30462-6466-409A-A6E4-07EEB88B00A8}" srcOrd="3" destOrd="0" presId="urn:microsoft.com/office/officeart/2018/2/layout/IconCircleList"/>
    <dgm:cxn modelId="{7BBFD3F9-2DBA-8B4A-AFCE-877CAAE270A1}" type="presParOf" srcId="{FBC4C974-629D-4C7A-802F-C29A891BD4EF}" destId="{A06E4FC2-293A-44F0-95DB-E2EEC6FD9019}" srcOrd="1" destOrd="0" presId="urn:microsoft.com/office/officeart/2018/2/layout/IconCircleList"/>
    <dgm:cxn modelId="{1A34974F-E4BF-7E45-B1B5-4531717A04CA}" type="presParOf" srcId="{FBC4C974-629D-4C7A-802F-C29A891BD4EF}" destId="{75812D2D-C55C-4A07-BB21-1937BE0E66D0}" srcOrd="2" destOrd="0" presId="urn:microsoft.com/office/officeart/2018/2/layout/IconCircleList"/>
    <dgm:cxn modelId="{0CEFD70A-1574-6740-8B3E-73BFD9FB89FF}" type="presParOf" srcId="{75812D2D-C55C-4A07-BB21-1937BE0E66D0}" destId="{A28A5DD9-67A3-4894-9A22-66F48E8C2BA7}" srcOrd="0" destOrd="0" presId="urn:microsoft.com/office/officeart/2018/2/layout/IconCircleList"/>
    <dgm:cxn modelId="{4059BB75-9492-254C-8C64-A6F11B208AED}" type="presParOf" srcId="{75812D2D-C55C-4A07-BB21-1937BE0E66D0}" destId="{C924623E-B52D-4E3E-864A-7B13A2D7D043}" srcOrd="1" destOrd="0" presId="urn:microsoft.com/office/officeart/2018/2/layout/IconCircleList"/>
    <dgm:cxn modelId="{F493FBB5-3017-5446-B52A-FF353263176C}" type="presParOf" srcId="{75812D2D-C55C-4A07-BB21-1937BE0E66D0}" destId="{29FF615E-0CC1-43D8-B1D3-0EC8EDF52EA1}" srcOrd="2" destOrd="0" presId="urn:microsoft.com/office/officeart/2018/2/layout/IconCircleList"/>
    <dgm:cxn modelId="{6B1B2AED-F1BE-7344-95DD-F11D351263C5}" type="presParOf" srcId="{75812D2D-C55C-4A07-BB21-1937BE0E66D0}" destId="{F8F3EE8D-04D7-4CAC-9ECC-B8FCC947FA3F}" srcOrd="3" destOrd="0" presId="urn:microsoft.com/office/officeart/2018/2/layout/IconCircleList"/>
    <dgm:cxn modelId="{30610FFC-C06D-984C-92E5-6CF27AF1ABCE}" type="presParOf" srcId="{FBC4C974-629D-4C7A-802F-C29A891BD4EF}" destId="{05AC4ACF-0CD8-49A7-ACF0-F5DD8213BB33}" srcOrd="3" destOrd="0" presId="urn:microsoft.com/office/officeart/2018/2/layout/IconCircleList"/>
    <dgm:cxn modelId="{DB09B9B1-3A5E-0A43-A320-97BA8F62FC37}" type="presParOf" srcId="{FBC4C974-629D-4C7A-802F-C29A891BD4EF}" destId="{409A33A1-0C58-4CCC-B58A-7B102EBC9123}" srcOrd="4" destOrd="0" presId="urn:microsoft.com/office/officeart/2018/2/layout/IconCircleList"/>
    <dgm:cxn modelId="{0FD05032-CCA1-084B-BAED-87A8BD4013D2}" type="presParOf" srcId="{409A33A1-0C58-4CCC-B58A-7B102EBC9123}" destId="{91C356D7-79E7-45D5-BCDA-923B29FFF678}" srcOrd="0" destOrd="0" presId="urn:microsoft.com/office/officeart/2018/2/layout/IconCircleList"/>
    <dgm:cxn modelId="{3E1BED8E-F119-B44C-9D61-570B4E0C6EFA}" type="presParOf" srcId="{409A33A1-0C58-4CCC-B58A-7B102EBC9123}" destId="{316E9DA5-8641-4B01-86B4-EAA1FAC7B906}" srcOrd="1" destOrd="0" presId="urn:microsoft.com/office/officeart/2018/2/layout/IconCircleList"/>
    <dgm:cxn modelId="{1CBB33E6-F786-E943-AA94-B72CE2FB7369}" type="presParOf" srcId="{409A33A1-0C58-4CCC-B58A-7B102EBC9123}" destId="{ACD70BB6-AF76-40E0-B702-890D629A048D}" srcOrd="2" destOrd="0" presId="urn:microsoft.com/office/officeart/2018/2/layout/IconCircleList"/>
    <dgm:cxn modelId="{4CF98C9B-DE47-8F45-B302-13AC25C2FF5E}" type="presParOf" srcId="{409A33A1-0C58-4CCC-B58A-7B102EBC9123}" destId="{96A5C8D6-D83F-4D96-B4A1-9EABCB5FE140}" srcOrd="3" destOrd="0" presId="urn:microsoft.com/office/officeart/2018/2/layout/IconCircleList"/>
    <dgm:cxn modelId="{BEB122D2-C6CD-B74D-9187-DC39C0512223}" type="presParOf" srcId="{FBC4C974-629D-4C7A-802F-C29A891BD4EF}" destId="{46DEE6B3-D871-4A20-B829-8F24EEBF222F}" srcOrd="5" destOrd="0" presId="urn:microsoft.com/office/officeart/2018/2/layout/IconCircleList"/>
    <dgm:cxn modelId="{07C3D1C9-E931-984E-9C14-C0D69B6D34F5}" type="presParOf" srcId="{FBC4C974-629D-4C7A-802F-C29A891BD4EF}" destId="{5F466747-8C99-4018-8FD7-D642CB90D605}" srcOrd="6" destOrd="0" presId="urn:microsoft.com/office/officeart/2018/2/layout/IconCircleList"/>
    <dgm:cxn modelId="{B0BD5059-10C3-7140-A590-53CDCB166A2D}" type="presParOf" srcId="{5F466747-8C99-4018-8FD7-D642CB90D605}" destId="{E8DEC45B-7426-491E-B7F2-11C1685DBF22}" srcOrd="0" destOrd="0" presId="urn:microsoft.com/office/officeart/2018/2/layout/IconCircleList"/>
    <dgm:cxn modelId="{85C573AD-B63A-8941-96D5-7F49E523F18C}" type="presParOf" srcId="{5F466747-8C99-4018-8FD7-D642CB90D605}" destId="{A7127613-0719-4467-BC03-6F4858B15771}" srcOrd="1" destOrd="0" presId="urn:microsoft.com/office/officeart/2018/2/layout/IconCircleList"/>
    <dgm:cxn modelId="{CC966664-46D5-3847-B4B0-A830A28C008D}" type="presParOf" srcId="{5F466747-8C99-4018-8FD7-D642CB90D605}" destId="{3E63A8C8-02D4-4CE6-9DAF-33FDB34EA7E8}" srcOrd="2" destOrd="0" presId="urn:microsoft.com/office/officeart/2018/2/layout/IconCircleList"/>
    <dgm:cxn modelId="{ADF2E9C2-08FE-0C46-AC21-C17C6BFAE2BD}" type="presParOf" srcId="{5F466747-8C99-4018-8FD7-D642CB90D605}" destId="{30C1049D-DEC4-4353-91FF-134CFB7DAF0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1891F5-E3DC-4E15-9312-F147D5C42210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00C07D32-6D38-4E6E-8AF7-BE0ABCF9A22F}">
      <dgm:prSet/>
      <dgm:spPr/>
      <dgm:t>
        <a:bodyPr/>
        <a:lstStyle/>
        <a:p>
          <a:r>
            <a:rPr lang="en-US"/>
            <a:t>When?</a:t>
          </a:r>
        </a:p>
      </dgm:t>
    </dgm:pt>
    <dgm:pt modelId="{D391C0EF-750C-40F5-B42C-53D091150502}" type="parTrans" cxnId="{F33EF7C1-B3E5-40A5-8416-C0ED2E2FC3E0}">
      <dgm:prSet/>
      <dgm:spPr/>
      <dgm:t>
        <a:bodyPr/>
        <a:lstStyle/>
        <a:p>
          <a:endParaRPr lang="en-US"/>
        </a:p>
      </dgm:t>
    </dgm:pt>
    <dgm:pt modelId="{6440E13B-35B8-445F-8A1C-2D90EFAB2374}" type="sibTrans" cxnId="{F33EF7C1-B3E5-40A5-8416-C0ED2E2FC3E0}">
      <dgm:prSet/>
      <dgm:spPr/>
      <dgm:t>
        <a:bodyPr/>
        <a:lstStyle/>
        <a:p>
          <a:endParaRPr lang="en-US"/>
        </a:p>
      </dgm:t>
    </dgm:pt>
    <dgm:pt modelId="{94BDC82A-D6CB-42AF-8850-F4E58216AC0B}">
      <dgm:prSet/>
      <dgm:spPr/>
      <dgm:t>
        <a:bodyPr/>
        <a:lstStyle/>
        <a:p>
          <a:r>
            <a:rPr lang="en-US"/>
            <a:t>What?</a:t>
          </a:r>
        </a:p>
      </dgm:t>
    </dgm:pt>
    <dgm:pt modelId="{DCB8D4FD-099C-4833-9C11-4C1D146BF829}" type="parTrans" cxnId="{2CBE8570-C512-4024-A8AA-BAE3FA7C5610}">
      <dgm:prSet/>
      <dgm:spPr/>
      <dgm:t>
        <a:bodyPr/>
        <a:lstStyle/>
        <a:p>
          <a:endParaRPr lang="en-US"/>
        </a:p>
      </dgm:t>
    </dgm:pt>
    <dgm:pt modelId="{37F937EE-E202-4910-8FB5-E3FA473C3AA9}" type="sibTrans" cxnId="{2CBE8570-C512-4024-A8AA-BAE3FA7C5610}">
      <dgm:prSet/>
      <dgm:spPr/>
      <dgm:t>
        <a:bodyPr/>
        <a:lstStyle/>
        <a:p>
          <a:endParaRPr lang="en-US"/>
        </a:p>
      </dgm:t>
    </dgm:pt>
    <dgm:pt modelId="{DDC4977F-0291-4622-843D-7B1745DD4045}">
      <dgm:prSet/>
      <dgm:spPr/>
      <dgm:t>
        <a:bodyPr/>
        <a:lstStyle/>
        <a:p>
          <a:r>
            <a:rPr lang="en-US"/>
            <a:t>Who?</a:t>
          </a:r>
        </a:p>
      </dgm:t>
    </dgm:pt>
    <dgm:pt modelId="{5C64D485-0EB2-443A-8711-F6B3CD79C6F0}" type="parTrans" cxnId="{E93BA4AA-AA2F-4FCB-8899-C87A7011AE6A}">
      <dgm:prSet/>
      <dgm:spPr/>
      <dgm:t>
        <a:bodyPr/>
        <a:lstStyle/>
        <a:p>
          <a:endParaRPr lang="en-US"/>
        </a:p>
      </dgm:t>
    </dgm:pt>
    <dgm:pt modelId="{B8A3E939-2831-4CAE-AB4C-42713216E5DB}" type="sibTrans" cxnId="{E93BA4AA-AA2F-4FCB-8899-C87A7011AE6A}">
      <dgm:prSet/>
      <dgm:spPr/>
      <dgm:t>
        <a:bodyPr/>
        <a:lstStyle/>
        <a:p>
          <a:endParaRPr lang="en-US"/>
        </a:p>
      </dgm:t>
    </dgm:pt>
    <dgm:pt modelId="{C47FECEC-CFFC-4148-9B90-93F5B592C912}">
      <dgm:prSet/>
      <dgm:spPr/>
      <dgm:t>
        <a:bodyPr/>
        <a:lstStyle/>
        <a:p>
          <a:r>
            <a:rPr lang="en-US"/>
            <a:t>How?</a:t>
          </a:r>
        </a:p>
      </dgm:t>
    </dgm:pt>
    <dgm:pt modelId="{95CD0B29-62A8-4182-A97E-F8BEF084B2B7}" type="parTrans" cxnId="{F60C433E-4FD7-43C8-982B-61CF37B49FEA}">
      <dgm:prSet/>
      <dgm:spPr/>
      <dgm:t>
        <a:bodyPr/>
        <a:lstStyle/>
        <a:p>
          <a:endParaRPr lang="en-US"/>
        </a:p>
      </dgm:t>
    </dgm:pt>
    <dgm:pt modelId="{9ED21FE4-94E9-43C9-8BF9-0ADCC9382B5B}" type="sibTrans" cxnId="{F60C433E-4FD7-43C8-982B-61CF37B49FEA}">
      <dgm:prSet/>
      <dgm:spPr/>
      <dgm:t>
        <a:bodyPr/>
        <a:lstStyle/>
        <a:p>
          <a:endParaRPr lang="en-US"/>
        </a:p>
      </dgm:t>
    </dgm:pt>
    <dgm:pt modelId="{B7FA5BED-13A6-4FD8-9AF3-C6B189DB09C7}">
      <dgm:prSet/>
      <dgm:spPr/>
      <dgm:t>
        <a:bodyPr/>
        <a:lstStyle/>
        <a:p>
          <a:r>
            <a:rPr lang="en-US"/>
            <a:t>Where?</a:t>
          </a:r>
        </a:p>
      </dgm:t>
    </dgm:pt>
    <dgm:pt modelId="{612764B4-7DAC-4284-858F-57C24A1A3E97}" type="parTrans" cxnId="{1888D7C0-9341-4EF7-873F-E8A17DB629F2}">
      <dgm:prSet/>
      <dgm:spPr/>
      <dgm:t>
        <a:bodyPr/>
        <a:lstStyle/>
        <a:p>
          <a:endParaRPr lang="en-US"/>
        </a:p>
      </dgm:t>
    </dgm:pt>
    <dgm:pt modelId="{2D837780-9D6B-4C0F-B47B-D7A3413DBA9B}" type="sibTrans" cxnId="{1888D7C0-9341-4EF7-873F-E8A17DB629F2}">
      <dgm:prSet/>
      <dgm:spPr/>
      <dgm:t>
        <a:bodyPr/>
        <a:lstStyle/>
        <a:p>
          <a:endParaRPr lang="en-US"/>
        </a:p>
      </dgm:t>
    </dgm:pt>
    <dgm:pt modelId="{920818DB-B6E2-4EF9-80C9-71B2BEF280CA}" type="pres">
      <dgm:prSet presAssocID="{3F1891F5-E3DC-4E15-9312-F147D5C42210}" presName="root" presStyleCnt="0">
        <dgm:presLayoutVars>
          <dgm:dir/>
          <dgm:resizeHandles val="exact"/>
        </dgm:presLayoutVars>
      </dgm:prSet>
      <dgm:spPr/>
    </dgm:pt>
    <dgm:pt modelId="{F7C406E7-D3AE-49FE-B113-A97E32F8B54F}" type="pres">
      <dgm:prSet presAssocID="{00C07D32-6D38-4E6E-8AF7-BE0ABCF9A22F}" presName="compNode" presStyleCnt="0"/>
      <dgm:spPr/>
    </dgm:pt>
    <dgm:pt modelId="{E3A9318D-B31E-4259-B368-62AD04537DCD}" type="pres">
      <dgm:prSet presAssocID="{00C07D32-6D38-4E6E-8AF7-BE0ABCF9A22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F8E1A308-24E4-4D2F-A7BD-47CAE96A8EAB}" type="pres">
      <dgm:prSet presAssocID="{00C07D32-6D38-4E6E-8AF7-BE0ABCF9A22F}" presName="spaceRect" presStyleCnt="0"/>
      <dgm:spPr/>
    </dgm:pt>
    <dgm:pt modelId="{A1C27E9F-95DE-4C09-8786-F7B4FC504E8A}" type="pres">
      <dgm:prSet presAssocID="{00C07D32-6D38-4E6E-8AF7-BE0ABCF9A22F}" presName="textRect" presStyleLbl="revTx" presStyleIdx="0" presStyleCnt="5">
        <dgm:presLayoutVars>
          <dgm:chMax val="1"/>
          <dgm:chPref val="1"/>
        </dgm:presLayoutVars>
      </dgm:prSet>
      <dgm:spPr/>
    </dgm:pt>
    <dgm:pt modelId="{B9BCD2FD-B0D3-44B1-8747-D68211965E4C}" type="pres">
      <dgm:prSet presAssocID="{6440E13B-35B8-445F-8A1C-2D90EFAB2374}" presName="sibTrans" presStyleCnt="0"/>
      <dgm:spPr/>
    </dgm:pt>
    <dgm:pt modelId="{EBC5D481-4752-4264-A43C-EC81A7313F29}" type="pres">
      <dgm:prSet presAssocID="{94BDC82A-D6CB-42AF-8850-F4E58216AC0B}" presName="compNode" presStyleCnt="0"/>
      <dgm:spPr/>
    </dgm:pt>
    <dgm:pt modelId="{2EA79C50-0371-4AAF-9704-8751220E726B}" type="pres">
      <dgm:prSet presAssocID="{94BDC82A-D6CB-42AF-8850-F4E58216AC0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06453438-D004-4E43-81E1-21D1A7F79E73}" type="pres">
      <dgm:prSet presAssocID="{94BDC82A-D6CB-42AF-8850-F4E58216AC0B}" presName="spaceRect" presStyleCnt="0"/>
      <dgm:spPr/>
    </dgm:pt>
    <dgm:pt modelId="{99FEC612-FAA8-4083-A6BF-0300699FDFD0}" type="pres">
      <dgm:prSet presAssocID="{94BDC82A-D6CB-42AF-8850-F4E58216AC0B}" presName="textRect" presStyleLbl="revTx" presStyleIdx="1" presStyleCnt="5">
        <dgm:presLayoutVars>
          <dgm:chMax val="1"/>
          <dgm:chPref val="1"/>
        </dgm:presLayoutVars>
      </dgm:prSet>
      <dgm:spPr/>
    </dgm:pt>
    <dgm:pt modelId="{F2F813C6-DE59-4657-B28C-988C29867E66}" type="pres">
      <dgm:prSet presAssocID="{37F937EE-E202-4910-8FB5-E3FA473C3AA9}" presName="sibTrans" presStyleCnt="0"/>
      <dgm:spPr/>
    </dgm:pt>
    <dgm:pt modelId="{123EA85C-79D9-4F32-AC58-5C6B619DB2C7}" type="pres">
      <dgm:prSet presAssocID="{DDC4977F-0291-4622-843D-7B1745DD4045}" presName="compNode" presStyleCnt="0"/>
      <dgm:spPr/>
    </dgm:pt>
    <dgm:pt modelId="{0C1CA34C-D66F-4F35-ACAD-3FA90B923BC6}" type="pres">
      <dgm:prSet presAssocID="{DDC4977F-0291-4622-843D-7B1745DD404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BBFF1D14-7746-4AE6-A936-15BCA6A537A8}" type="pres">
      <dgm:prSet presAssocID="{DDC4977F-0291-4622-843D-7B1745DD4045}" presName="spaceRect" presStyleCnt="0"/>
      <dgm:spPr/>
    </dgm:pt>
    <dgm:pt modelId="{97CFC07D-B380-464C-B6D4-3314EB802876}" type="pres">
      <dgm:prSet presAssocID="{DDC4977F-0291-4622-843D-7B1745DD4045}" presName="textRect" presStyleLbl="revTx" presStyleIdx="2" presStyleCnt="5">
        <dgm:presLayoutVars>
          <dgm:chMax val="1"/>
          <dgm:chPref val="1"/>
        </dgm:presLayoutVars>
      </dgm:prSet>
      <dgm:spPr/>
    </dgm:pt>
    <dgm:pt modelId="{842C3D79-A2CD-4C18-9430-5FD3EA826CCE}" type="pres">
      <dgm:prSet presAssocID="{B8A3E939-2831-4CAE-AB4C-42713216E5DB}" presName="sibTrans" presStyleCnt="0"/>
      <dgm:spPr/>
    </dgm:pt>
    <dgm:pt modelId="{3499E6E6-E9EC-434B-A6F3-ADF5BEF2EA36}" type="pres">
      <dgm:prSet presAssocID="{C47FECEC-CFFC-4148-9B90-93F5B592C912}" presName="compNode" presStyleCnt="0"/>
      <dgm:spPr/>
    </dgm:pt>
    <dgm:pt modelId="{0DF442A3-F34F-4646-99B3-3B6DCD76E568}" type="pres">
      <dgm:prSet presAssocID="{C47FECEC-CFFC-4148-9B90-93F5B592C91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gister"/>
        </a:ext>
      </dgm:extLst>
    </dgm:pt>
    <dgm:pt modelId="{93FC66E3-D564-478E-B5F8-082E2A0369CA}" type="pres">
      <dgm:prSet presAssocID="{C47FECEC-CFFC-4148-9B90-93F5B592C912}" presName="spaceRect" presStyleCnt="0"/>
      <dgm:spPr/>
    </dgm:pt>
    <dgm:pt modelId="{ADDA5321-BE1E-413D-AFE2-F635E504E240}" type="pres">
      <dgm:prSet presAssocID="{C47FECEC-CFFC-4148-9B90-93F5B592C912}" presName="textRect" presStyleLbl="revTx" presStyleIdx="3" presStyleCnt="5">
        <dgm:presLayoutVars>
          <dgm:chMax val="1"/>
          <dgm:chPref val="1"/>
        </dgm:presLayoutVars>
      </dgm:prSet>
      <dgm:spPr/>
    </dgm:pt>
    <dgm:pt modelId="{4441DA49-CBD3-4CB1-B610-BD09C00D5E2A}" type="pres">
      <dgm:prSet presAssocID="{9ED21FE4-94E9-43C9-8BF9-0ADCC9382B5B}" presName="sibTrans" presStyleCnt="0"/>
      <dgm:spPr/>
    </dgm:pt>
    <dgm:pt modelId="{6B89E766-179F-4AF4-8DAF-3409962D0026}" type="pres">
      <dgm:prSet presAssocID="{B7FA5BED-13A6-4FD8-9AF3-C6B189DB09C7}" presName="compNode" presStyleCnt="0"/>
      <dgm:spPr/>
    </dgm:pt>
    <dgm:pt modelId="{E6B9E192-8FCA-4A43-90BD-49CB9E2F1151}" type="pres">
      <dgm:prSet presAssocID="{B7FA5BED-13A6-4FD8-9AF3-C6B189DB09C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E751A276-96F5-47A1-B7AE-E34DD07D62FB}" type="pres">
      <dgm:prSet presAssocID="{B7FA5BED-13A6-4FD8-9AF3-C6B189DB09C7}" presName="spaceRect" presStyleCnt="0"/>
      <dgm:spPr/>
    </dgm:pt>
    <dgm:pt modelId="{919A0334-2307-42C9-BB14-B068ED891BC1}" type="pres">
      <dgm:prSet presAssocID="{B7FA5BED-13A6-4FD8-9AF3-C6B189DB09C7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84AA609-1559-43C5-8BB0-DFB901FEF393}" type="presOf" srcId="{3F1891F5-E3DC-4E15-9312-F147D5C42210}" destId="{920818DB-B6E2-4EF9-80C9-71B2BEF280CA}" srcOrd="0" destOrd="0" presId="urn:microsoft.com/office/officeart/2018/2/layout/IconLabelList"/>
    <dgm:cxn modelId="{F60C433E-4FD7-43C8-982B-61CF37B49FEA}" srcId="{3F1891F5-E3DC-4E15-9312-F147D5C42210}" destId="{C47FECEC-CFFC-4148-9B90-93F5B592C912}" srcOrd="3" destOrd="0" parTransId="{95CD0B29-62A8-4182-A97E-F8BEF084B2B7}" sibTransId="{9ED21FE4-94E9-43C9-8BF9-0ADCC9382B5B}"/>
    <dgm:cxn modelId="{C0718155-5547-4256-81DA-0CEB84EA0F0C}" type="presOf" srcId="{94BDC82A-D6CB-42AF-8850-F4E58216AC0B}" destId="{99FEC612-FAA8-4083-A6BF-0300699FDFD0}" srcOrd="0" destOrd="0" presId="urn:microsoft.com/office/officeart/2018/2/layout/IconLabelList"/>
    <dgm:cxn modelId="{2CBE8570-C512-4024-A8AA-BAE3FA7C5610}" srcId="{3F1891F5-E3DC-4E15-9312-F147D5C42210}" destId="{94BDC82A-D6CB-42AF-8850-F4E58216AC0B}" srcOrd="1" destOrd="0" parTransId="{DCB8D4FD-099C-4833-9C11-4C1D146BF829}" sibTransId="{37F937EE-E202-4910-8FB5-E3FA473C3AA9}"/>
    <dgm:cxn modelId="{4E50F473-691F-402D-B663-E9EA3BDCAF58}" type="presOf" srcId="{DDC4977F-0291-4622-843D-7B1745DD4045}" destId="{97CFC07D-B380-464C-B6D4-3314EB802876}" srcOrd="0" destOrd="0" presId="urn:microsoft.com/office/officeart/2018/2/layout/IconLabelList"/>
    <dgm:cxn modelId="{1A250674-AEE5-410C-952F-8B94D71A086B}" type="presOf" srcId="{00C07D32-6D38-4E6E-8AF7-BE0ABCF9A22F}" destId="{A1C27E9F-95DE-4C09-8786-F7B4FC504E8A}" srcOrd="0" destOrd="0" presId="urn:microsoft.com/office/officeart/2018/2/layout/IconLabelList"/>
    <dgm:cxn modelId="{E93BA4AA-AA2F-4FCB-8899-C87A7011AE6A}" srcId="{3F1891F5-E3DC-4E15-9312-F147D5C42210}" destId="{DDC4977F-0291-4622-843D-7B1745DD4045}" srcOrd="2" destOrd="0" parTransId="{5C64D485-0EB2-443A-8711-F6B3CD79C6F0}" sibTransId="{B8A3E939-2831-4CAE-AB4C-42713216E5DB}"/>
    <dgm:cxn modelId="{1888D7C0-9341-4EF7-873F-E8A17DB629F2}" srcId="{3F1891F5-E3DC-4E15-9312-F147D5C42210}" destId="{B7FA5BED-13A6-4FD8-9AF3-C6B189DB09C7}" srcOrd="4" destOrd="0" parTransId="{612764B4-7DAC-4284-858F-57C24A1A3E97}" sibTransId="{2D837780-9D6B-4C0F-B47B-D7A3413DBA9B}"/>
    <dgm:cxn modelId="{F33EF7C1-B3E5-40A5-8416-C0ED2E2FC3E0}" srcId="{3F1891F5-E3DC-4E15-9312-F147D5C42210}" destId="{00C07D32-6D38-4E6E-8AF7-BE0ABCF9A22F}" srcOrd="0" destOrd="0" parTransId="{D391C0EF-750C-40F5-B42C-53D091150502}" sibTransId="{6440E13B-35B8-445F-8A1C-2D90EFAB2374}"/>
    <dgm:cxn modelId="{2A17AACD-0433-4DC6-98CE-EFDB9F628BED}" type="presOf" srcId="{C47FECEC-CFFC-4148-9B90-93F5B592C912}" destId="{ADDA5321-BE1E-413D-AFE2-F635E504E240}" srcOrd="0" destOrd="0" presId="urn:microsoft.com/office/officeart/2018/2/layout/IconLabelList"/>
    <dgm:cxn modelId="{4B3A79D9-2FF5-449E-8A5B-F686E382339B}" type="presOf" srcId="{B7FA5BED-13A6-4FD8-9AF3-C6B189DB09C7}" destId="{919A0334-2307-42C9-BB14-B068ED891BC1}" srcOrd="0" destOrd="0" presId="urn:microsoft.com/office/officeart/2018/2/layout/IconLabelList"/>
    <dgm:cxn modelId="{B122890D-456F-4BDD-B52E-4DD9F100C37D}" type="presParOf" srcId="{920818DB-B6E2-4EF9-80C9-71B2BEF280CA}" destId="{F7C406E7-D3AE-49FE-B113-A97E32F8B54F}" srcOrd="0" destOrd="0" presId="urn:microsoft.com/office/officeart/2018/2/layout/IconLabelList"/>
    <dgm:cxn modelId="{F3B733F8-692A-4282-B08B-7DAB8DF5D832}" type="presParOf" srcId="{F7C406E7-D3AE-49FE-B113-A97E32F8B54F}" destId="{E3A9318D-B31E-4259-B368-62AD04537DCD}" srcOrd="0" destOrd="0" presId="urn:microsoft.com/office/officeart/2018/2/layout/IconLabelList"/>
    <dgm:cxn modelId="{414693EE-2949-4BA3-80C0-79F932D90439}" type="presParOf" srcId="{F7C406E7-D3AE-49FE-B113-A97E32F8B54F}" destId="{F8E1A308-24E4-4D2F-A7BD-47CAE96A8EAB}" srcOrd="1" destOrd="0" presId="urn:microsoft.com/office/officeart/2018/2/layout/IconLabelList"/>
    <dgm:cxn modelId="{BBEE48F4-457A-4255-BCE0-0A8232602163}" type="presParOf" srcId="{F7C406E7-D3AE-49FE-B113-A97E32F8B54F}" destId="{A1C27E9F-95DE-4C09-8786-F7B4FC504E8A}" srcOrd="2" destOrd="0" presId="urn:microsoft.com/office/officeart/2018/2/layout/IconLabelList"/>
    <dgm:cxn modelId="{E7EC1D34-B204-44AA-B6ED-224068FFF12D}" type="presParOf" srcId="{920818DB-B6E2-4EF9-80C9-71B2BEF280CA}" destId="{B9BCD2FD-B0D3-44B1-8747-D68211965E4C}" srcOrd="1" destOrd="0" presId="urn:microsoft.com/office/officeart/2018/2/layout/IconLabelList"/>
    <dgm:cxn modelId="{80439506-E89F-4B09-AAF2-A58F3E3FB36C}" type="presParOf" srcId="{920818DB-B6E2-4EF9-80C9-71B2BEF280CA}" destId="{EBC5D481-4752-4264-A43C-EC81A7313F29}" srcOrd="2" destOrd="0" presId="urn:microsoft.com/office/officeart/2018/2/layout/IconLabelList"/>
    <dgm:cxn modelId="{0122F61E-497B-4259-B588-09A98F452298}" type="presParOf" srcId="{EBC5D481-4752-4264-A43C-EC81A7313F29}" destId="{2EA79C50-0371-4AAF-9704-8751220E726B}" srcOrd="0" destOrd="0" presId="urn:microsoft.com/office/officeart/2018/2/layout/IconLabelList"/>
    <dgm:cxn modelId="{01426456-9130-477E-BD1F-6DA7F7B48D2B}" type="presParOf" srcId="{EBC5D481-4752-4264-A43C-EC81A7313F29}" destId="{06453438-D004-4E43-81E1-21D1A7F79E73}" srcOrd="1" destOrd="0" presId="urn:microsoft.com/office/officeart/2018/2/layout/IconLabelList"/>
    <dgm:cxn modelId="{C2EDCBEC-1292-4F5E-96F3-ADB8C937EAF3}" type="presParOf" srcId="{EBC5D481-4752-4264-A43C-EC81A7313F29}" destId="{99FEC612-FAA8-4083-A6BF-0300699FDFD0}" srcOrd="2" destOrd="0" presId="urn:microsoft.com/office/officeart/2018/2/layout/IconLabelList"/>
    <dgm:cxn modelId="{4BE998DD-8C58-4A1B-883B-B6F3830F0F9F}" type="presParOf" srcId="{920818DB-B6E2-4EF9-80C9-71B2BEF280CA}" destId="{F2F813C6-DE59-4657-B28C-988C29867E66}" srcOrd="3" destOrd="0" presId="urn:microsoft.com/office/officeart/2018/2/layout/IconLabelList"/>
    <dgm:cxn modelId="{2A245D4F-2365-40E1-9253-232666B276B7}" type="presParOf" srcId="{920818DB-B6E2-4EF9-80C9-71B2BEF280CA}" destId="{123EA85C-79D9-4F32-AC58-5C6B619DB2C7}" srcOrd="4" destOrd="0" presId="urn:microsoft.com/office/officeart/2018/2/layout/IconLabelList"/>
    <dgm:cxn modelId="{4217639D-1998-4677-A59B-6AA85FFD9D30}" type="presParOf" srcId="{123EA85C-79D9-4F32-AC58-5C6B619DB2C7}" destId="{0C1CA34C-D66F-4F35-ACAD-3FA90B923BC6}" srcOrd="0" destOrd="0" presId="urn:microsoft.com/office/officeart/2018/2/layout/IconLabelList"/>
    <dgm:cxn modelId="{D78F39D9-D2E0-4DC6-8B1D-451F5162035B}" type="presParOf" srcId="{123EA85C-79D9-4F32-AC58-5C6B619DB2C7}" destId="{BBFF1D14-7746-4AE6-A936-15BCA6A537A8}" srcOrd="1" destOrd="0" presId="urn:microsoft.com/office/officeart/2018/2/layout/IconLabelList"/>
    <dgm:cxn modelId="{6E9F016B-1B74-4569-B948-C7DDEDC75E07}" type="presParOf" srcId="{123EA85C-79D9-4F32-AC58-5C6B619DB2C7}" destId="{97CFC07D-B380-464C-B6D4-3314EB802876}" srcOrd="2" destOrd="0" presId="urn:microsoft.com/office/officeart/2018/2/layout/IconLabelList"/>
    <dgm:cxn modelId="{9FDE08E1-B89B-4C51-877C-2CAE372D28D0}" type="presParOf" srcId="{920818DB-B6E2-4EF9-80C9-71B2BEF280CA}" destId="{842C3D79-A2CD-4C18-9430-5FD3EA826CCE}" srcOrd="5" destOrd="0" presId="urn:microsoft.com/office/officeart/2018/2/layout/IconLabelList"/>
    <dgm:cxn modelId="{6C57383D-A89A-416E-BB3B-BAB05870F206}" type="presParOf" srcId="{920818DB-B6E2-4EF9-80C9-71B2BEF280CA}" destId="{3499E6E6-E9EC-434B-A6F3-ADF5BEF2EA36}" srcOrd="6" destOrd="0" presId="urn:microsoft.com/office/officeart/2018/2/layout/IconLabelList"/>
    <dgm:cxn modelId="{4EC7A813-616F-44E8-94CD-1FFE9C8D3FB2}" type="presParOf" srcId="{3499E6E6-E9EC-434B-A6F3-ADF5BEF2EA36}" destId="{0DF442A3-F34F-4646-99B3-3B6DCD76E568}" srcOrd="0" destOrd="0" presId="urn:microsoft.com/office/officeart/2018/2/layout/IconLabelList"/>
    <dgm:cxn modelId="{F7BBE0DF-4BC4-410E-AD8C-2C1CF51D1540}" type="presParOf" srcId="{3499E6E6-E9EC-434B-A6F3-ADF5BEF2EA36}" destId="{93FC66E3-D564-478E-B5F8-082E2A0369CA}" srcOrd="1" destOrd="0" presId="urn:microsoft.com/office/officeart/2018/2/layout/IconLabelList"/>
    <dgm:cxn modelId="{67D7D435-5D9C-435C-94CA-F5D93223F1AF}" type="presParOf" srcId="{3499E6E6-E9EC-434B-A6F3-ADF5BEF2EA36}" destId="{ADDA5321-BE1E-413D-AFE2-F635E504E240}" srcOrd="2" destOrd="0" presId="urn:microsoft.com/office/officeart/2018/2/layout/IconLabelList"/>
    <dgm:cxn modelId="{B76A226E-7F09-407A-BCBD-01581CE74DEC}" type="presParOf" srcId="{920818DB-B6E2-4EF9-80C9-71B2BEF280CA}" destId="{4441DA49-CBD3-4CB1-B610-BD09C00D5E2A}" srcOrd="7" destOrd="0" presId="urn:microsoft.com/office/officeart/2018/2/layout/IconLabelList"/>
    <dgm:cxn modelId="{17DE6D10-BD17-4DAC-A0AE-8399AFC8EF01}" type="presParOf" srcId="{920818DB-B6E2-4EF9-80C9-71B2BEF280CA}" destId="{6B89E766-179F-4AF4-8DAF-3409962D0026}" srcOrd="8" destOrd="0" presId="urn:microsoft.com/office/officeart/2018/2/layout/IconLabelList"/>
    <dgm:cxn modelId="{C0BC7290-40E4-4811-B501-E96479EA5492}" type="presParOf" srcId="{6B89E766-179F-4AF4-8DAF-3409962D0026}" destId="{E6B9E192-8FCA-4A43-90BD-49CB9E2F1151}" srcOrd="0" destOrd="0" presId="urn:microsoft.com/office/officeart/2018/2/layout/IconLabelList"/>
    <dgm:cxn modelId="{15FCDF4A-8E72-48E7-8B03-87A165FA087F}" type="presParOf" srcId="{6B89E766-179F-4AF4-8DAF-3409962D0026}" destId="{E751A276-96F5-47A1-B7AE-E34DD07D62FB}" srcOrd="1" destOrd="0" presId="urn:microsoft.com/office/officeart/2018/2/layout/IconLabelList"/>
    <dgm:cxn modelId="{33445F10-A680-4557-8219-11F2334B6768}" type="presParOf" srcId="{6B89E766-179F-4AF4-8DAF-3409962D0026}" destId="{919A0334-2307-42C9-BB14-B068ED891BC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D8F4D-4F3C-46FE-9F75-3B1B7BA34456}">
      <dsp:nvSpPr>
        <dsp:cNvPr id="0" name=""/>
        <dsp:cNvSpPr/>
      </dsp:nvSpPr>
      <dsp:spPr>
        <a:xfrm>
          <a:off x="282221" y="159118"/>
          <a:ext cx="1371985" cy="1371985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A99E5E-DE2B-4391-B3E7-39F51F38FF70}">
      <dsp:nvSpPr>
        <dsp:cNvPr id="0" name=""/>
        <dsp:cNvSpPr/>
      </dsp:nvSpPr>
      <dsp:spPr>
        <a:xfrm>
          <a:off x="570337" y="447234"/>
          <a:ext cx="795751" cy="7957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B30462-6466-409A-A6E4-07EEB88B00A8}">
      <dsp:nvSpPr>
        <dsp:cNvPr id="0" name=""/>
        <dsp:cNvSpPr/>
      </dsp:nvSpPr>
      <dsp:spPr>
        <a:xfrm>
          <a:off x="1948202" y="159118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Increased efficiency</a:t>
          </a:r>
        </a:p>
      </dsp:txBody>
      <dsp:txXfrm>
        <a:off x="1948202" y="159118"/>
        <a:ext cx="3233964" cy="1371985"/>
      </dsp:txXfrm>
    </dsp:sp>
    <dsp:sp modelId="{A28A5DD9-67A3-4894-9A22-66F48E8C2BA7}">
      <dsp:nvSpPr>
        <dsp:cNvPr id="0" name=""/>
        <dsp:cNvSpPr/>
      </dsp:nvSpPr>
      <dsp:spPr>
        <a:xfrm>
          <a:off x="5745661" y="159118"/>
          <a:ext cx="1371985" cy="1371985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4623E-B52D-4E3E-864A-7B13A2D7D043}">
      <dsp:nvSpPr>
        <dsp:cNvPr id="0" name=""/>
        <dsp:cNvSpPr/>
      </dsp:nvSpPr>
      <dsp:spPr>
        <a:xfrm>
          <a:off x="6033778" y="447234"/>
          <a:ext cx="795751" cy="7957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3EE8D-04D7-4CAC-9ECC-B8FCC947FA3F}">
      <dsp:nvSpPr>
        <dsp:cNvPr id="0" name=""/>
        <dsp:cNvSpPr/>
      </dsp:nvSpPr>
      <dsp:spPr>
        <a:xfrm>
          <a:off x="7411643" y="159118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Improved student outcomes</a:t>
          </a:r>
        </a:p>
      </dsp:txBody>
      <dsp:txXfrm>
        <a:off x="7411643" y="159118"/>
        <a:ext cx="3233964" cy="1371985"/>
      </dsp:txXfrm>
    </dsp:sp>
    <dsp:sp modelId="{91C356D7-79E7-45D5-BCDA-923B29FFF678}">
      <dsp:nvSpPr>
        <dsp:cNvPr id="0" name=""/>
        <dsp:cNvSpPr/>
      </dsp:nvSpPr>
      <dsp:spPr>
        <a:xfrm>
          <a:off x="282221" y="2158301"/>
          <a:ext cx="1371985" cy="1371985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6E9DA5-8641-4B01-86B4-EAA1FAC7B906}">
      <dsp:nvSpPr>
        <dsp:cNvPr id="0" name=""/>
        <dsp:cNvSpPr/>
      </dsp:nvSpPr>
      <dsp:spPr>
        <a:xfrm>
          <a:off x="570337" y="2446418"/>
          <a:ext cx="795751" cy="7957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A5C8D6-D83F-4D96-B4A1-9EABCB5FE140}">
      <dsp:nvSpPr>
        <dsp:cNvPr id="0" name=""/>
        <dsp:cNvSpPr/>
      </dsp:nvSpPr>
      <dsp:spPr>
        <a:xfrm>
          <a:off x="1948202" y="2158301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Enhanced personalization</a:t>
          </a:r>
        </a:p>
      </dsp:txBody>
      <dsp:txXfrm>
        <a:off x="1948202" y="2158301"/>
        <a:ext cx="3233964" cy="1371985"/>
      </dsp:txXfrm>
    </dsp:sp>
    <dsp:sp modelId="{E8DEC45B-7426-491E-B7F2-11C1685DBF22}">
      <dsp:nvSpPr>
        <dsp:cNvPr id="0" name=""/>
        <dsp:cNvSpPr/>
      </dsp:nvSpPr>
      <dsp:spPr>
        <a:xfrm>
          <a:off x="5745661" y="2158301"/>
          <a:ext cx="1371985" cy="1371985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127613-0719-4467-BC03-6F4858B15771}">
      <dsp:nvSpPr>
        <dsp:cNvPr id="0" name=""/>
        <dsp:cNvSpPr/>
      </dsp:nvSpPr>
      <dsp:spPr>
        <a:xfrm>
          <a:off x="6033778" y="2446418"/>
          <a:ext cx="795751" cy="7957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1049D-DEC4-4353-91FF-134CFB7DAF00}">
      <dsp:nvSpPr>
        <dsp:cNvPr id="0" name=""/>
        <dsp:cNvSpPr/>
      </dsp:nvSpPr>
      <dsp:spPr>
        <a:xfrm>
          <a:off x="7411643" y="2158301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Better data-driven decision-making</a:t>
          </a:r>
        </a:p>
      </dsp:txBody>
      <dsp:txXfrm>
        <a:off x="7411643" y="2158301"/>
        <a:ext cx="3233964" cy="13719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A9318D-B31E-4259-B368-62AD04537DCD}">
      <dsp:nvSpPr>
        <dsp:cNvPr id="0" name=""/>
        <dsp:cNvSpPr/>
      </dsp:nvSpPr>
      <dsp:spPr>
        <a:xfrm>
          <a:off x="828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C27E9F-95DE-4C09-8786-F7B4FC504E8A}">
      <dsp:nvSpPr>
        <dsp:cNvPr id="0" name=""/>
        <dsp:cNvSpPr/>
      </dsp:nvSpPr>
      <dsp:spPr>
        <a:xfrm>
          <a:off x="333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When?</a:t>
          </a:r>
        </a:p>
      </dsp:txBody>
      <dsp:txXfrm>
        <a:off x="333914" y="2276522"/>
        <a:ext cx="1800000" cy="720000"/>
      </dsp:txXfrm>
    </dsp:sp>
    <dsp:sp modelId="{2EA79C50-0371-4AAF-9704-8751220E726B}">
      <dsp:nvSpPr>
        <dsp:cNvPr id="0" name=""/>
        <dsp:cNvSpPr/>
      </dsp:nvSpPr>
      <dsp:spPr>
        <a:xfrm>
          <a:off x="2943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EC612-FAA8-4083-A6BF-0300699FDFD0}">
      <dsp:nvSpPr>
        <dsp:cNvPr id="0" name=""/>
        <dsp:cNvSpPr/>
      </dsp:nvSpPr>
      <dsp:spPr>
        <a:xfrm>
          <a:off x="2448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What?</a:t>
          </a:r>
        </a:p>
      </dsp:txBody>
      <dsp:txXfrm>
        <a:off x="2448914" y="2276522"/>
        <a:ext cx="1800000" cy="720000"/>
      </dsp:txXfrm>
    </dsp:sp>
    <dsp:sp modelId="{0C1CA34C-D66F-4F35-ACAD-3FA90B923BC6}">
      <dsp:nvSpPr>
        <dsp:cNvPr id="0" name=""/>
        <dsp:cNvSpPr/>
      </dsp:nvSpPr>
      <dsp:spPr>
        <a:xfrm>
          <a:off x="5058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CFC07D-B380-464C-B6D4-3314EB802876}">
      <dsp:nvSpPr>
        <dsp:cNvPr id="0" name=""/>
        <dsp:cNvSpPr/>
      </dsp:nvSpPr>
      <dsp:spPr>
        <a:xfrm>
          <a:off x="4563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Who?</a:t>
          </a:r>
        </a:p>
      </dsp:txBody>
      <dsp:txXfrm>
        <a:off x="4563914" y="2276522"/>
        <a:ext cx="1800000" cy="720000"/>
      </dsp:txXfrm>
    </dsp:sp>
    <dsp:sp modelId="{0DF442A3-F34F-4646-99B3-3B6DCD76E568}">
      <dsp:nvSpPr>
        <dsp:cNvPr id="0" name=""/>
        <dsp:cNvSpPr/>
      </dsp:nvSpPr>
      <dsp:spPr>
        <a:xfrm>
          <a:off x="7173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A5321-BE1E-413D-AFE2-F635E504E240}">
      <dsp:nvSpPr>
        <dsp:cNvPr id="0" name=""/>
        <dsp:cNvSpPr/>
      </dsp:nvSpPr>
      <dsp:spPr>
        <a:xfrm>
          <a:off x="6678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How?</a:t>
          </a:r>
        </a:p>
      </dsp:txBody>
      <dsp:txXfrm>
        <a:off x="6678914" y="2276522"/>
        <a:ext cx="1800000" cy="720000"/>
      </dsp:txXfrm>
    </dsp:sp>
    <dsp:sp modelId="{E6B9E192-8FCA-4A43-90BD-49CB9E2F1151}">
      <dsp:nvSpPr>
        <dsp:cNvPr id="0" name=""/>
        <dsp:cNvSpPr/>
      </dsp:nvSpPr>
      <dsp:spPr>
        <a:xfrm>
          <a:off x="9288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9A0334-2307-42C9-BB14-B068ED891BC1}">
      <dsp:nvSpPr>
        <dsp:cNvPr id="0" name=""/>
        <dsp:cNvSpPr/>
      </dsp:nvSpPr>
      <dsp:spPr>
        <a:xfrm>
          <a:off x="8793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Where?</a:t>
          </a:r>
        </a:p>
      </dsp:txBody>
      <dsp:txXfrm>
        <a:off x="8793914" y="227652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9187A-E5D1-A048-BED2-06C87D0BA76A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2DA41-B5A6-3845-83D0-2D25D1E5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8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a standard, write a learning objective, and assessment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2DA41-B5A6-3845-83D0-2D25D1E539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1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57FA4-1927-4CDF-8B39-FEC1271B5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4D305E-4910-7E73-7C83-6D0536B7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A41EF-C419-8922-2D75-EF0523964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5FF4-E851-084F-A077-9CFF5126D09E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A0CAC-969D-8E07-71B3-84B868C4F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D1FFB-861B-4C86-4BBF-282F2C560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6E94-A365-1541-93F9-3AE45EC3E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50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8F260-577C-0FA4-F725-75C642E43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2F6B25-C8B9-729F-9678-58C4BD662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038AB-C88E-513B-CAC3-9971DF1CF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5FF4-E851-084F-A077-9CFF5126D09E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EB9C9-22C5-38E9-137F-4725DE3FA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6B711-3F19-DD73-88B3-962A6B2B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6E94-A365-1541-93F9-3AE45EC3E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02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7D6351-2C10-EEAA-4C44-EBF3DAC595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7DCDCE-93CC-5A06-9F80-5B17C7C44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BA811-8FF5-959F-F241-863EA369F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5FF4-E851-084F-A077-9CFF5126D09E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F3FE6-118A-427E-65E2-310A18228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760CD-1180-BB43-669B-1BA2CE626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6E94-A365-1541-93F9-3AE45EC3E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7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B681D-6D1E-E6AC-6BCF-4EEAB61C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6FDDC-765A-34CE-C2D9-B82707778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0569E-937E-3318-14D4-56A68AC09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5FF4-E851-084F-A077-9CFF5126D09E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A47E1-6D0E-9273-8781-5EF55878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5DB09-5B97-8FAA-6855-720C286A0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6E94-A365-1541-93F9-3AE45EC3E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08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D4FD1-ACEC-F3C2-BF4E-A746C8B6B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30F56-1E60-3333-0890-0B6CA4B92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1D224-67D3-16D4-8286-37F8409EE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5FF4-E851-084F-A077-9CFF5126D09E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A5562-7D6F-6A3E-CFCB-F31CAAED5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DB78F-5E65-7C8D-A10A-B085A8C1A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6E94-A365-1541-93F9-3AE45EC3E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5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2AE8F-FE3E-B1D2-9D64-4CFABFA1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1AB8A-1566-9D8C-FCCB-5810280FCA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275DF-B335-F3CE-1EF9-F7A9237AE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3EEC8-804F-6D02-17A4-91A9F586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5FF4-E851-084F-A077-9CFF5126D09E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11111-F2EF-919B-415F-5801F79CA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198B7-E2BB-A9BD-3C6D-15FE3528D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6E94-A365-1541-93F9-3AE45EC3E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5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05013-7DB3-84EF-8229-8713B4F2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61E28-2418-7F03-CE20-E5B7F92CC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0A00D-454E-D94D-C989-1D4747CA9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1EC41-80FF-4A18-3919-85D46D53BE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9D9CF6-6295-8F4D-51F5-AF4D3B694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2894C0-53B7-EBC0-37DA-5ECFA6780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5FF4-E851-084F-A077-9CFF5126D09E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BB46C-71DC-D92E-FBE7-B391DB259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3FB0FC-CEE0-E543-6BA4-757504E47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6E94-A365-1541-93F9-3AE45EC3E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55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EBFA0-B4DA-EA0F-9862-7EA6CB62B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56740B-299C-5612-9F50-AFAC59AA9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5FF4-E851-084F-A077-9CFF5126D09E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334DB-D63A-6C56-7C73-B16DBCA84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14160-9402-66CA-E703-822E76C7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6E94-A365-1541-93F9-3AE45EC3E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97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46D5C3-374D-E18D-F42A-417DEF7C5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5FF4-E851-084F-A077-9CFF5126D09E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6F9CB-978C-F2B8-5718-10652930E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9FB75-C951-40B8-65F1-643B430DE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6E94-A365-1541-93F9-3AE45EC3E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3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349C1-C0CC-4326-E10E-AD70EF2F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EF28D-33CD-F89F-30CA-360359A4C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87A33-7B74-CD8B-D997-F57997697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1B041-541F-5749-9551-3B421379B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5FF4-E851-084F-A077-9CFF5126D09E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FF151A-3044-411C-CD12-560D349A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2D10B-DBDF-158E-E600-9D2737054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6E94-A365-1541-93F9-3AE45EC3E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83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AB5F3-B331-302A-21D7-74E78C1A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2B988E-4ED4-08D5-8F56-529BCD3431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0CCCE3-A94F-D6C0-F3CC-3A58E6307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561E5-FA94-D1DC-EC46-EC21A26E6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5FF4-E851-084F-A077-9CFF5126D09E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58178-87B1-950C-780B-0CE568A0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6E92C-73A4-6876-D131-8E0A0FD4A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6E94-A365-1541-93F9-3AE45EC3E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11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34C47-CA97-8554-B437-FA14D4C23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C0576-4133-9230-4E62-A312B32E1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D47C1-3A9D-F360-A4EB-F8DB9C6F2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A95FF4-E851-084F-A077-9CFF5126D09E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ACB23-AA38-8B08-C825-FA87840B3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5DE8C-211F-273D-6D0B-962D538A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5B6E94-A365-1541-93F9-3AE45EC3E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5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fyLfltcuvVY6JseMCdllMJHUUJexaQeWCvQ3UORf8SQ/edit?usp=sharing" TargetMode="External"/><Relationship Id="rId2" Type="http://schemas.openxmlformats.org/officeDocument/2006/relationships/hyperlink" Target="https://docs.google.com/document/d/1pP38Z3s7PhCOHdyb1nJoq60KjC7Ueh2P2vxRyQQRVCo/edit?usp=sharin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freepngimg.com/png/85229-text-photography-question-interrogation-communication-stock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fyLfltcuvVY6JseMCdllMJHUUJexaQeWCvQ3UORf8SQ/edit?usp=sharing" TargetMode="External"/><Relationship Id="rId2" Type="http://schemas.openxmlformats.org/officeDocument/2006/relationships/hyperlink" Target="https://docs.google.com/document/d/1pP38Z3s7PhCOHdyb1nJoq60KjC7Ueh2P2vxRyQQRVCo/edit?usp=sharin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F6814-7A1B-860C-46BC-08A533321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891652"/>
            <a:ext cx="4412021" cy="3030724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Want to Be More Flexible? Stop In For An Alignment First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D4B330-92A2-B45B-7E47-F4153B300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5791" y="4745317"/>
            <a:ext cx="4126272" cy="1375145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QM Connect 2024</a:t>
            </a:r>
          </a:p>
        </p:txBody>
      </p:sp>
      <p:pic>
        <p:nvPicPr>
          <p:cNvPr id="5" name="Picture 4" descr="North Carolina Virtual Public School logo">
            <a:extLst>
              <a:ext uri="{FF2B5EF4-FFF2-40B4-BE49-F238E27FC236}">
                <a16:creationId xmlns:a16="http://schemas.microsoft.com/office/drawing/2014/main" id="{FB199463-D274-68D8-A192-44F5E03F0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19756"/>
            <a:ext cx="5608320" cy="137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61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84002-8B5D-E77C-0DE6-12BD0B4B7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Role of Alignment in Personalization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276E3-B3AC-FCD4-2B1D-B0B0044D39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 dirty="0"/>
              <a:t>But how does alignment increase flexibility and help with personalization?  </a:t>
            </a:r>
          </a:p>
          <a:p>
            <a:r>
              <a:rPr lang="en-US" sz="2000" dirty="0"/>
              <a:t>First: Identify pain point</a:t>
            </a:r>
          </a:p>
          <a:p>
            <a:r>
              <a:rPr lang="en-US" sz="2000" dirty="0"/>
              <a:t>Next: Check alignment</a:t>
            </a:r>
          </a:p>
          <a:p>
            <a:r>
              <a:rPr lang="en-US" sz="2000" dirty="0"/>
              <a:t>Next: Tailor instruction</a:t>
            </a:r>
          </a:p>
          <a:p>
            <a:r>
              <a:rPr lang="en-US" sz="2000" dirty="0"/>
              <a:t>Result: Flexible differentiated assessments that still meet alignment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7" descr="A person doing yoga in an office">
            <a:extLst>
              <a:ext uri="{FF2B5EF4-FFF2-40B4-BE49-F238E27FC236}">
                <a16:creationId xmlns:a16="http://schemas.microsoft.com/office/drawing/2014/main" id="{491FF0D3-524B-8CE3-7F44-AE7720FC6D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517" r="1084"/>
          <a:stretch/>
        </p:blipFill>
        <p:spPr>
          <a:xfrm>
            <a:off x="6990648" y="1107161"/>
            <a:ext cx="3977050" cy="4351338"/>
          </a:xfrm>
        </p:spPr>
      </p:pic>
    </p:spTree>
    <p:extLst>
      <p:ext uri="{BB962C8B-B14F-4D97-AF65-F5344CB8AC3E}">
        <p14:creationId xmlns:p14="http://schemas.microsoft.com/office/powerpoint/2010/main" val="261428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59FC61-FE01-FACD-F6FF-EEB212486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C306626-506F-A258-1B4F-398B25E51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7DFF115-19B0-033C-BCDA-830402E03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C4CC87-FADC-CB3F-6964-BF4A3EB0A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FED1DD-C420-8D59-BC2B-644006BE1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381BA8-AA20-479E-C74B-8D7A69725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17">
            <a:extLst>
              <a:ext uri="{FF2B5EF4-FFF2-40B4-BE49-F238E27FC236}">
                <a16:creationId xmlns:a16="http://schemas.microsoft.com/office/drawing/2014/main" id="{A2CD3BDA-A505-6EC3-E454-34039359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D7EFCD-0E82-3449-3854-613409612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A9C3B-4C73-9C9B-922D-1BFB0CAEF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Let’s Go Back to Our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7A12F-5299-A02C-125B-7511A1040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dirty="0">
                <a:hlinkClick r:id="rId2"/>
              </a:rPr>
              <a:t>Sample Sociology Scope and Sequence</a:t>
            </a:r>
            <a:endParaRPr lang="en-US" dirty="0"/>
          </a:p>
          <a:p>
            <a:r>
              <a:rPr lang="en-US" dirty="0">
                <a:hlinkClick r:id="rId3"/>
              </a:rPr>
              <a:t>Sociology Alignment Chart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0960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54600B-9B0B-AF76-9DB6-5F561F6F3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6D6AEC7-5FC3-1798-BF36-C05DA0E56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D5F16-1343-8D7C-7742-FEAE86A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Strategies for Personalizing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623D7-947A-9F12-2A9E-D8B63A2CE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Reduce answer choices</a:t>
            </a:r>
          </a:p>
          <a:p>
            <a:r>
              <a:rPr lang="en-US" sz="2000" dirty="0"/>
              <a:t>Revise reading level</a:t>
            </a:r>
          </a:p>
          <a:p>
            <a:r>
              <a:rPr lang="en-US" sz="2000" dirty="0"/>
              <a:t>Provide guided supports</a:t>
            </a:r>
          </a:p>
          <a:p>
            <a:r>
              <a:rPr lang="en-US" sz="2000" dirty="0"/>
              <a:t>Implement choice of activities</a:t>
            </a:r>
          </a:p>
          <a:p>
            <a:r>
              <a:rPr lang="en-US" sz="2000" dirty="0"/>
              <a:t>Consolidate assessments</a:t>
            </a:r>
          </a:p>
          <a:p>
            <a:r>
              <a:rPr lang="en-US" sz="2000" dirty="0"/>
              <a:t>Create alternate assignments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6A0965-E842-8FE6-BE43-6A96BA0AC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F0F20B-8C7D-B3AD-DEDD-333403C28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0B2BA8-044E-4A89-8E4D-607003848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2D0E67-F86B-1615-5338-8F1421A11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7" descr="Head with Gears">
            <a:extLst>
              <a:ext uri="{FF2B5EF4-FFF2-40B4-BE49-F238E27FC236}">
                <a16:creationId xmlns:a16="http://schemas.microsoft.com/office/drawing/2014/main" id="{7B96725D-7D93-8C0C-3F07-D569727466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301" r="4301"/>
          <a:stretch/>
        </p:blipFill>
        <p:spPr>
          <a:xfrm>
            <a:off x="5684184" y="1024503"/>
            <a:ext cx="3977050" cy="4351338"/>
          </a:xfrm>
        </p:spPr>
      </p:pic>
    </p:spTree>
    <p:extLst>
      <p:ext uri="{BB962C8B-B14F-4D97-AF65-F5344CB8AC3E}">
        <p14:creationId xmlns:p14="http://schemas.microsoft.com/office/powerpoint/2010/main" val="3760972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91759-15A3-5AD0-6834-724CB5AC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39" y="1012536"/>
            <a:ext cx="4613300" cy="3163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Questions and 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07427-966D-83EB-1609-68CB32C788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3585" y="3619579"/>
            <a:ext cx="4408228" cy="11928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dirty="0"/>
              <a:t>Want to discuss more? </a:t>
            </a:r>
            <a:br>
              <a:rPr lang="en-US" sz="2000" dirty="0"/>
            </a:br>
            <a:r>
              <a:rPr lang="en-US" sz="2000" dirty="0"/>
              <a:t>Reach out to Jennifer Nobles at jennifer.nobles@ncpublicschools.gov</a:t>
            </a:r>
          </a:p>
        </p:txBody>
      </p:sp>
      <p:pic>
        <p:nvPicPr>
          <p:cNvPr id="5" name="Picture 4" descr="A qr code with a white background">
            <a:extLst>
              <a:ext uri="{FF2B5EF4-FFF2-40B4-BE49-F238E27FC236}">
                <a16:creationId xmlns:a16="http://schemas.microsoft.com/office/drawing/2014/main" id="{9418867E-39AE-710B-7822-98F6C0992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652" y="4798075"/>
            <a:ext cx="1941245" cy="194124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erson standing next to a question mark">
            <a:extLst>
              <a:ext uri="{FF2B5EF4-FFF2-40B4-BE49-F238E27FC236}">
                <a16:creationId xmlns:a16="http://schemas.microsoft.com/office/drawing/2014/main" id="{BEC095D3-01C0-05AD-0836-E5BC6F01FE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" b="26752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388FAC-E631-5765-D809-5FEA5348119E}"/>
              </a:ext>
            </a:extLst>
          </p:cNvPr>
          <p:cNvSpPr txBox="1"/>
          <p:nvPr/>
        </p:nvSpPr>
        <p:spPr>
          <a:xfrm>
            <a:off x="8281621" y="6581177"/>
            <a:ext cx="3126607" cy="2308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900" dirty="0">
                <a:solidFill>
                  <a:srgbClr val="FFFFFF"/>
                </a:solidFill>
                <a:hlinkClick r:id="rId4" tooltip="https://freepngimg.com/png/85229-text-photography-question-interrogation-communication-stoc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900" dirty="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76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D52FD7-6516-2EAA-CCD5-9DCDF96D0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243594-8F2C-4B2B-DF6B-319CF61B1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457200" indent="-457200">
              <a:lnSpc>
                <a:spcPct val="200000"/>
              </a:lnSpc>
              <a:buNone/>
            </a:pPr>
            <a:r>
              <a:rPr lang="en-US" sz="2000" dirty="0"/>
              <a:t>Google. (2024) </a:t>
            </a:r>
            <a:r>
              <a:rPr lang="en-US" sz="2000" i="1" dirty="0"/>
              <a:t>Gemini</a:t>
            </a:r>
            <a:r>
              <a:rPr lang="en-US" sz="2000" dirty="0"/>
              <a:t>  [Large language model]. https://</a:t>
            </a:r>
            <a:r>
              <a:rPr lang="en-US" sz="2000" dirty="0" err="1"/>
              <a:t>gemini.google.com</a:t>
            </a:r>
            <a:r>
              <a:rPr lang="en-US" sz="2000" dirty="0"/>
              <a:t>/app</a:t>
            </a:r>
          </a:p>
          <a:p>
            <a:pPr marL="457200" indent="-457200">
              <a:lnSpc>
                <a:spcPct val="200000"/>
              </a:lnSpc>
              <a:buNone/>
            </a:pPr>
            <a:r>
              <a:rPr lang="en-US" sz="2000" dirty="0"/>
              <a:t>Google. (2024) </a:t>
            </a:r>
            <a:r>
              <a:rPr lang="en-US" sz="2000" i="1" dirty="0" err="1"/>
              <a:t>NotebookLM</a:t>
            </a:r>
            <a:r>
              <a:rPr lang="en-US" sz="2000" dirty="0"/>
              <a:t>  [Large language model]. https://</a:t>
            </a:r>
            <a:r>
              <a:rPr lang="en-US" sz="2000" dirty="0" err="1"/>
              <a:t>notebooklm.google</a:t>
            </a:r>
            <a:endParaRPr lang="en-US" sz="2000" dirty="0"/>
          </a:p>
          <a:p>
            <a:pPr marL="457200" indent="-457200">
              <a:lnSpc>
                <a:spcPct val="200000"/>
              </a:lnSpc>
              <a:buNone/>
            </a:pPr>
            <a:r>
              <a:rPr lang="en-US" sz="2000" dirty="0"/>
              <a:t>Quality Matters. (n.d.). </a:t>
            </a:r>
            <a:r>
              <a:rPr lang="en-US" sz="2000" i="1" dirty="0"/>
              <a:t>Course Design Rubric Standards. </a:t>
            </a:r>
            <a:r>
              <a:rPr lang="en-US" sz="2000" dirty="0"/>
              <a:t>https://</a:t>
            </a:r>
            <a:r>
              <a:rPr lang="en-US" sz="2000" dirty="0" err="1"/>
              <a:t>qualitymatters.org</a:t>
            </a:r>
            <a:r>
              <a:rPr lang="en-US" sz="2000" dirty="0"/>
              <a:t>/</a:t>
            </a:r>
            <a:r>
              <a:rPr lang="en-US" sz="2000" dirty="0" err="1"/>
              <a:t>qa</a:t>
            </a:r>
            <a:r>
              <a:rPr lang="en-US" sz="2000" dirty="0"/>
              <a:t>-resources/rubric-standards/k-12-secondary-rubric</a:t>
            </a:r>
          </a:p>
        </p:txBody>
      </p:sp>
    </p:spTree>
    <p:extLst>
      <p:ext uri="{BB962C8B-B14F-4D97-AF65-F5344CB8AC3E}">
        <p14:creationId xmlns:p14="http://schemas.microsoft.com/office/powerpoint/2010/main" val="896177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1BA546-002F-B603-F6ED-1BB7C59B1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39" y="1012536"/>
            <a:ext cx="4613300" cy="3163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Jennifer Nobles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BEBEE-68D9-55B9-1EF6-01377984A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2638" y="4389120"/>
            <a:ext cx="5574916" cy="11928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/>
              <a:t>jennifer.nobles@ncpublicschools.gov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Jennifer Nobles selfie&#10;">
            <a:extLst>
              <a:ext uri="{FF2B5EF4-FFF2-40B4-BE49-F238E27FC236}">
                <a16:creationId xmlns:a16="http://schemas.microsoft.com/office/drawing/2014/main" id="{E38343E4-0760-B799-868E-48E2AFE689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50" r="-2" b="-2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8622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DEE7AD-FBED-7178-3B07-E394BE6D6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Let’s Get To Know The Room!</a:t>
            </a:r>
          </a:p>
        </p:txBody>
      </p:sp>
      <p:pic>
        <p:nvPicPr>
          <p:cNvPr id="8" name="Content Placeholder 7" descr="A qr code on a white background">
            <a:extLst>
              <a:ext uri="{FF2B5EF4-FFF2-40B4-BE49-F238E27FC236}">
                <a16:creationId xmlns:a16="http://schemas.microsoft.com/office/drawing/2014/main" id="{8F76D173-6C17-EB07-F8DE-E17535659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0940" y="1735140"/>
            <a:ext cx="5010155" cy="5010155"/>
          </a:xfrm>
        </p:spPr>
      </p:pic>
    </p:spTree>
    <p:extLst>
      <p:ext uri="{BB962C8B-B14F-4D97-AF65-F5344CB8AC3E}">
        <p14:creationId xmlns:p14="http://schemas.microsoft.com/office/powerpoint/2010/main" val="2512674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17E911-875F-4DE5-8699-99D9F1805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84002-8B5D-E77C-0DE6-12BD0B4B7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What is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276E3-B3AC-FCD4-2B1D-B0B0044D39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1727" y="649480"/>
            <a:ext cx="3025303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How the elements of a course fit together to ensure objectives, assessments, and content are working in coordination to meet the standards and facilitate student learning. </a:t>
            </a:r>
          </a:p>
        </p:txBody>
      </p:sp>
      <p:pic>
        <p:nvPicPr>
          <p:cNvPr id="7" name="Content Placeholder 6" descr="A human spine model with hands pointing at it">
            <a:extLst>
              <a:ext uri="{FF2B5EF4-FFF2-40B4-BE49-F238E27FC236}">
                <a16:creationId xmlns:a16="http://schemas.microsoft.com/office/drawing/2014/main" id="{9E067DD0-9077-741D-E090-E457A98E3F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068" r="6750"/>
          <a:stretch/>
        </p:blipFill>
        <p:spPr>
          <a:xfrm>
            <a:off x="8109502" y="10"/>
            <a:ext cx="408249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55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A8ED32-AC8A-BFAB-AC12-583ED8031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8FD000-AD49-3274-3934-E51D4AE9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The Benefits of Alignment</a:t>
            </a:r>
          </a:p>
        </p:txBody>
      </p:sp>
      <p:graphicFrame>
        <p:nvGraphicFramePr>
          <p:cNvPr id="5" name="Content Placeholder 2" descr="A graphic that lists the benefits of alignment as increased efficiency, improved student outcomes, enhanced personalization, better data-driven decision-making.">
            <a:extLst>
              <a:ext uri="{FF2B5EF4-FFF2-40B4-BE49-F238E27FC236}">
                <a16:creationId xmlns:a16="http://schemas.microsoft.com/office/drawing/2014/main" id="{B6F6EE69-ECC4-C3DB-BEDF-0643B283C5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2087900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9459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84002-8B5D-E77C-0DE6-12BD0B4B7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Common Alignment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276E3-B3AC-FCD4-2B1D-B0B0044D39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Overwhelming number of standards</a:t>
            </a:r>
          </a:p>
          <a:p>
            <a:r>
              <a:rPr lang="en-US" sz="2000"/>
              <a:t>Lack of clarity in learning objectives</a:t>
            </a:r>
          </a:p>
          <a:p>
            <a:r>
              <a:rPr lang="en-US" sz="2000"/>
              <a:t>Mismatched assessments</a:t>
            </a:r>
          </a:p>
          <a:p>
            <a:r>
              <a:rPr lang="en-US" sz="2000"/>
              <a:t>Limited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7" descr="A child with a backpack on her back leaning over in pain">
            <a:extLst>
              <a:ext uri="{FF2B5EF4-FFF2-40B4-BE49-F238E27FC236}">
                <a16:creationId xmlns:a16="http://schemas.microsoft.com/office/drawing/2014/main" id="{4400F40B-757E-4B6A-CC19-6BBB92D8A3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6982"/>
          <a:stretch/>
        </p:blipFill>
        <p:spPr>
          <a:xfrm>
            <a:off x="6733521" y="1055916"/>
            <a:ext cx="4313556" cy="4637314"/>
          </a:xfrm>
        </p:spPr>
      </p:pic>
    </p:spTree>
    <p:extLst>
      <p:ext uri="{BB962C8B-B14F-4D97-AF65-F5344CB8AC3E}">
        <p14:creationId xmlns:p14="http://schemas.microsoft.com/office/powerpoint/2010/main" val="3758970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04F73-E144-BB23-0055-3B4F88FD5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17247C7-C1D4-DF31-6988-30476A88A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4F8ED08-0E4F-C7FD-3DCA-51F325C05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F395B4-453D-3AB1-7123-DA62D88C0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05F389-5D0C-702D-A8E7-745AF9362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708455-848E-797C-8BD1-71F6D25FD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17">
            <a:extLst>
              <a:ext uri="{FF2B5EF4-FFF2-40B4-BE49-F238E27FC236}">
                <a16:creationId xmlns:a16="http://schemas.microsoft.com/office/drawing/2014/main" id="{7E6B80A1-8BE2-ACDF-2598-8B1C7C021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EF1861-1E5B-644A-CE2B-996C301B4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48334-4525-FB1C-959A-9817F907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Let’s Explore Some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2BDEA-3AC5-0FB4-1984-E9BB06BB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dirty="0">
                <a:hlinkClick r:id="rId2"/>
              </a:rPr>
              <a:t>Sample Sociology Scope and Sequence</a:t>
            </a:r>
            <a:endParaRPr lang="en-US" dirty="0"/>
          </a:p>
          <a:p>
            <a:r>
              <a:rPr lang="en-US" dirty="0">
                <a:hlinkClick r:id="rId3"/>
              </a:rPr>
              <a:t>Sociology Alignment Chart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8539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C18F-127B-13B5-D143-BDAF705E0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The Alignment Chart Process – The 5 W’s</a:t>
            </a:r>
          </a:p>
        </p:txBody>
      </p:sp>
      <p:graphicFrame>
        <p:nvGraphicFramePr>
          <p:cNvPr id="5" name="Content Placeholder 2" descr="When, what, who, how, where">
            <a:extLst>
              <a:ext uri="{FF2B5EF4-FFF2-40B4-BE49-F238E27FC236}">
                <a16:creationId xmlns:a16="http://schemas.microsoft.com/office/drawing/2014/main" id="{BBF41CC9-6F49-B19A-8ADE-F7DE4A249D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837038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1230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991EA-72FC-967B-C896-E6AA9E574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0F6FF91-6BCA-BF27-914B-F274868D2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7BB843-C39A-79DF-9DB2-122B95017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685858-B532-4275-E85F-AF793C457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A8FB45-9145-A28C-E5BF-30916DB6D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6BACD7-DA17-4D61-C51E-E29930ED0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660D6E-84F8-917C-8928-A02E76F13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Let’s Practice!</a:t>
            </a:r>
          </a:p>
        </p:txBody>
      </p:sp>
      <p:pic>
        <p:nvPicPr>
          <p:cNvPr id="8" name="Content Placeholder 7" descr="A qr code on a white background">
            <a:extLst>
              <a:ext uri="{FF2B5EF4-FFF2-40B4-BE49-F238E27FC236}">
                <a16:creationId xmlns:a16="http://schemas.microsoft.com/office/drawing/2014/main" id="{3AD7A069-7652-E317-98A6-0DCFFD765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0940" y="1735140"/>
            <a:ext cx="5010155" cy="5010155"/>
          </a:xfrm>
        </p:spPr>
      </p:pic>
    </p:spTree>
    <p:extLst>
      <p:ext uri="{BB962C8B-B14F-4D97-AF65-F5344CB8AC3E}">
        <p14:creationId xmlns:p14="http://schemas.microsoft.com/office/powerpoint/2010/main" val="1404514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5566</TotalTime>
  <Words>308</Words>
  <Application>Microsoft Macintosh PowerPoint</Application>
  <PresentationFormat>Widescreen</PresentationFormat>
  <Paragraphs>52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Want to Be More Flexible? Stop In For An Alignment First</vt:lpstr>
      <vt:lpstr>Jennifer Nobles</vt:lpstr>
      <vt:lpstr>Let’s Get To Know The Room!</vt:lpstr>
      <vt:lpstr>What is Alignment</vt:lpstr>
      <vt:lpstr>The Benefits of Alignment</vt:lpstr>
      <vt:lpstr>Common Alignment Challenges</vt:lpstr>
      <vt:lpstr>Let’s Explore Some Examples</vt:lpstr>
      <vt:lpstr>The Alignment Chart Process – The 5 W’s</vt:lpstr>
      <vt:lpstr>Let’s Practice!</vt:lpstr>
      <vt:lpstr>The Role of Alignment in Personalization</vt:lpstr>
      <vt:lpstr>Let’s Go Back to Our Examples</vt:lpstr>
      <vt:lpstr>Strategies for Personalizing Content</vt:lpstr>
      <vt:lpstr>Questions and Thank You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Jennifer Nobles</dc:creator>
  <cp:lastModifiedBy>Jennifer Nobles</cp:lastModifiedBy>
  <cp:revision>8</cp:revision>
  <dcterms:created xsi:type="dcterms:W3CDTF">2024-09-20T18:29:13Z</dcterms:created>
  <dcterms:modified xsi:type="dcterms:W3CDTF">2024-10-24T12:46:03Z</dcterms:modified>
</cp:coreProperties>
</file>