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85685-C427-704B-84BD-BCCB49D0C11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88F5-6F44-854C-88DB-FCAE3AB00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ABE0A-58E9-1C4D-8FF7-2031F18FC4B7}" type="datetimeFigureOut">
              <a:rPr lang="en-US" smtClean="0"/>
              <a:t>3/20/15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6A3B-7A10-B746-8B4D-EABEFC3D1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1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A3B-7A10-B746-8B4D-EABEFC3D1D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86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A3B-7A10-B746-8B4D-EABEFC3D1D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0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A3B-7A10-B746-8B4D-EABEFC3D1D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2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A3B-7A10-B746-8B4D-EABEFC3D1D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9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A3B-7A10-B746-8B4D-EABEFC3D1D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3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46A3B-7A10-B746-8B4D-EABEFC3D1D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5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CAFF84-A693-8C4E-A348-B4F71C97C28C}" type="datetimeFigureOut">
              <a:rPr lang="en-US" smtClean="0"/>
              <a:t>3/20/15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8D3D122-7095-3946-820B-C99505530C35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oicethread.com/new/share/6238233/" TargetMode="External"/><Relationship Id="rId4" Type="http://schemas.openxmlformats.org/officeDocument/2006/relationships/hyperlink" Target="http://voicethread.com/new/share/6475039/" TargetMode="External"/><Relationship Id="rId5" Type="http://schemas.openxmlformats.org/officeDocument/2006/relationships/hyperlink" Target="http://voicethread.com/new/share/6153382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oicethread.com/new/share/6474777/" TargetMode="External"/><Relationship Id="rId4" Type="http://schemas.openxmlformats.org/officeDocument/2006/relationships/hyperlink" Target="http://screencast.com/t/flzVPoZu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VoiceThread promotes Community and Interaction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Michele Geiger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9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VoiceThread is a cloud </a:t>
            </a:r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effectLst/>
              </a:rPr>
              <a:t>N</a:t>
            </a:r>
            <a:r>
              <a:rPr lang="en-US" sz="2800" dirty="0" smtClean="0">
                <a:effectLst/>
              </a:rPr>
              <a:t>o </a:t>
            </a:r>
            <a:r>
              <a:rPr lang="en-US" sz="2800" dirty="0">
                <a:effectLst/>
              </a:rPr>
              <a:t>software to install and students can sign up </a:t>
            </a:r>
            <a:r>
              <a:rPr lang="en-US" sz="2800" dirty="0" smtClean="0">
                <a:effectLst/>
              </a:rPr>
              <a:t>free </a:t>
            </a:r>
          </a:p>
          <a:p>
            <a:r>
              <a:rPr lang="en-US" sz="2800" dirty="0">
                <a:effectLst/>
              </a:rPr>
              <a:t>Y</a:t>
            </a:r>
            <a:r>
              <a:rPr lang="en-US" sz="2800" dirty="0" smtClean="0">
                <a:effectLst/>
              </a:rPr>
              <a:t>ou </a:t>
            </a:r>
            <a:r>
              <a:rPr lang="en-US" sz="2800" dirty="0">
                <a:effectLst/>
              </a:rPr>
              <a:t>can upload, share and discuss documents, presentations, images, audio files and videos for online classroom activities </a:t>
            </a:r>
            <a:endParaRPr lang="en-US" sz="2800" dirty="0" smtClean="0">
              <a:effectLst/>
            </a:endParaRPr>
          </a:p>
          <a:p>
            <a:r>
              <a:rPr lang="en-US" sz="2800" dirty="0" smtClean="0"/>
              <a:t>Samples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9469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hlinkClick r:id="rId3"/>
              </a:rPr>
              <a:t>COM 105 Audio Example</a:t>
            </a:r>
            <a:r>
              <a:rPr lang="en-US" sz="3200" dirty="0" smtClean="0"/>
              <a:t>  (Slide 7)</a:t>
            </a:r>
            <a:endParaRPr lang="en-US" sz="3200" dirty="0"/>
          </a:p>
          <a:p>
            <a:r>
              <a:rPr lang="en-US" sz="3200" dirty="0" smtClean="0">
                <a:hlinkClick r:id="rId4"/>
              </a:rPr>
              <a:t>COM 420 Text Example</a:t>
            </a:r>
            <a:r>
              <a:rPr lang="en-US" sz="3200" dirty="0" smtClean="0"/>
              <a:t>  (Slide 6)</a:t>
            </a:r>
          </a:p>
          <a:p>
            <a:r>
              <a:rPr lang="en-US" sz="3200" dirty="0" smtClean="0">
                <a:hlinkClick r:id="rId5"/>
              </a:rPr>
              <a:t>COM 105 Example of Speech and Interaction</a:t>
            </a:r>
            <a:r>
              <a:rPr lang="en-US" sz="3200" dirty="0" smtClean="0"/>
              <a:t> (Slide 15)</a:t>
            </a:r>
            <a:r>
              <a:rPr lang="en-US" sz="3200" dirty="0"/>
              <a:t>	</a:t>
            </a: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352971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Make it Happen in Your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Provide Orientating Material</a:t>
            </a:r>
          </a:p>
          <a:p>
            <a:pPr lvl="1"/>
            <a:r>
              <a:rPr lang="en-US" sz="2800" dirty="0" smtClean="0"/>
              <a:t>Explain “Extemporaneous Speaking”</a:t>
            </a:r>
          </a:p>
          <a:p>
            <a:pPr lvl="2"/>
            <a:r>
              <a:rPr lang="en-US" sz="2600" dirty="0" smtClean="0">
                <a:hlinkClick r:id="rId3"/>
              </a:rPr>
              <a:t>http://voicethread.com/new/share/6474777/</a:t>
            </a:r>
            <a:endParaRPr lang="en-US" sz="2600" dirty="0" smtClean="0"/>
          </a:p>
          <a:p>
            <a:pPr lvl="1"/>
            <a:r>
              <a:rPr lang="en-US" sz="2800" dirty="0" smtClean="0"/>
              <a:t>Provide “VoiceThread” Guide</a:t>
            </a:r>
          </a:p>
          <a:p>
            <a:pPr lvl="2"/>
            <a:r>
              <a:rPr lang="en-US" sz="2600" dirty="0" smtClean="0">
                <a:hlinkClick r:id="rId4"/>
              </a:rPr>
              <a:t>http://screencast.com/t/flzVPoZuk</a:t>
            </a:r>
            <a:endParaRPr lang="en-US" sz="2600" dirty="0" smtClean="0"/>
          </a:p>
          <a:p>
            <a:r>
              <a:rPr lang="en-US" sz="3200" dirty="0" smtClean="0"/>
              <a:t>Want to try it?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6089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</a:t>
            </a:r>
            <a:r>
              <a:rPr lang="en-US" sz="3600" dirty="0" smtClean="0"/>
              <a:t>est Comprehension/ </a:t>
            </a:r>
            <a:r>
              <a:rPr lang="en-US" sz="3600" dirty="0"/>
              <a:t>E</a:t>
            </a:r>
            <a:r>
              <a:rPr lang="en-US" sz="3600" dirty="0" smtClean="0"/>
              <a:t>ncourage Participation/Build Community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265406"/>
            <a:ext cx="7716838" cy="313539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Lectures</a:t>
            </a:r>
          </a:p>
          <a:p>
            <a:r>
              <a:rPr lang="en-US" sz="3600" dirty="0" smtClean="0"/>
              <a:t>Case Studies</a:t>
            </a:r>
          </a:p>
          <a:p>
            <a:r>
              <a:rPr lang="en-US" sz="3600" dirty="0" smtClean="0"/>
              <a:t>Presentations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83058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“Ideal”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Full presentations with PowerPoint's</a:t>
            </a:r>
          </a:p>
          <a:p>
            <a:r>
              <a:rPr lang="en-US" sz="3600" dirty="0" smtClean="0"/>
              <a:t>“Tunnel of Awareness” online!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6714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177</TotalTime>
  <Words>153</Words>
  <Application>Microsoft Macintosh PowerPoint</Application>
  <PresentationFormat>On-screen Show (4:3)</PresentationFormat>
  <Paragraphs>29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Sky</vt:lpstr>
      <vt:lpstr>VoiceThread promotes Community and Interaction</vt:lpstr>
      <vt:lpstr>VoiceThread is a cloud application</vt:lpstr>
      <vt:lpstr>PowerPoint Presentation</vt:lpstr>
      <vt:lpstr>You Can Make it Happen in Your Class</vt:lpstr>
      <vt:lpstr>Test Comprehension/ Encourage Participation/Build Community</vt:lpstr>
      <vt:lpstr>Future “Ideal” Applications</vt:lpstr>
    </vt:vector>
  </TitlesOfParts>
  <Company>Thomas More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VoiceThread promotes Community and Interaction</dc:title>
  <dc:creator>Michele Geiger</dc:creator>
  <cp:lastModifiedBy>Michele Geiger</cp:lastModifiedBy>
  <cp:revision>14</cp:revision>
  <cp:lastPrinted>2015-03-20T18:27:22Z</cp:lastPrinted>
  <dcterms:created xsi:type="dcterms:W3CDTF">2015-03-19T21:08:07Z</dcterms:created>
  <dcterms:modified xsi:type="dcterms:W3CDTF">2015-03-20T19:28:54Z</dcterms:modified>
</cp:coreProperties>
</file>