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918400" cy="43891200"/>
  <p:notesSz cx="9388475" cy="12771438"/>
  <p:defaultTextStyle>
    <a:defPPr>
      <a:defRPr lang="en-US"/>
    </a:defPPr>
    <a:lvl1pPr algn="l" rtl="0" fontAlgn="base">
      <a:spcBef>
        <a:spcPct val="0"/>
      </a:spcBef>
      <a:spcAft>
        <a:spcPct val="0"/>
      </a:spcAft>
      <a:defRPr sz="3000" kern="1200">
        <a:solidFill>
          <a:schemeClr val="tx1"/>
        </a:solidFill>
        <a:latin typeface="Times New Roman" pitchFamily="27" charset="0"/>
        <a:ea typeface="+mn-ea"/>
        <a:cs typeface="+mn-cs"/>
      </a:defRPr>
    </a:lvl1pPr>
    <a:lvl2pPr marL="468081" algn="l" rtl="0" fontAlgn="base">
      <a:spcBef>
        <a:spcPct val="0"/>
      </a:spcBef>
      <a:spcAft>
        <a:spcPct val="0"/>
      </a:spcAft>
      <a:defRPr sz="3000" kern="1200">
        <a:solidFill>
          <a:schemeClr val="tx1"/>
        </a:solidFill>
        <a:latin typeface="Times New Roman" pitchFamily="27" charset="0"/>
        <a:ea typeface="+mn-ea"/>
        <a:cs typeface="+mn-cs"/>
      </a:defRPr>
    </a:lvl2pPr>
    <a:lvl3pPr marL="936163" algn="l" rtl="0" fontAlgn="base">
      <a:spcBef>
        <a:spcPct val="0"/>
      </a:spcBef>
      <a:spcAft>
        <a:spcPct val="0"/>
      </a:spcAft>
      <a:defRPr sz="3000" kern="1200">
        <a:solidFill>
          <a:schemeClr val="tx1"/>
        </a:solidFill>
        <a:latin typeface="Times New Roman" pitchFamily="27" charset="0"/>
        <a:ea typeface="+mn-ea"/>
        <a:cs typeface="+mn-cs"/>
      </a:defRPr>
    </a:lvl3pPr>
    <a:lvl4pPr marL="1404244" algn="l" rtl="0" fontAlgn="base">
      <a:spcBef>
        <a:spcPct val="0"/>
      </a:spcBef>
      <a:spcAft>
        <a:spcPct val="0"/>
      </a:spcAft>
      <a:defRPr sz="3000" kern="1200">
        <a:solidFill>
          <a:schemeClr val="tx1"/>
        </a:solidFill>
        <a:latin typeface="Times New Roman" pitchFamily="27" charset="0"/>
        <a:ea typeface="+mn-ea"/>
        <a:cs typeface="+mn-cs"/>
      </a:defRPr>
    </a:lvl4pPr>
    <a:lvl5pPr marL="1872325" algn="l" rtl="0" fontAlgn="base">
      <a:spcBef>
        <a:spcPct val="0"/>
      </a:spcBef>
      <a:spcAft>
        <a:spcPct val="0"/>
      </a:spcAft>
      <a:defRPr sz="3000" kern="1200">
        <a:solidFill>
          <a:schemeClr val="tx1"/>
        </a:solidFill>
        <a:latin typeface="Times New Roman" pitchFamily="27" charset="0"/>
        <a:ea typeface="+mn-ea"/>
        <a:cs typeface="+mn-cs"/>
      </a:defRPr>
    </a:lvl5pPr>
    <a:lvl6pPr marL="2340407" algn="l" defTabSz="936163" rtl="0" eaLnBrk="1" latinLnBrk="0" hangingPunct="1">
      <a:defRPr sz="3000" kern="1200">
        <a:solidFill>
          <a:schemeClr val="tx1"/>
        </a:solidFill>
        <a:latin typeface="Times New Roman" pitchFamily="27" charset="0"/>
        <a:ea typeface="+mn-ea"/>
        <a:cs typeface="+mn-cs"/>
      </a:defRPr>
    </a:lvl6pPr>
    <a:lvl7pPr marL="2808488" algn="l" defTabSz="936163" rtl="0" eaLnBrk="1" latinLnBrk="0" hangingPunct="1">
      <a:defRPr sz="3000" kern="1200">
        <a:solidFill>
          <a:schemeClr val="tx1"/>
        </a:solidFill>
        <a:latin typeface="Times New Roman" pitchFamily="27" charset="0"/>
        <a:ea typeface="+mn-ea"/>
        <a:cs typeface="+mn-cs"/>
      </a:defRPr>
    </a:lvl7pPr>
    <a:lvl8pPr marL="3276570" algn="l" defTabSz="936163" rtl="0" eaLnBrk="1" latinLnBrk="0" hangingPunct="1">
      <a:defRPr sz="3000" kern="1200">
        <a:solidFill>
          <a:schemeClr val="tx1"/>
        </a:solidFill>
        <a:latin typeface="Times New Roman" pitchFamily="27" charset="0"/>
        <a:ea typeface="+mn-ea"/>
        <a:cs typeface="+mn-cs"/>
      </a:defRPr>
    </a:lvl8pPr>
    <a:lvl9pPr marL="3744651" algn="l" defTabSz="936163" rtl="0" eaLnBrk="1" latinLnBrk="0" hangingPunct="1">
      <a:defRPr sz="30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DF3DE"/>
    <a:srgbClr val="87212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660"/>
  </p:normalViewPr>
  <p:slideViewPr>
    <p:cSldViewPr snapToGrid="0" showGuides="1">
      <p:cViewPr>
        <p:scale>
          <a:sx n="32" d="100"/>
          <a:sy n="32" d="100"/>
        </p:scale>
        <p:origin x="-504" y="3920"/>
      </p:cViewPr>
      <p:guideLst>
        <p:guide orient="horz" pos="9798"/>
        <p:guide pos="7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3740238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2901950" y="962025"/>
            <a:ext cx="359251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833371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7" charset="0"/>
        <a:ea typeface="+mn-ea"/>
        <a:cs typeface="+mn-cs"/>
      </a:defRPr>
    </a:lvl1pPr>
    <a:lvl2pPr marL="468081" algn="l" rtl="0" eaLnBrk="0" fontAlgn="base" hangingPunct="0">
      <a:spcBef>
        <a:spcPct val="30000"/>
      </a:spcBef>
      <a:spcAft>
        <a:spcPct val="0"/>
      </a:spcAft>
      <a:defRPr sz="1200" kern="1200">
        <a:solidFill>
          <a:schemeClr val="tx1"/>
        </a:solidFill>
        <a:latin typeface="Times New Roman" pitchFamily="27" charset="0"/>
        <a:ea typeface="+mn-ea"/>
        <a:cs typeface="+mn-cs"/>
      </a:defRPr>
    </a:lvl2pPr>
    <a:lvl3pPr marL="936163" algn="l" rtl="0" eaLnBrk="0" fontAlgn="base" hangingPunct="0">
      <a:spcBef>
        <a:spcPct val="30000"/>
      </a:spcBef>
      <a:spcAft>
        <a:spcPct val="0"/>
      </a:spcAft>
      <a:defRPr sz="1200" kern="1200">
        <a:solidFill>
          <a:schemeClr val="tx1"/>
        </a:solidFill>
        <a:latin typeface="Times New Roman" pitchFamily="27" charset="0"/>
        <a:ea typeface="+mn-ea"/>
        <a:cs typeface="+mn-cs"/>
      </a:defRPr>
    </a:lvl3pPr>
    <a:lvl4pPr marL="1404244" algn="l" rtl="0" eaLnBrk="0" fontAlgn="base" hangingPunct="0">
      <a:spcBef>
        <a:spcPct val="30000"/>
      </a:spcBef>
      <a:spcAft>
        <a:spcPct val="0"/>
      </a:spcAft>
      <a:defRPr sz="1200" kern="1200">
        <a:solidFill>
          <a:schemeClr val="tx1"/>
        </a:solidFill>
        <a:latin typeface="Times New Roman" pitchFamily="27" charset="0"/>
        <a:ea typeface="+mn-ea"/>
        <a:cs typeface="+mn-cs"/>
      </a:defRPr>
    </a:lvl4pPr>
    <a:lvl5pPr marL="1872325" algn="l" rtl="0" eaLnBrk="0" fontAlgn="base" hangingPunct="0">
      <a:spcBef>
        <a:spcPct val="30000"/>
      </a:spcBef>
      <a:spcAft>
        <a:spcPct val="0"/>
      </a:spcAft>
      <a:defRPr sz="1200" kern="1200">
        <a:solidFill>
          <a:schemeClr val="tx1"/>
        </a:solidFill>
        <a:latin typeface="Times New Roman" pitchFamily="27" charset="0"/>
        <a:ea typeface="+mn-ea"/>
        <a:cs typeface="+mn-cs"/>
      </a:defRPr>
    </a:lvl5pPr>
    <a:lvl6pPr marL="2340407" algn="l" defTabSz="936163" rtl="0" eaLnBrk="1" latinLnBrk="0" hangingPunct="1">
      <a:defRPr sz="1200" kern="1200">
        <a:solidFill>
          <a:schemeClr val="tx1"/>
        </a:solidFill>
        <a:latin typeface="+mn-lt"/>
        <a:ea typeface="+mn-ea"/>
        <a:cs typeface="+mn-cs"/>
      </a:defRPr>
    </a:lvl6pPr>
    <a:lvl7pPr marL="2808488" algn="l" defTabSz="936163" rtl="0" eaLnBrk="1" latinLnBrk="0" hangingPunct="1">
      <a:defRPr sz="1200" kern="1200">
        <a:solidFill>
          <a:schemeClr val="tx1"/>
        </a:solidFill>
        <a:latin typeface="+mn-lt"/>
        <a:ea typeface="+mn-ea"/>
        <a:cs typeface="+mn-cs"/>
      </a:defRPr>
    </a:lvl7pPr>
    <a:lvl8pPr marL="3276570" algn="l" defTabSz="936163" rtl="0" eaLnBrk="1" latinLnBrk="0" hangingPunct="1">
      <a:defRPr sz="1200" kern="1200">
        <a:solidFill>
          <a:schemeClr val="tx1"/>
        </a:solidFill>
        <a:latin typeface="+mn-lt"/>
        <a:ea typeface="+mn-ea"/>
        <a:cs typeface="+mn-cs"/>
      </a:defRPr>
    </a:lvl8pPr>
    <a:lvl9pPr marL="3744651" algn="l" defTabSz="9361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437"/>
            <a:ext cx="27980640" cy="9408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252"/>
            <a:ext cx="23042880" cy="11217499"/>
          </a:xfrm>
        </p:spPr>
        <p:txBody>
          <a:bodyPr/>
          <a:lstStyle>
            <a:lvl1pPr marL="0" indent="0" algn="ctr">
              <a:buNone/>
              <a:defRPr/>
            </a:lvl1pPr>
            <a:lvl2pPr marL="468081" indent="0" algn="ctr">
              <a:buNone/>
              <a:defRPr/>
            </a:lvl2pPr>
            <a:lvl3pPr marL="936163" indent="0" algn="ctr">
              <a:buNone/>
              <a:defRPr/>
            </a:lvl3pPr>
            <a:lvl4pPr marL="1404244" indent="0" algn="ctr">
              <a:buNone/>
              <a:defRPr/>
            </a:lvl4pPr>
            <a:lvl5pPr marL="1872325" indent="0" algn="ctr">
              <a:buNone/>
              <a:defRPr/>
            </a:lvl5pPr>
            <a:lvl6pPr marL="2340407" indent="0" algn="ctr">
              <a:buNone/>
              <a:defRPr/>
            </a:lvl6pPr>
            <a:lvl7pPr marL="2808488" indent="0" algn="ctr">
              <a:buNone/>
              <a:defRPr/>
            </a:lvl7pPr>
            <a:lvl8pPr marL="3276570" indent="0" algn="ctr">
              <a:buNone/>
              <a:defRPr/>
            </a:lvl8pPr>
            <a:lvl9pPr marL="374465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563" y="3902299"/>
            <a:ext cx="6995160" cy="35112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7678" y="3902299"/>
            <a:ext cx="20872383" cy="351121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025" y="28204734"/>
            <a:ext cx="27980640" cy="8716852"/>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2600025" y="18603536"/>
            <a:ext cx="27980640" cy="9601199"/>
          </a:xfrm>
        </p:spPr>
        <p:txBody>
          <a:bodyPr anchor="b"/>
          <a:lstStyle>
            <a:lvl1pPr marL="0" indent="0">
              <a:buNone/>
              <a:defRPr sz="2000"/>
            </a:lvl1pPr>
            <a:lvl2pPr marL="468081" indent="0">
              <a:buNone/>
              <a:defRPr sz="1800"/>
            </a:lvl2pPr>
            <a:lvl3pPr marL="936163" indent="0">
              <a:buNone/>
              <a:defRPr sz="1600"/>
            </a:lvl3pPr>
            <a:lvl4pPr marL="1404244" indent="0">
              <a:buNone/>
              <a:defRPr sz="1400"/>
            </a:lvl4pPr>
            <a:lvl5pPr marL="1872325" indent="0">
              <a:buNone/>
              <a:defRPr sz="1400"/>
            </a:lvl5pPr>
            <a:lvl6pPr marL="2340407" indent="0">
              <a:buNone/>
              <a:defRPr sz="1400"/>
            </a:lvl6pPr>
            <a:lvl7pPr marL="2808488" indent="0">
              <a:buNone/>
              <a:defRPr sz="1400"/>
            </a:lvl7pPr>
            <a:lvl8pPr marL="3276570" indent="0">
              <a:buNone/>
              <a:defRPr sz="1400"/>
            </a:lvl8pPr>
            <a:lvl9pPr marL="374465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7679" y="12683543"/>
            <a:ext cx="13933771" cy="26330857"/>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16953" y="12683543"/>
            <a:ext cx="13933771" cy="26330857"/>
          </a:xfrm>
        </p:spPr>
        <p:txBody>
          <a:bodyPr/>
          <a:lstStyle>
            <a:lvl1pPr>
              <a:defRPr sz="29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966"/>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9824436"/>
            <a:ext cx="14544976" cy="4095482"/>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5921" y="13919917"/>
            <a:ext cx="14544976" cy="25287666"/>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692" y="9824436"/>
            <a:ext cx="14549789" cy="4095482"/>
          </a:xfrm>
        </p:spPr>
        <p:txBody>
          <a:bodyPr anchor="b"/>
          <a:lstStyle>
            <a:lvl1pPr marL="0" indent="0">
              <a:buNone/>
              <a:defRPr sz="2500" b="1"/>
            </a:lvl1pPr>
            <a:lvl2pPr marL="468081" indent="0">
              <a:buNone/>
              <a:defRPr sz="2000" b="1"/>
            </a:lvl2pPr>
            <a:lvl3pPr marL="936163" indent="0">
              <a:buNone/>
              <a:defRPr sz="1800" b="1"/>
            </a:lvl3pPr>
            <a:lvl4pPr marL="1404244" indent="0">
              <a:buNone/>
              <a:defRPr sz="1600" b="1"/>
            </a:lvl4pPr>
            <a:lvl5pPr marL="1872325" indent="0">
              <a:buNone/>
              <a:defRPr sz="1600" b="1"/>
            </a:lvl5pPr>
            <a:lvl6pPr marL="2340407" indent="0">
              <a:buNone/>
              <a:defRPr sz="1600" b="1"/>
            </a:lvl6pPr>
            <a:lvl7pPr marL="2808488" indent="0">
              <a:buNone/>
              <a:defRPr sz="1600" b="1"/>
            </a:lvl7pPr>
            <a:lvl8pPr marL="3276570" indent="0">
              <a:buNone/>
              <a:defRPr sz="1600" b="1"/>
            </a:lvl8pPr>
            <a:lvl9pPr marL="37446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692" y="13919917"/>
            <a:ext cx="14549789" cy="25287666"/>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47236"/>
            <a:ext cx="10829625" cy="743754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70180" y="1747234"/>
            <a:ext cx="18402300" cy="37460349"/>
          </a:xfrm>
        </p:spPr>
        <p:txBody>
          <a:bodyPr/>
          <a:lstStyle>
            <a:lvl1pPr>
              <a:defRPr sz="3300"/>
            </a:lvl1pPr>
            <a:lvl2pPr>
              <a:defRPr sz="29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0" y="9184786"/>
            <a:ext cx="10829625" cy="30022799"/>
          </a:xfrm>
        </p:spPr>
        <p:txBody>
          <a:bodyPr/>
          <a:lstStyle>
            <a:lvl1pPr marL="0" indent="0">
              <a:buNone/>
              <a:defRPr sz="1400"/>
            </a:lvl1pPr>
            <a:lvl2pPr marL="468081" indent="0">
              <a:buNone/>
              <a:defRPr sz="1200"/>
            </a:lvl2pPr>
            <a:lvl3pPr marL="936163" indent="0">
              <a:buNone/>
              <a:defRPr sz="1000"/>
            </a:lvl3pPr>
            <a:lvl4pPr marL="1404244" indent="0">
              <a:buNone/>
              <a:defRPr sz="900"/>
            </a:lvl4pPr>
            <a:lvl5pPr marL="1872325" indent="0">
              <a:buNone/>
              <a:defRPr sz="900"/>
            </a:lvl5pPr>
            <a:lvl6pPr marL="2340407" indent="0">
              <a:buNone/>
              <a:defRPr sz="900"/>
            </a:lvl6pPr>
            <a:lvl7pPr marL="2808488" indent="0">
              <a:buNone/>
              <a:defRPr sz="900"/>
            </a:lvl7pPr>
            <a:lvl8pPr marL="3276570" indent="0">
              <a:buNone/>
              <a:defRPr sz="900"/>
            </a:lvl8pPr>
            <a:lvl9pPr marL="37446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536" y="30724701"/>
            <a:ext cx="19751040" cy="362540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2536" y="3921621"/>
            <a:ext cx="19751040" cy="26335148"/>
          </a:xfrm>
        </p:spPr>
        <p:txBody>
          <a:bodyPr/>
          <a:lstStyle>
            <a:lvl1pPr marL="0" indent="0">
              <a:buNone/>
              <a:defRPr sz="3300"/>
            </a:lvl1pPr>
            <a:lvl2pPr marL="468081" indent="0">
              <a:buNone/>
              <a:defRPr sz="2900"/>
            </a:lvl2pPr>
            <a:lvl3pPr marL="936163" indent="0">
              <a:buNone/>
              <a:defRPr sz="2500"/>
            </a:lvl3pPr>
            <a:lvl4pPr marL="1404244" indent="0">
              <a:buNone/>
              <a:defRPr sz="2000"/>
            </a:lvl4pPr>
            <a:lvl5pPr marL="1872325" indent="0">
              <a:buNone/>
              <a:defRPr sz="2000"/>
            </a:lvl5pPr>
            <a:lvl6pPr marL="2340407" indent="0">
              <a:buNone/>
              <a:defRPr sz="2000"/>
            </a:lvl6pPr>
            <a:lvl7pPr marL="2808488" indent="0">
              <a:buNone/>
              <a:defRPr sz="2000"/>
            </a:lvl7pPr>
            <a:lvl8pPr marL="3276570" indent="0">
              <a:buNone/>
              <a:defRPr sz="2000"/>
            </a:lvl8pPr>
            <a:lvl9pPr marL="3744651" indent="0">
              <a:buNone/>
              <a:defRPr sz="2000"/>
            </a:lvl9pPr>
          </a:lstStyle>
          <a:p>
            <a:pPr lvl="0"/>
            <a:endParaRPr lang="en-US" noProof="0" smtClean="0"/>
          </a:p>
        </p:txBody>
      </p:sp>
      <p:sp>
        <p:nvSpPr>
          <p:cNvPr id="4" name="Text Placeholder 3"/>
          <p:cNvSpPr>
            <a:spLocks noGrp="1"/>
          </p:cNvSpPr>
          <p:nvPr>
            <p:ph type="body" sz="half" idx="2"/>
          </p:nvPr>
        </p:nvSpPr>
        <p:spPr>
          <a:xfrm>
            <a:off x="6452536" y="34350103"/>
            <a:ext cx="19751040" cy="5151549"/>
          </a:xfrm>
        </p:spPr>
        <p:txBody>
          <a:bodyPr/>
          <a:lstStyle>
            <a:lvl1pPr marL="0" indent="0">
              <a:buNone/>
              <a:defRPr sz="1400"/>
            </a:lvl1pPr>
            <a:lvl2pPr marL="468081" indent="0">
              <a:buNone/>
              <a:defRPr sz="1200"/>
            </a:lvl2pPr>
            <a:lvl3pPr marL="936163" indent="0">
              <a:buNone/>
              <a:defRPr sz="1000"/>
            </a:lvl3pPr>
            <a:lvl4pPr marL="1404244" indent="0">
              <a:buNone/>
              <a:defRPr sz="900"/>
            </a:lvl4pPr>
            <a:lvl5pPr marL="1872325" indent="0">
              <a:buNone/>
              <a:defRPr sz="900"/>
            </a:lvl5pPr>
            <a:lvl6pPr marL="2340407" indent="0">
              <a:buNone/>
              <a:defRPr sz="900"/>
            </a:lvl6pPr>
            <a:lvl7pPr marL="2808488" indent="0">
              <a:buNone/>
              <a:defRPr sz="900"/>
            </a:lvl7pPr>
            <a:lvl8pPr marL="3276570" indent="0">
              <a:buNone/>
              <a:defRPr sz="900"/>
            </a:lvl8pPr>
            <a:lvl9pPr marL="374465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67678" y="3902299"/>
            <a:ext cx="27983047" cy="7315200"/>
          </a:xfrm>
          <a:prstGeom prst="rect">
            <a:avLst/>
          </a:prstGeom>
          <a:noFill/>
          <a:ln w="9525">
            <a:noFill/>
            <a:miter lim="800000"/>
            <a:headEnd/>
            <a:tailEnd/>
          </a:ln>
        </p:spPr>
        <p:txBody>
          <a:bodyPr vert="horz" wrap="square" lIns="456643" tIns="228322" rIns="456643" bIns="228322"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467678" y="12683543"/>
            <a:ext cx="27983047" cy="26330857"/>
          </a:xfrm>
          <a:prstGeom prst="rect">
            <a:avLst/>
          </a:prstGeom>
          <a:noFill/>
          <a:ln w="9525">
            <a:noFill/>
            <a:miter lim="800000"/>
            <a:headEnd/>
            <a:tailEnd/>
          </a:ln>
        </p:spPr>
        <p:txBody>
          <a:bodyPr vert="horz" wrap="square" lIns="456643" tIns="228322" rIns="456643" bIns="2283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7677" y="39991049"/>
            <a:ext cx="6858000" cy="2925651"/>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defRPr sz="7200"/>
            </a:lvl1pPr>
          </a:lstStyle>
          <a:p>
            <a:endParaRPr lang="en-US"/>
          </a:p>
        </p:txBody>
      </p:sp>
      <p:sp>
        <p:nvSpPr>
          <p:cNvPr id="1029" name="Rectangle 5"/>
          <p:cNvSpPr>
            <a:spLocks noGrp="1" noChangeArrowheads="1"/>
          </p:cNvSpPr>
          <p:nvPr>
            <p:ph type="ftr" sz="quarter" idx="3"/>
          </p:nvPr>
        </p:nvSpPr>
        <p:spPr bwMode="auto">
          <a:xfrm>
            <a:off x="11248325" y="39991049"/>
            <a:ext cx="10421753" cy="2925651"/>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lgn="ctr">
              <a:defRPr sz="7200"/>
            </a:lvl1pPr>
          </a:lstStyle>
          <a:p>
            <a:endParaRPr lang="en-US"/>
          </a:p>
        </p:txBody>
      </p:sp>
      <p:sp>
        <p:nvSpPr>
          <p:cNvPr id="1030" name="Rectangle 6"/>
          <p:cNvSpPr>
            <a:spLocks noGrp="1" noChangeArrowheads="1"/>
          </p:cNvSpPr>
          <p:nvPr>
            <p:ph type="sldNum" sz="quarter" idx="4"/>
          </p:nvPr>
        </p:nvSpPr>
        <p:spPr bwMode="auto">
          <a:xfrm>
            <a:off x="23592723" y="39991049"/>
            <a:ext cx="6858000" cy="2925651"/>
          </a:xfrm>
          <a:prstGeom prst="rect">
            <a:avLst/>
          </a:prstGeom>
          <a:noFill/>
          <a:ln w="9525">
            <a:noFill/>
            <a:miter lim="800000"/>
            <a:headEnd/>
            <a:tailEnd/>
          </a:ln>
          <a:effectLst/>
        </p:spPr>
        <p:txBody>
          <a:bodyPr vert="horz" wrap="square" lIns="456643" tIns="228322" rIns="456643" bIns="228322" numCol="1" anchor="t" anchorCtr="0" compatLnSpc="1">
            <a:prstTxWarp prst="textNoShape">
              <a:avLst/>
            </a:prstTxWarp>
          </a:bodyPr>
          <a:lstStyle>
            <a:lvl1pPr algn="r">
              <a:defRPr sz="7200"/>
            </a:lvl1pPr>
          </a:lstStyle>
          <a:p>
            <a:fld id="{0870CD87-B729-45C9-B46A-E130E2DB8C2C}" type="slidenum">
              <a:rPr lang="en-US"/>
              <a:pPr/>
              <a:t>‹#›</a:t>
            </a:fld>
            <a:endParaRPr lang="en-US"/>
          </a:p>
        </p:txBody>
      </p:sp>
      <p:sp>
        <p:nvSpPr>
          <p:cNvPr id="7" name="Rectangle 6"/>
          <p:cNvSpPr/>
          <p:nvPr userDrawn="1"/>
        </p:nvSpPr>
        <p:spPr bwMode="auto">
          <a:xfrm>
            <a:off x="335902" y="593125"/>
            <a:ext cx="32246596" cy="42704951"/>
          </a:xfrm>
          <a:prstGeom prst="rect">
            <a:avLst/>
          </a:prstGeom>
          <a:blipFill rotWithShape="1">
            <a:blip r:embed="rId13"/>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8" name="Rectangle 7"/>
          <p:cNvSpPr/>
          <p:nvPr userDrawn="1"/>
        </p:nvSpPr>
        <p:spPr bwMode="auto">
          <a:xfrm>
            <a:off x="819957" y="7133432"/>
            <a:ext cx="7389845" cy="35697094"/>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9" name="Rectangle 8"/>
          <p:cNvSpPr/>
          <p:nvPr userDrawn="1"/>
        </p:nvSpPr>
        <p:spPr bwMode="auto">
          <a:xfrm>
            <a:off x="8782766" y="7133432"/>
            <a:ext cx="7389845" cy="35697094"/>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0" name="Rectangle 9"/>
          <p:cNvSpPr/>
          <p:nvPr userDrawn="1"/>
        </p:nvSpPr>
        <p:spPr bwMode="auto">
          <a:xfrm>
            <a:off x="16745575" y="7133432"/>
            <a:ext cx="7389845" cy="35697094"/>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1" name="Rectangle 10"/>
          <p:cNvSpPr/>
          <p:nvPr userDrawn="1"/>
        </p:nvSpPr>
        <p:spPr bwMode="auto">
          <a:xfrm>
            <a:off x="24708384" y="7133432"/>
            <a:ext cx="7389845" cy="35697094"/>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
        <p:nvSpPr>
          <p:cNvPr id="12" name="Rectangle 11"/>
          <p:cNvSpPr/>
          <p:nvPr userDrawn="1"/>
        </p:nvSpPr>
        <p:spPr bwMode="auto">
          <a:xfrm>
            <a:off x="339292" y="649044"/>
            <a:ext cx="32204473" cy="5791410"/>
          </a:xfrm>
          <a:prstGeom prst="rect">
            <a:avLst/>
          </a:prstGeom>
          <a:solidFill>
            <a:srgbClr val="87212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1001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ln>
                <a:noFill/>
              </a:ln>
              <a:solidFill>
                <a:schemeClr val="tx1"/>
              </a:solidFill>
              <a:effectLst/>
              <a:latin typeface="Times New Roman" pitchFamily="27"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8670" rtl="0" eaLnBrk="0" fontAlgn="base" hangingPunct="0">
        <a:spcBef>
          <a:spcPct val="0"/>
        </a:spcBef>
        <a:spcAft>
          <a:spcPct val="0"/>
        </a:spcAft>
        <a:defRPr sz="21700">
          <a:solidFill>
            <a:schemeClr val="tx2"/>
          </a:solidFill>
          <a:latin typeface="+mj-lt"/>
          <a:ea typeface="+mj-ea"/>
          <a:cs typeface="+mj-cs"/>
        </a:defRPr>
      </a:lvl1pPr>
      <a:lvl2pPr algn="ctr" defTabSz="4568670" rtl="0" eaLnBrk="0" fontAlgn="base" hangingPunct="0">
        <a:spcBef>
          <a:spcPct val="0"/>
        </a:spcBef>
        <a:spcAft>
          <a:spcPct val="0"/>
        </a:spcAft>
        <a:defRPr sz="21700">
          <a:solidFill>
            <a:schemeClr val="tx2"/>
          </a:solidFill>
          <a:latin typeface="Times New Roman" pitchFamily="27" charset="0"/>
        </a:defRPr>
      </a:lvl2pPr>
      <a:lvl3pPr algn="ctr" defTabSz="4568670" rtl="0" eaLnBrk="0" fontAlgn="base" hangingPunct="0">
        <a:spcBef>
          <a:spcPct val="0"/>
        </a:spcBef>
        <a:spcAft>
          <a:spcPct val="0"/>
        </a:spcAft>
        <a:defRPr sz="21700">
          <a:solidFill>
            <a:schemeClr val="tx2"/>
          </a:solidFill>
          <a:latin typeface="Times New Roman" pitchFamily="27" charset="0"/>
        </a:defRPr>
      </a:lvl3pPr>
      <a:lvl4pPr algn="ctr" defTabSz="4568670" rtl="0" eaLnBrk="0" fontAlgn="base" hangingPunct="0">
        <a:spcBef>
          <a:spcPct val="0"/>
        </a:spcBef>
        <a:spcAft>
          <a:spcPct val="0"/>
        </a:spcAft>
        <a:defRPr sz="21700">
          <a:solidFill>
            <a:schemeClr val="tx2"/>
          </a:solidFill>
          <a:latin typeface="Times New Roman" pitchFamily="27" charset="0"/>
        </a:defRPr>
      </a:lvl4pPr>
      <a:lvl5pPr algn="ctr" defTabSz="4568670" rtl="0" eaLnBrk="0" fontAlgn="base" hangingPunct="0">
        <a:spcBef>
          <a:spcPct val="0"/>
        </a:spcBef>
        <a:spcAft>
          <a:spcPct val="0"/>
        </a:spcAft>
        <a:defRPr sz="21700">
          <a:solidFill>
            <a:schemeClr val="tx2"/>
          </a:solidFill>
          <a:latin typeface="Times New Roman" pitchFamily="27" charset="0"/>
        </a:defRPr>
      </a:lvl5pPr>
      <a:lvl6pPr marL="468081" algn="ctr" defTabSz="4568670" rtl="0" fontAlgn="base">
        <a:spcBef>
          <a:spcPct val="0"/>
        </a:spcBef>
        <a:spcAft>
          <a:spcPct val="0"/>
        </a:spcAft>
        <a:defRPr sz="21700">
          <a:solidFill>
            <a:schemeClr val="tx2"/>
          </a:solidFill>
          <a:latin typeface="Times New Roman" pitchFamily="27" charset="0"/>
        </a:defRPr>
      </a:lvl6pPr>
      <a:lvl7pPr marL="936163" algn="ctr" defTabSz="4568670" rtl="0" fontAlgn="base">
        <a:spcBef>
          <a:spcPct val="0"/>
        </a:spcBef>
        <a:spcAft>
          <a:spcPct val="0"/>
        </a:spcAft>
        <a:defRPr sz="21700">
          <a:solidFill>
            <a:schemeClr val="tx2"/>
          </a:solidFill>
          <a:latin typeface="Times New Roman" pitchFamily="27" charset="0"/>
        </a:defRPr>
      </a:lvl7pPr>
      <a:lvl8pPr marL="1404244" algn="ctr" defTabSz="4568670" rtl="0" fontAlgn="base">
        <a:spcBef>
          <a:spcPct val="0"/>
        </a:spcBef>
        <a:spcAft>
          <a:spcPct val="0"/>
        </a:spcAft>
        <a:defRPr sz="21700">
          <a:solidFill>
            <a:schemeClr val="tx2"/>
          </a:solidFill>
          <a:latin typeface="Times New Roman" pitchFamily="27" charset="0"/>
        </a:defRPr>
      </a:lvl8pPr>
      <a:lvl9pPr marL="1872325" algn="ctr" defTabSz="4568670" rtl="0" fontAlgn="base">
        <a:spcBef>
          <a:spcPct val="0"/>
        </a:spcBef>
        <a:spcAft>
          <a:spcPct val="0"/>
        </a:spcAft>
        <a:defRPr sz="21700">
          <a:solidFill>
            <a:schemeClr val="tx2"/>
          </a:solidFill>
          <a:latin typeface="Times New Roman" pitchFamily="27" charset="0"/>
        </a:defRPr>
      </a:lvl9pPr>
    </p:titleStyle>
    <p:bodyStyle>
      <a:lvl1pPr marL="1711423" indent="-1711423" algn="l" defTabSz="4568670" rtl="0" eaLnBrk="0" fontAlgn="base" hangingPunct="0">
        <a:spcBef>
          <a:spcPct val="20000"/>
        </a:spcBef>
        <a:spcAft>
          <a:spcPct val="0"/>
        </a:spcAft>
        <a:buChar char="•"/>
        <a:defRPr sz="16000">
          <a:solidFill>
            <a:schemeClr val="tx1"/>
          </a:solidFill>
          <a:latin typeface="+mn-lt"/>
          <a:ea typeface="+mn-ea"/>
          <a:cs typeface="+mn-cs"/>
        </a:defRPr>
      </a:lvl1pPr>
      <a:lvl2pPr marL="3708895" indent="-1425373" algn="l" defTabSz="4568670" rtl="0" eaLnBrk="0" fontAlgn="base" hangingPunct="0">
        <a:spcBef>
          <a:spcPct val="20000"/>
        </a:spcBef>
        <a:spcAft>
          <a:spcPct val="0"/>
        </a:spcAft>
        <a:buChar char="–"/>
        <a:defRPr sz="13700">
          <a:solidFill>
            <a:schemeClr val="tx1"/>
          </a:solidFill>
          <a:latin typeface="+mn-lt"/>
        </a:defRPr>
      </a:lvl2pPr>
      <a:lvl3pPr marL="5704742" indent="-1136073" algn="l" defTabSz="4568670" rtl="0" eaLnBrk="0" fontAlgn="base" hangingPunct="0">
        <a:spcBef>
          <a:spcPct val="20000"/>
        </a:spcBef>
        <a:spcAft>
          <a:spcPct val="0"/>
        </a:spcAft>
        <a:buChar char="•"/>
        <a:defRPr sz="12000">
          <a:solidFill>
            <a:schemeClr val="tx1"/>
          </a:solidFill>
          <a:latin typeface="+mn-lt"/>
        </a:defRPr>
      </a:lvl3pPr>
      <a:lvl4pPr marL="7989889" indent="-1137698" algn="l" defTabSz="4568670" rtl="0" eaLnBrk="0" fontAlgn="base" hangingPunct="0">
        <a:spcBef>
          <a:spcPct val="20000"/>
        </a:spcBef>
        <a:spcAft>
          <a:spcPct val="0"/>
        </a:spcAft>
        <a:buChar char="–"/>
        <a:defRPr sz="10000">
          <a:solidFill>
            <a:schemeClr val="tx1"/>
          </a:solidFill>
          <a:latin typeface="+mn-lt"/>
        </a:defRPr>
      </a:lvl4pPr>
      <a:lvl5pPr marL="10273411" indent="-1140948" algn="l" defTabSz="4568670" rtl="0" eaLnBrk="0" fontAlgn="base" hangingPunct="0">
        <a:spcBef>
          <a:spcPct val="20000"/>
        </a:spcBef>
        <a:spcAft>
          <a:spcPct val="0"/>
        </a:spcAft>
        <a:buChar char="»"/>
        <a:defRPr sz="10000">
          <a:solidFill>
            <a:schemeClr val="tx1"/>
          </a:solidFill>
          <a:latin typeface="+mn-lt"/>
        </a:defRPr>
      </a:lvl5pPr>
      <a:lvl6pPr marL="10741493" indent="-1140948" algn="l" defTabSz="4568670" rtl="0" fontAlgn="base">
        <a:spcBef>
          <a:spcPct val="20000"/>
        </a:spcBef>
        <a:spcAft>
          <a:spcPct val="0"/>
        </a:spcAft>
        <a:buChar char="»"/>
        <a:defRPr sz="10000">
          <a:solidFill>
            <a:schemeClr val="tx1"/>
          </a:solidFill>
          <a:latin typeface="+mn-lt"/>
        </a:defRPr>
      </a:lvl6pPr>
      <a:lvl7pPr marL="11209574" indent="-1140948" algn="l" defTabSz="4568670" rtl="0" fontAlgn="base">
        <a:spcBef>
          <a:spcPct val="20000"/>
        </a:spcBef>
        <a:spcAft>
          <a:spcPct val="0"/>
        </a:spcAft>
        <a:buChar char="»"/>
        <a:defRPr sz="10000">
          <a:solidFill>
            <a:schemeClr val="tx1"/>
          </a:solidFill>
          <a:latin typeface="+mn-lt"/>
        </a:defRPr>
      </a:lvl7pPr>
      <a:lvl8pPr marL="11677655" indent="-1140948" algn="l" defTabSz="4568670" rtl="0" fontAlgn="base">
        <a:spcBef>
          <a:spcPct val="20000"/>
        </a:spcBef>
        <a:spcAft>
          <a:spcPct val="0"/>
        </a:spcAft>
        <a:buChar char="»"/>
        <a:defRPr sz="10000">
          <a:solidFill>
            <a:schemeClr val="tx1"/>
          </a:solidFill>
          <a:latin typeface="+mn-lt"/>
        </a:defRPr>
      </a:lvl8pPr>
      <a:lvl9pPr marL="12145737" indent="-1140948" algn="l" defTabSz="4568670" rtl="0" fontAlgn="base">
        <a:spcBef>
          <a:spcPct val="20000"/>
        </a:spcBef>
        <a:spcAft>
          <a:spcPct val="0"/>
        </a:spcAft>
        <a:buChar char="»"/>
        <a:defRPr sz="10000">
          <a:solidFill>
            <a:schemeClr val="tx1"/>
          </a:solidFill>
          <a:latin typeface="+mn-lt"/>
        </a:defRPr>
      </a:lvl9pPr>
    </p:bodyStyle>
    <p:otherStyle>
      <a:defPPr>
        <a:defRPr lang="en-US"/>
      </a:defPPr>
      <a:lvl1pPr marL="0" algn="l" defTabSz="936163" rtl="0" eaLnBrk="1" latinLnBrk="0" hangingPunct="1">
        <a:defRPr sz="1800" kern="1200">
          <a:solidFill>
            <a:schemeClr val="tx1"/>
          </a:solidFill>
          <a:latin typeface="+mn-lt"/>
          <a:ea typeface="+mn-ea"/>
          <a:cs typeface="+mn-cs"/>
        </a:defRPr>
      </a:lvl1pPr>
      <a:lvl2pPr marL="468081" algn="l" defTabSz="936163" rtl="0" eaLnBrk="1" latinLnBrk="0" hangingPunct="1">
        <a:defRPr sz="1800" kern="1200">
          <a:solidFill>
            <a:schemeClr val="tx1"/>
          </a:solidFill>
          <a:latin typeface="+mn-lt"/>
          <a:ea typeface="+mn-ea"/>
          <a:cs typeface="+mn-cs"/>
        </a:defRPr>
      </a:lvl2pPr>
      <a:lvl3pPr marL="936163" algn="l" defTabSz="936163" rtl="0" eaLnBrk="1" latinLnBrk="0" hangingPunct="1">
        <a:defRPr sz="1800" kern="1200">
          <a:solidFill>
            <a:schemeClr val="tx1"/>
          </a:solidFill>
          <a:latin typeface="+mn-lt"/>
          <a:ea typeface="+mn-ea"/>
          <a:cs typeface="+mn-cs"/>
        </a:defRPr>
      </a:lvl3pPr>
      <a:lvl4pPr marL="1404244" algn="l" defTabSz="936163" rtl="0" eaLnBrk="1" latinLnBrk="0" hangingPunct="1">
        <a:defRPr sz="1800" kern="1200">
          <a:solidFill>
            <a:schemeClr val="tx1"/>
          </a:solidFill>
          <a:latin typeface="+mn-lt"/>
          <a:ea typeface="+mn-ea"/>
          <a:cs typeface="+mn-cs"/>
        </a:defRPr>
      </a:lvl4pPr>
      <a:lvl5pPr marL="1872325" algn="l" defTabSz="936163" rtl="0" eaLnBrk="1" latinLnBrk="0" hangingPunct="1">
        <a:defRPr sz="1800" kern="1200">
          <a:solidFill>
            <a:schemeClr val="tx1"/>
          </a:solidFill>
          <a:latin typeface="+mn-lt"/>
          <a:ea typeface="+mn-ea"/>
          <a:cs typeface="+mn-cs"/>
        </a:defRPr>
      </a:lvl5pPr>
      <a:lvl6pPr marL="2340407" algn="l" defTabSz="936163" rtl="0" eaLnBrk="1" latinLnBrk="0" hangingPunct="1">
        <a:defRPr sz="1800" kern="1200">
          <a:solidFill>
            <a:schemeClr val="tx1"/>
          </a:solidFill>
          <a:latin typeface="+mn-lt"/>
          <a:ea typeface="+mn-ea"/>
          <a:cs typeface="+mn-cs"/>
        </a:defRPr>
      </a:lvl6pPr>
      <a:lvl7pPr marL="2808488" algn="l" defTabSz="936163" rtl="0" eaLnBrk="1" latinLnBrk="0" hangingPunct="1">
        <a:defRPr sz="1800" kern="1200">
          <a:solidFill>
            <a:schemeClr val="tx1"/>
          </a:solidFill>
          <a:latin typeface="+mn-lt"/>
          <a:ea typeface="+mn-ea"/>
          <a:cs typeface="+mn-cs"/>
        </a:defRPr>
      </a:lvl7pPr>
      <a:lvl8pPr marL="3276570" algn="l" defTabSz="936163" rtl="0" eaLnBrk="1" latinLnBrk="0" hangingPunct="1">
        <a:defRPr sz="1800" kern="1200">
          <a:solidFill>
            <a:schemeClr val="tx1"/>
          </a:solidFill>
          <a:latin typeface="+mn-lt"/>
          <a:ea typeface="+mn-ea"/>
          <a:cs typeface="+mn-cs"/>
        </a:defRPr>
      </a:lvl8pPr>
      <a:lvl9pPr marL="3744651" algn="l" defTabSz="9361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57" y="1043395"/>
            <a:ext cx="24824375" cy="5107139"/>
          </a:xfrm>
          <a:prstGeom prst="rect">
            <a:avLst/>
          </a:prstGeom>
          <a:noFill/>
        </p:spPr>
        <p:txBody>
          <a:bodyPr wrap="square" rtlCol="0" anchor="ctr" anchorCtr="0">
            <a:noAutofit/>
          </a:bodyPr>
          <a:lstStyle/>
          <a:p>
            <a:pPr algn="ctr">
              <a:spcAft>
                <a:spcPts val="500"/>
              </a:spcAft>
            </a:pPr>
            <a:r>
              <a:rPr lang="en-US" sz="10000" b="1" dirty="0" smtClean="0">
                <a:solidFill>
                  <a:schemeClr val="bg1"/>
                </a:solidFill>
                <a:latin typeface="Cambria"/>
                <a:cs typeface="Cambria"/>
              </a:rPr>
              <a:t>Quality on Demand:  </a:t>
            </a:r>
            <a:r>
              <a:rPr lang="en-US" sz="10000" b="1" dirty="0">
                <a:solidFill>
                  <a:schemeClr val="bg1"/>
                </a:solidFill>
                <a:latin typeface="Cambria"/>
                <a:cs typeface="Cambria"/>
              </a:rPr>
              <a:t>Innovative Resources for Training and Course Design </a:t>
            </a:r>
            <a:endParaRPr lang="en-US" sz="10000" b="1" dirty="0" smtClean="0">
              <a:solidFill>
                <a:schemeClr val="bg1"/>
              </a:solidFill>
              <a:latin typeface="Cambria"/>
              <a:cs typeface="Cambria"/>
            </a:endParaRPr>
          </a:p>
          <a:p>
            <a:pPr algn="ctr">
              <a:spcAft>
                <a:spcPts val="500"/>
              </a:spcAft>
            </a:pPr>
            <a:endParaRPr lang="en-US" sz="200" b="1" dirty="0" smtClean="0">
              <a:solidFill>
                <a:schemeClr val="bg1"/>
              </a:solidFill>
              <a:latin typeface="Cambria"/>
              <a:cs typeface="Cambria"/>
            </a:endParaRPr>
          </a:p>
          <a:p>
            <a:pPr algn="ctr"/>
            <a:r>
              <a:rPr lang="en-US" sz="5000" b="1" dirty="0" smtClean="0">
                <a:solidFill>
                  <a:schemeClr val="bg1"/>
                </a:solidFill>
                <a:latin typeface="Cambria"/>
                <a:cs typeface="Cambria"/>
              </a:rPr>
              <a:t>Miguel A. Nino &amp; Robert Kearns, Johns Hopkins University School of Nursing </a:t>
            </a:r>
            <a:endParaRPr lang="en-US" sz="5000" b="1" dirty="0">
              <a:solidFill>
                <a:schemeClr val="bg1"/>
              </a:solidFill>
              <a:latin typeface="Cambria"/>
              <a:cs typeface="Cambria"/>
            </a:endParaRPr>
          </a:p>
        </p:txBody>
      </p:sp>
      <p:sp>
        <p:nvSpPr>
          <p:cNvPr id="5" name="TextBox 4"/>
          <p:cNvSpPr txBox="1"/>
          <p:nvPr/>
        </p:nvSpPr>
        <p:spPr>
          <a:xfrm>
            <a:off x="827333" y="7138673"/>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Introduction</a:t>
            </a:r>
          </a:p>
        </p:txBody>
      </p:sp>
      <p:sp>
        <p:nvSpPr>
          <p:cNvPr id="6" name="TextBox 5"/>
          <p:cNvSpPr txBox="1"/>
          <p:nvPr/>
        </p:nvSpPr>
        <p:spPr>
          <a:xfrm>
            <a:off x="827333" y="26573771"/>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Course Templates</a:t>
            </a:r>
          </a:p>
        </p:txBody>
      </p:sp>
      <p:sp>
        <p:nvSpPr>
          <p:cNvPr id="7" name="TextBox 6"/>
          <p:cNvSpPr txBox="1"/>
          <p:nvPr/>
        </p:nvSpPr>
        <p:spPr>
          <a:xfrm>
            <a:off x="8783225" y="7138673"/>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Syllabus Templates</a:t>
            </a:r>
          </a:p>
        </p:txBody>
      </p:sp>
      <p:sp>
        <p:nvSpPr>
          <p:cNvPr id="8" name="TextBox 7"/>
          <p:cNvSpPr txBox="1"/>
          <p:nvPr/>
        </p:nvSpPr>
        <p:spPr>
          <a:xfrm>
            <a:off x="16778802" y="28213591"/>
            <a:ext cx="7389845"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Instructional Design Support </a:t>
            </a:r>
          </a:p>
        </p:txBody>
      </p:sp>
      <p:sp>
        <p:nvSpPr>
          <p:cNvPr id="9" name="TextBox 8"/>
          <p:cNvSpPr txBox="1"/>
          <p:nvPr/>
        </p:nvSpPr>
        <p:spPr>
          <a:xfrm>
            <a:off x="24722249" y="19896915"/>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Conclusions</a:t>
            </a:r>
          </a:p>
        </p:txBody>
      </p:sp>
      <p:sp>
        <p:nvSpPr>
          <p:cNvPr id="10" name="TextBox 9"/>
          <p:cNvSpPr txBox="1"/>
          <p:nvPr/>
        </p:nvSpPr>
        <p:spPr>
          <a:xfrm>
            <a:off x="24741506" y="37354672"/>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Arial"/>
                <a:cs typeface="Arial"/>
              </a:rPr>
              <a:t>Contact Information</a:t>
            </a:r>
          </a:p>
        </p:txBody>
      </p:sp>
      <p:sp>
        <p:nvSpPr>
          <p:cNvPr id="11" name="Text Box 4"/>
          <p:cNvSpPr txBox="1">
            <a:spLocks noChangeArrowheads="1"/>
          </p:cNvSpPr>
          <p:nvPr/>
        </p:nvSpPr>
        <p:spPr bwMode="auto">
          <a:xfrm>
            <a:off x="927726" y="9423743"/>
            <a:ext cx="7286992" cy="18596641"/>
          </a:xfrm>
          <a:prstGeom prst="rect">
            <a:avLst/>
          </a:prstGeom>
          <a:noFill/>
          <a:ln w="9525">
            <a:noFill/>
            <a:miter lim="800000"/>
            <a:headEnd/>
            <a:tailEnd/>
          </a:ln>
        </p:spPr>
        <p:txBody>
          <a:bodyPr wrap="square" lIns="456643" tIns="460636" rIns="456643" bIns="460636">
            <a:spAutoFit/>
          </a:bodyPr>
          <a:lstStyle/>
          <a:p>
            <a:pPr defTabSz="3798286">
              <a:spcBef>
                <a:spcPct val="50000"/>
              </a:spcBef>
            </a:pPr>
            <a:r>
              <a:rPr lang="en-US" sz="4000" dirty="0" smtClean="0">
                <a:latin typeface="Calibri"/>
                <a:cs typeface="Calibri"/>
              </a:rPr>
              <a:t>The Johns Hopkins University School of Nursing (JHUSON)’s goal is to obtain the Quality Matters (QM) certification for several of its online and blended programs. This goal can only be achieved if the right resources are offered to faculty and staff involved in online course design and development.</a:t>
            </a:r>
          </a:p>
          <a:p>
            <a:pPr defTabSz="3798286">
              <a:spcBef>
                <a:spcPct val="50000"/>
              </a:spcBef>
            </a:pPr>
            <a:r>
              <a:rPr lang="en-US" sz="4000" dirty="0" smtClean="0">
                <a:latin typeface="Calibri"/>
                <a:cs typeface="Calibri"/>
              </a:rPr>
              <a:t>Using an innovative approach, the JHUSON has developed the following initiatives to meet QM standards:</a:t>
            </a:r>
          </a:p>
          <a:p>
            <a:pPr marL="571500" indent="-571500" defTabSz="3798286">
              <a:lnSpc>
                <a:spcPct val="90000"/>
              </a:lnSpc>
              <a:spcBef>
                <a:spcPct val="50000"/>
              </a:spcBef>
              <a:buFontTx/>
              <a:buChar char="-"/>
            </a:pPr>
            <a:r>
              <a:rPr lang="en-US" sz="4000" b="1" dirty="0" smtClean="0">
                <a:latin typeface="Calibri"/>
                <a:cs typeface="Calibri"/>
              </a:rPr>
              <a:t>Templates</a:t>
            </a:r>
            <a:r>
              <a:rPr lang="en-US" sz="4000" dirty="0" smtClean="0">
                <a:latin typeface="Calibri"/>
                <a:cs typeface="Calibri"/>
              </a:rPr>
              <a:t> pre-loaded in all online courses to satisfy the QM requirements</a:t>
            </a:r>
          </a:p>
          <a:p>
            <a:pPr marL="571500" indent="-571500" defTabSz="3798286">
              <a:lnSpc>
                <a:spcPct val="90000"/>
              </a:lnSpc>
              <a:spcBef>
                <a:spcPct val="50000"/>
              </a:spcBef>
              <a:buFontTx/>
              <a:buChar char="-"/>
            </a:pPr>
            <a:r>
              <a:rPr lang="en-US" sz="4000" dirty="0" smtClean="0">
                <a:latin typeface="Calibri"/>
                <a:cs typeface="Calibri"/>
              </a:rPr>
              <a:t>A </a:t>
            </a:r>
            <a:r>
              <a:rPr lang="en-US" sz="4000" b="1" dirty="0" smtClean="0">
                <a:latin typeface="Calibri"/>
                <a:cs typeface="Calibri"/>
              </a:rPr>
              <a:t>self-directed online tutorial </a:t>
            </a:r>
            <a:r>
              <a:rPr lang="en-US" sz="4000" dirty="0" smtClean="0">
                <a:latin typeface="Calibri"/>
                <a:cs typeface="Calibri"/>
              </a:rPr>
              <a:t>that will guide faculty and staff to effectively apply the QM rubric. </a:t>
            </a:r>
          </a:p>
          <a:p>
            <a:pPr defTabSz="3798286">
              <a:spcBef>
                <a:spcPct val="50000"/>
              </a:spcBef>
            </a:pPr>
            <a:r>
              <a:rPr lang="en-US" sz="4000" dirty="0" smtClean="0">
                <a:latin typeface="Calibri"/>
                <a:cs typeface="Calibri"/>
              </a:rPr>
              <a:t>In addition, instructional design support is continuously offered to faculty and staff. </a:t>
            </a:r>
          </a:p>
          <a:p>
            <a:pPr marL="571500" indent="-571500" defTabSz="3798286">
              <a:spcBef>
                <a:spcPct val="50000"/>
              </a:spcBef>
              <a:buFontTx/>
              <a:buChar char="-"/>
            </a:pPr>
            <a:endParaRPr lang="en-US" sz="4000" dirty="0" smtClean="0">
              <a:latin typeface="Calibri"/>
              <a:cs typeface="Calibri"/>
            </a:endParaRPr>
          </a:p>
        </p:txBody>
      </p:sp>
      <p:sp>
        <p:nvSpPr>
          <p:cNvPr id="13" name="Rectangle 12"/>
          <p:cNvSpPr/>
          <p:nvPr/>
        </p:nvSpPr>
        <p:spPr>
          <a:xfrm>
            <a:off x="8829135" y="9669714"/>
            <a:ext cx="7383993" cy="14619386"/>
          </a:xfrm>
          <a:prstGeom prst="rect">
            <a:avLst/>
          </a:prstGeom>
        </p:spPr>
        <p:txBody>
          <a:bodyPr wrap="square" lIns="274320" tIns="274320" rIns="274320" bIns="274320">
            <a:spAutoFit/>
          </a:bodyPr>
          <a:lstStyle/>
          <a:p>
            <a:pPr marL="50384" lvl="1" indent="-50384" defTabSz="3798286">
              <a:spcBef>
                <a:spcPct val="50000"/>
              </a:spcBef>
            </a:pPr>
            <a:r>
              <a:rPr lang="en-US" sz="4000" dirty="0">
                <a:latin typeface="Calibri"/>
                <a:cs typeface="Calibri"/>
              </a:rPr>
              <a:t>The </a:t>
            </a:r>
            <a:r>
              <a:rPr lang="en-US" sz="4000" b="1" dirty="0">
                <a:solidFill>
                  <a:srgbClr val="87212E"/>
                </a:solidFill>
                <a:latin typeface="Calibri"/>
                <a:cs typeface="Calibri"/>
              </a:rPr>
              <a:t>syllabus template </a:t>
            </a:r>
            <a:r>
              <a:rPr lang="en-US" sz="4000" dirty="0">
                <a:latin typeface="Calibri"/>
                <a:cs typeface="Calibri"/>
              </a:rPr>
              <a:t>for the School of Nursing has also been customized to assist in meeting QM criteria.  All syllabi have mandatory placeholders for the course purpose and structure, expected prerequisite knowledge, course grading policy, assignment rubrics and instructor response expectations.  This helps ensure the following QM Standards are met: </a:t>
            </a:r>
            <a:r>
              <a:rPr lang="en-US" sz="4000" b="1" dirty="0" smtClean="0">
                <a:latin typeface="Calibri"/>
                <a:cs typeface="Calibri"/>
              </a:rPr>
              <a:t>1.2, 1.5, 3.2, 3.3, 5.3</a:t>
            </a:r>
            <a:endParaRPr lang="en-US" sz="4000" b="1" dirty="0">
              <a:latin typeface="Calibri"/>
              <a:cs typeface="Calibri"/>
            </a:endParaRPr>
          </a:p>
          <a:p>
            <a:pPr marL="50384" lvl="1" indent="-50384" defTabSz="3798286">
              <a:spcBef>
                <a:spcPct val="50000"/>
              </a:spcBef>
            </a:pPr>
            <a:r>
              <a:rPr lang="en-US" sz="4000" dirty="0">
                <a:latin typeface="Calibri"/>
                <a:cs typeface="Calibri"/>
              </a:rPr>
              <a:t>T</a:t>
            </a:r>
            <a:r>
              <a:rPr lang="en-US" sz="4000" dirty="0" smtClean="0">
                <a:latin typeface="Calibri"/>
                <a:cs typeface="Calibri"/>
              </a:rPr>
              <a:t>he </a:t>
            </a:r>
            <a:r>
              <a:rPr lang="en-US" sz="4000" dirty="0">
                <a:latin typeface="Calibri"/>
                <a:cs typeface="Calibri"/>
              </a:rPr>
              <a:t>template uses Microsoft Word’s Headings feature to ensure that when the document is converted to a PDF for posting to the course, it is accessible to screen readers for students with disabilities.  The helps meet QM </a:t>
            </a:r>
            <a:r>
              <a:rPr lang="en-US" sz="4000" dirty="0" smtClean="0">
                <a:latin typeface="Calibri"/>
                <a:cs typeface="Calibri"/>
              </a:rPr>
              <a:t>Standard</a:t>
            </a:r>
            <a:r>
              <a:rPr lang="en-US" sz="4000" dirty="0">
                <a:latin typeface="Calibri"/>
                <a:cs typeface="Calibri"/>
              </a:rPr>
              <a:t> </a:t>
            </a:r>
            <a:r>
              <a:rPr lang="en-US" sz="4000" b="1" dirty="0" smtClean="0">
                <a:latin typeface="Calibri"/>
                <a:cs typeface="Calibri"/>
              </a:rPr>
              <a:t>8.4 </a:t>
            </a:r>
            <a:endParaRPr lang="en-US" sz="4000" b="1" dirty="0">
              <a:latin typeface="Calibri"/>
              <a:cs typeface="Calibri"/>
            </a:endParaRPr>
          </a:p>
          <a:p>
            <a:pPr marL="734628" lvl="1" indent="-542844" defTabSz="3798286">
              <a:spcBef>
                <a:spcPts val="1229"/>
              </a:spcBef>
              <a:buFontTx/>
              <a:buChar char="•"/>
            </a:pPr>
            <a:endParaRPr lang="en-US" sz="3600" dirty="0" smtClean="0"/>
          </a:p>
        </p:txBody>
      </p:sp>
      <p:sp>
        <p:nvSpPr>
          <p:cNvPr id="16" name="Text Box 23"/>
          <p:cNvSpPr txBox="1">
            <a:spLocks noChangeArrowheads="1"/>
          </p:cNvSpPr>
          <p:nvPr/>
        </p:nvSpPr>
        <p:spPr bwMode="auto">
          <a:xfrm>
            <a:off x="16791174" y="9386489"/>
            <a:ext cx="7371359" cy="19927777"/>
          </a:xfrm>
          <a:prstGeom prst="rect">
            <a:avLst/>
          </a:prstGeom>
          <a:noFill/>
          <a:ln w="9525">
            <a:noFill/>
            <a:miter lim="800000"/>
            <a:headEnd/>
            <a:tailEnd/>
          </a:ln>
        </p:spPr>
        <p:txBody>
          <a:bodyPr wrap="square" lIns="456643" tIns="460636" rIns="456643" bIns="460636">
            <a:spAutoFit/>
          </a:bodyPr>
          <a:lstStyle/>
          <a:p>
            <a:pPr marL="50384" indent="-50384" algn="ctr" defTabSz="3798286">
              <a:spcBef>
                <a:spcPct val="50000"/>
              </a:spcBef>
            </a:pPr>
            <a:r>
              <a:rPr lang="en-US" sz="4200" b="1" dirty="0" smtClean="0">
                <a:solidFill>
                  <a:srgbClr val="87212E"/>
                </a:solidFill>
                <a:latin typeface="Calibri"/>
                <a:cs typeface="Calibri"/>
              </a:rPr>
              <a:t>Tutorial Assessments </a:t>
            </a:r>
          </a:p>
          <a:p>
            <a:pPr marL="50384" indent="-50384" defTabSz="3798286">
              <a:spcBef>
                <a:spcPct val="50000"/>
              </a:spcBef>
            </a:pPr>
            <a:r>
              <a:rPr lang="en-US" sz="4000" dirty="0" smtClean="0">
                <a:solidFill>
                  <a:srgbClr val="000000"/>
                </a:solidFill>
                <a:latin typeface="Calibri"/>
                <a:cs typeface="Calibri"/>
              </a:rPr>
              <a:t>To measure the effectiveness of the content of the tutorial, learners are required to complete short assessments at the end of each module with a score of 80% or better. </a:t>
            </a:r>
          </a:p>
          <a:p>
            <a:pPr marL="50384" indent="-50384" defTabSz="3798286">
              <a:spcBef>
                <a:spcPct val="50000"/>
              </a:spcBef>
            </a:pPr>
            <a:endParaRPr lang="en-US" sz="4000" dirty="0" smtClean="0">
              <a:solidFill>
                <a:srgbClr val="000000"/>
              </a:solidFill>
              <a:latin typeface="Calibri"/>
              <a:cs typeface="Calibri"/>
            </a:endParaRPr>
          </a:p>
          <a:p>
            <a:pPr marL="50384" indent="-50384" defTabSz="3798286">
              <a:spcBef>
                <a:spcPct val="50000"/>
              </a:spcBef>
            </a:pPr>
            <a:endParaRPr lang="en-US" sz="4100" dirty="0" smtClean="0">
              <a:solidFill>
                <a:srgbClr val="87212E"/>
              </a:solidFill>
              <a:latin typeface="Arial"/>
              <a:cs typeface="Arial"/>
            </a:endParaRPr>
          </a:p>
          <a:p>
            <a:pPr marL="50384" indent="-50384" defTabSz="3798286">
              <a:spcBef>
                <a:spcPct val="50000"/>
              </a:spcBef>
            </a:pPr>
            <a:endParaRPr lang="en-US" sz="4100" dirty="0">
              <a:solidFill>
                <a:srgbClr val="87212E"/>
              </a:solidFill>
              <a:latin typeface="Arial"/>
              <a:cs typeface="Arial"/>
            </a:endParaRPr>
          </a:p>
          <a:p>
            <a:pPr marL="50384" indent="-50384" defTabSz="3798286">
              <a:spcBef>
                <a:spcPct val="50000"/>
              </a:spcBef>
            </a:pPr>
            <a:endParaRPr lang="en-US" sz="4100" dirty="0" smtClean="0">
              <a:solidFill>
                <a:srgbClr val="87212E"/>
              </a:solidFill>
              <a:latin typeface="Arial"/>
              <a:cs typeface="Arial"/>
            </a:endParaRPr>
          </a:p>
          <a:p>
            <a:pPr marL="50384" indent="-50384" defTabSz="3798286">
              <a:spcBef>
                <a:spcPct val="50000"/>
              </a:spcBef>
            </a:pPr>
            <a:endParaRPr lang="en-US" sz="4100" dirty="0">
              <a:solidFill>
                <a:srgbClr val="87212E"/>
              </a:solidFill>
              <a:latin typeface="Arial"/>
              <a:cs typeface="Arial"/>
            </a:endParaRPr>
          </a:p>
          <a:p>
            <a:pPr marL="50384" indent="-50384" defTabSz="3798286">
              <a:spcBef>
                <a:spcPct val="50000"/>
              </a:spcBef>
            </a:pPr>
            <a:endParaRPr lang="en-US" sz="4100" dirty="0">
              <a:solidFill>
                <a:srgbClr val="87212E"/>
              </a:solidFill>
              <a:latin typeface="Arial"/>
              <a:cs typeface="Arial"/>
            </a:endParaRPr>
          </a:p>
          <a:p>
            <a:pPr marL="50384" indent="-50384" algn="ctr" defTabSz="3798286">
              <a:spcBef>
                <a:spcPct val="50000"/>
              </a:spcBef>
            </a:pPr>
            <a:r>
              <a:rPr lang="en-US" sz="4200" b="1" dirty="0" smtClean="0">
                <a:solidFill>
                  <a:srgbClr val="87212E"/>
                </a:solidFill>
                <a:latin typeface="Calibri"/>
                <a:cs typeface="Calibri"/>
              </a:rPr>
              <a:t>Post-Assessment &amp; Surveys </a:t>
            </a:r>
            <a:endParaRPr lang="en-US" sz="4200" b="1" dirty="0">
              <a:solidFill>
                <a:srgbClr val="87212E"/>
              </a:solidFill>
              <a:latin typeface="Calibri"/>
              <a:cs typeface="Calibri"/>
            </a:endParaRPr>
          </a:p>
          <a:p>
            <a:pPr defTabSz="3798286">
              <a:spcBef>
                <a:spcPct val="50000"/>
              </a:spcBef>
            </a:pPr>
            <a:r>
              <a:rPr lang="en-US" sz="4000" dirty="0" smtClean="0">
                <a:latin typeface="Calibri"/>
                <a:cs typeface="Calibri"/>
              </a:rPr>
              <a:t>As a future evaluation initiative, the courses that were internally assessed before the creation of the tutorial will be reassessed upon completion of the tutorial by faculty. In addition, surveys will be distributed upon completion of the tutorial to measure the overall experience of the learners. </a:t>
            </a:r>
            <a:endParaRPr lang="en-US" sz="4000" dirty="0">
              <a:latin typeface="Calibri"/>
              <a:cs typeface="Calibri"/>
            </a:endParaRPr>
          </a:p>
        </p:txBody>
      </p:sp>
      <p:sp>
        <p:nvSpPr>
          <p:cNvPr id="17" name="Text Box 10"/>
          <p:cNvSpPr txBox="1">
            <a:spLocks noChangeArrowheads="1"/>
          </p:cNvSpPr>
          <p:nvPr/>
        </p:nvSpPr>
        <p:spPr bwMode="auto">
          <a:xfrm>
            <a:off x="24729929" y="39360659"/>
            <a:ext cx="7371359" cy="3007761"/>
          </a:xfrm>
          <a:prstGeom prst="rect">
            <a:avLst/>
          </a:prstGeom>
          <a:noFill/>
          <a:ln w="9525">
            <a:noFill/>
            <a:miter lim="800000"/>
            <a:headEnd/>
            <a:tailEnd/>
          </a:ln>
        </p:spPr>
        <p:txBody>
          <a:bodyPr wrap="square" lIns="456643" tIns="460636" rIns="456643" bIns="460636">
            <a:spAutoFit/>
          </a:bodyPr>
          <a:lstStyle/>
          <a:p>
            <a:pPr marL="482709" indent="-482709" algn="ctr" defTabSz="4568670">
              <a:spcBef>
                <a:spcPct val="50000"/>
              </a:spcBef>
            </a:pPr>
            <a:r>
              <a:rPr lang="en-US" b="1" dirty="0" smtClean="0">
                <a:cs typeface="Times New Roman" pitchFamily="27" charset="0"/>
              </a:rPr>
              <a:t>Robert Kearns</a:t>
            </a:r>
            <a:r>
              <a:rPr lang="en-US" dirty="0" smtClean="0">
                <a:cs typeface="Times New Roman" pitchFamily="27" charset="0"/>
              </a:rPr>
              <a:t>, Instructional Design Manager, Johns Hopkins School of Nursing.</a:t>
            </a:r>
          </a:p>
          <a:p>
            <a:pPr marL="482709" indent="-482709" algn="ctr" defTabSz="4568670">
              <a:spcBef>
                <a:spcPct val="50000"/>
              </a:spcBef>
            </a:pPr>
            <a:r>
              <a:rPr lang="en-US" dirty="0" smtClean="0">
                <a:cs typeface="Times New Roman" pitchFamily="27" charset="0"/>
              </a:rPr>
              <a:t> Email: </a:t>
            </a:r>
            <a:r>
              <a:rPr lang="en-US" b="1" dirty="0" err="1" smtClean="0">
                <a:cs typeface="Times New Roman" pitchFamily="27" charset="0"/>
              </a:rPr>
              <a:t>robert.kearns@jhu.edu</a:t>
            </a:r>
            <a:endParaRPr lang="en-US" b="1" dirty="0">
              <a:cs typeface="Times New Roman" pitchFamily="27" charset="0"/>
            </a:endParaRPr>
          </a:p>
        </p:txBody>
      </p:sp>
      <p:pic>
        <p:nvPicPr>
          <p:cNvPr id="14" name="Picture 13" descr="Screen Shot 2013-09-24 at 8.51.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95" y="30650902"/>
            <a:ext cx="7429823" cy="5582687"/>
          </a:xfrm>
          <a:prstGeom prst="rect">
            <a:avLst/>
          </a:prstGeom>
        </p:spPr>
      </p:pic>
      <p:pic>
        <p:nvPicPr>
          <p:cNvPr id="19" name="Picture 18" descr="Screen Shot 2013-09-24 at 11.23.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8147" y="7104968"/>
            <a:ext cx="7485086" cy="5697705"/>
          </a:xfrm>
          <a:prstGeom prst="rect">
            <a:avLst/>
          </a:prstGeom>
        </p:spPr>
      </p:pic>
      <p:sp>
        <p:nvSpPr>
          <p:cNvPr id="24" name="TextBox 23"/>
          <p:cNvSpPr txBox="1"/>
          <p:nvPr/>
        </p:nvSpPr>
        <p:spPr>
          <a:xfrm>
            <a:off x="24918028" y="18440402"/>
            <a:ext cx="7181997" cy="1015663"/>
          </a:xfrm>
          <a:prstGeom prst="rect">
            <a:avLst/>
          </a:prstGeom>
          <a:noFill/>
        </p:spPr>
        <p:txBody>
          <a:bodyPr wrap="square" rtlCol="0">
            <a:spAutoFit/>
          </a:bodyPr>
          <a:lstStyle/>
          <a:p>
            <a:pPr algn="ctr"/>
            <a:r>
              <a:rPr lang="en-US" b="1" dirty="0" smtClean="0"/>
              <a:t>Sections of Quality Matters Online Tutorial </a:t>
            </a:r>
            <a:endParaRPr lang="en-US" b="1" dirty="0"/>
          </a:p>
        </p:txBody>
      </p:sp>
      <p:pic>
        <p:nvPicPr>
          <p:cNvPr id="26" name="Picture 25" descr="nursing.small.vertical.blue.jpg"/>
          <p:cNvPicPr>
            <a:picLocks noChangeAspect="1"/>
          </p:cNvPicPr>
          <p:nvPr/>
        </p:nvPicPr>
        <p:blipFill rotWithShape="1">
          <a:blip r:embed="rId4">
            <a:extLst>
              <a:ext uri="{28A0092B-C50C-407E-A947-70E740481C1C}">
                <a14:useLocalDpi xmlns:a14="http://schemas.microsoft.com/office/drawing/2010/main" val="0"/>
              </a:ext>
            </a:extLst>
          </a:blip>
          <a:srcRect l="15522" t="23441" r="14699" b="20882"/>
          <a:stretch/>
        </p:blipFill>
        <p:spPr>
          <a:xfrm>
            <a:off x="25609642" y="2024144"/>
            <a:ext cx="6455539" cy="3369433"/>
          </a:xfrm>
          <a:prstGeom prst="rect">
            <a:avLst/>
          </a:prstGeom>
        </p:spPr>
      </p:pic>
      <p:sp>
        <p:nvSpPr>
          <p:cNvPr id="33" name="TextBox 32"/>
          <p:cNvSpPr txBox="1"/>
          <p:nvPr/>
        </p:nvSpPr>
        <p:spPr>
          <a:xfrm>
            <a:off x="8737204" y="23881123"/>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Online Tutorial </a:t>
            </a:r>
          </a:p>
        </p:txBody>
      </p:sp>
      <p:sp>
        <p:nvSpPr>
          <p:cNvPr id="35" name="Rectangle 34"/>
          <p:cNvSpPr/>
          <p:nvPr/>
        </p:nvSpPr>
        <p:spPr>
          <a:xfrm>
            <a:off x="927628" y="28866934"/>
            <a:ext cx="7366459" cy="6863417"/>
          </a:xfrm>
          <a:prstGeom prst="rect">
            <a:avLst/>
          </a:prstGeom>
        </p:spPr>
        <p:txBody>
          <a:bodyPr wrap="square">
            <a:spAutoFit/>
          </a:bodyPr>
          <a:lstStyle/>
          <a:p>
            <a:pPr algn="ctr"/>
            <a:r>
              <a:rPr lang="en-US" sz="4200" b="1" dirty="0">
                <a:solidFill>
                  <a:srgbClr val="800000"/>
                </a:solidFill>
                <a:latin typeface="Calibri"/>
                <a:cs typeface="Calibri"/>
              </a:rPr>
              <a:t>Getting Started Module</a:t>
            </a:r>
          </a:p>
          <a:p>
            <a:r>
              <a:rPr lang="en-US" sz="4000" dirty="0">
                <a:latin typeface="Calibri"/>
                <a:cs typeface="Calibri"/>
              </a:rPr>
              <a:t>The getting started module is automatically copied into every course and is intended to orient students to the Course Management System, support services, technical requirements, and disability services. In this function, it ensures the following QM Standards are automatically met: </a:t>
            </a:r>
            <a:r>
              <a:rPr lang="en-US" sz="4000" b="1" dirty="0" smtClean="0">
                <a:latin typeface="Calibri"/>
                <a:cs typeface="Calibri"/>
              </a:rPr>
              <a:t>1.1, 1.6, 7.1, 7.2, 7.3, 7.4</a:t>
            </a:r>
            <a:endParaRPr lang="en-US" sz="4000" b="1" dirty="0">
              <a:latin typeface="Calibri"/>
              <a:cs typeface="Calibri"/>
            </a:endParaRPr>
          </a:p>
        </p:txBody>
      </p:sp>
      <p:cxnSp>
        <p:nvCxnSpPr>
          <p:cNvPr id="37" name="Straight Connector 36"/>
          <p:cNvCxnSpPr/>
          <p:nvPr/>
        </p:nvCxnSpPr>
        <p:spPr bwMode="auto">
          <a:xfrm>
            <a:off x="912746" y="35878960"/>
            <a:ext cx="722260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Rectangle 37"/>
          <p:cNvSpPr/>
          <p:nvPr/>
        </p:nvSpPr>
        <p:spPr>
          <a:xfrm>
            <a:off x="808575" y="35913814"/>
            <a:ext cx="7287089" cy="6894196"/>
          </a:xfrm>
          <a:prstGeom prst="rect">
            <a:avLst/>
          </a:prstGeom>
        </p:spPr>
        <p:txBody>
          <a:bodyPr wrap="square">
            <a:spAutoFit/>
          </a:bodyPr>
          <a:lstStyle/>
          <a:p>
            <a:pPr algn="ctr"/>
            <a:r>
              <a:rPr lang="en-US" sz="4200" b="1" dirty="0">
                <a:solidFill>
                  <a:srgbClr val="800000"/>
                </a:solidFill>
                <a:latin typeface="Calibri"/>
                <a:cs typeface="Calibri"/>
              </a:rPr>
              <a:t>Syllabus </a:t>
            </a:r>
            <a:r>
              <a:rPr lang="en-US" sz="4200" b="1" dirty="0" smtClean="0">
                <a:solidFill>
                  <a:srgbClr val="800000"/>
                </a:solidFill>
                <a:latin typeface="Calibri"/>
                <a:cs typeface="Calibri"/>
              </a:rPr>
              <a:t>&amp; Course </a:t>
            </a:r>
            <a:r>
              <a:rPr lang="en-US" sz="4200" b="1" dirty="0">
                <a:solidFill>
                  <a:srgbClr val="800000"/>
                </a:solidFill>
                <a:latin typeface="Calibri"/>
                <a:cs typeface="Calibri"/>
              </a:rPr>
              <a:t>Info Section</a:t>
            </a:r>
          </a:p>
          <a:p>
            <a:r>
              <a:rPr lang="en-US" sz="4000" dirty="0">
                <a:latin typeface="Calibri"/>
                <a:cs typeface="Calibri"/>
              </a:rPr>
              <a:t>All Blackboard sites come pre-populated with a place holder for the course syllabus. </a:t>
            </a:r>
            <a:r>
              <a:rPr lang="en-US" sz="4000" dirty="0" smtClean="0">
                <a:latin typeface="Calibri"/>
                <a:cs typeface="Calibri"/>
              </a:rPr>
              <a:t>This </a:t>
            </a:r>
            <a:r>
              <a:rPr lang="en-US" sz="4000" dirty="0">
                <a:latin typeface="Calibri"/>
                <a:cs typeface="Calibri"/>
              </a:rPr>
              <a:t>section automatically contains the SON Netiquette Policy, Guidelines for Online Communication, Inclement Weather Policy, and a link to the Student Handbook which contains many other SON policies.  </a:t>
            </a:r>
            <a:r>
              <a:rPr lang="en-US" sz="4000" dirty="0" smtClean="0">
                <a:latin typeface="Calibri"/>
                <a:cs typeface="Calibri"/>
              </a:rPr>
              <a:t>This meets standards 1.3 and 1.4</a:t>
            </a:r>
            <a:endParaRPr lang="en-US" sz="4000" dirty="0">
              <a:latin typeface="Calibri"/>
              <a:cs typeface="Calibri"/>
            </a:endParaRPr>
          </a:p>
        </p:txBody>
      </p:sp>
      <p:cxnSp>
        <p:nvCxnSpPr>
          <p:cNvPr id="41" name="Straight Connector 40"/>
          <p:cNvCxnSpPr/>
          <p:nvPr/>
        </p:nvCxnSpPr>
        <p:spPr bwMode="auto">
          <a:xfrm>
            <a:off x="8770303" y="18018858"/>
            <a:ext cx="73019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4" name="Rectangle 43"/>
          <p:cNvSpPr/>
          <p:nvPr/>
        </p:nvSpPr>
        <p:spPr>
          <a:xfrm>
            <a:off x="8858215" y="26122028"/>
            <a:ext cx="7366459" cy="10941457"/>
          </a:xfrm>
          <a:prstGeom prst="rect">
            <a:avLst/>
          </a:prstGeom>
        </p:spPr>
        <p:txBody>
          <a:bodyPr wrap="square">
            <a:spAutoFit/>
          </a:bodyPr>
          <a:lstStyle/>
          <a:p>
            <a:r>
              <a:rPr lang="en-US" sz="4000" dirty="0" smtClean="0">
                <a:latin typeface="Calibri"/>
                <a:cs typeface="Calibri"/>
              </a:rPr>
              <a:t>An internal assessment of 40 undergraduate and graduate courses, using the QM rubric was conducted. This assessment allowed the identification of the topics and areas that had to be addressed in an online tutorial. </a:t>
            </a:r>
          </a:p>
          <a:p>
            <a:endParaRPr lang="en-US" sz="4000" dirty="0">
              <a:latin typeface="Calibri"/>
              <a:cs typeface="Calibri"/>
            </a:endParaRPr>
          </a:p>
          <a:p>
            <a:endParaRPr lang="en-US" sz="5500" i="1" dirty="0" smtClean="0">
              <a:solidFill>
                <a:srgbClr val="800000"/>
              </a:solidFill>
              <a:latin typeface="Calibri"/>
              <a:cs typeface="Calibri"/>
            </a:endParaRPr>
          </a:p>
          <a:p>
            <a:endParaRPr lang="en-US" sz="5500" i="1" dirty="0">
              <a:solidFill>
                <a:srgbClr val="800000"/>
              </a:solidFill>
              <a:latin typeface="Calibri"/>
              <a:cs typeface="Calibri"/>
            </a:endParaRPr>
          </a:p>
          <a:p>
            <a:endParaRPr lang="en-US" sz="5500" i="1" dirty="0" smtClean="0">
              <a:solidFill>
                <a:srgbClr val="800000"/>
              </a:solidFill>
              <a:latin typeface="Calibri"/>
              <a:cs typeface="Calibri"/>
            </a:endParaRPr>
          </a:p>
          <a:p>
            <a:endParaRPr lang="en-US" sz="5500" i="1" dirty="0">
              <a:solidFill>
                <a:srgbClr val="800000"/>
              </a:solidFill>
              <a:latin typeface="Calibri"/>
              <a:cs typeface="Calibri"/>
            </a:endParaRPr>
          </a:p>
          <a:p>
            <a:endParaRPr lang="en-US" sz="5500" i="1" dirty="0" smtClean="0">
              <a:solidFill>
                <a:srgbClr val="800000"/>
              </a:solidFill>
              <a:latin typeface="Calibri"/>
              <a:cs typeface="Calibri"/>
            </a:endParaRPr>
          </a:p>
          <a:p>
            <a:endParaRPr lang="en-US" sz="5500" i="1" dirty="0">
              <a:solidFill>
                <a:srgbClr val="800000"/>
              </a:solidFill>
              <a:latin typeface="Calibri"/>
              <a:cs typeface="Calibri"/>
            </a:endParaRPr>
          </a:p>
          <a:p>
            <a:pPr algn="ctr"/>
            <a:r>
              <a:rPr lang="en-US" sz="5500" i="1" dirty="0" smtClean="0">
                <a:solidFill>
                  <a:srgbClr val="800000"/>
                </a:solidFill>
                <a:latin typeface="Calibri"/>
                <a:cs typeface="Calibri"/>
              </a:rPr>
              <a:t>Characteristics </a:t>
            </a:r>
          </a:p>
        </p:txBody>
      </p:sp>
      <p:pic>
        <p:nvPicPr>
          <p:cNvPr id="45" name="Picture 44" descr="Screen Shot 2013-09-24 at 8.52.4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3574" y="37240298"/>
            <a:ext cx="7363148" cy="5530042"/>
          </a:xfrm>
          <a:prstGeom prst="rect">
            <a:avLst/>
          </a:prstGeom>
        </p:spPr>
      </p:pic>
      <p:pic>
        <p:nvPicPr>
          <p:cNvPr id="46" name="Picture 45" descr="Screen Shot 2013-09-25 at 2.10.0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4286" y="14562381"/>
            <a:ext cx="7304126" cy="5488239"/>
          </a:xfrm>
          <a:prstGeom prst="rect">
            <a:avLst/>
          </a:prstGeom>
        </p:spPr>
      </p:pic>
      <p:pic>
        <p:nvPicPr>
          <p:cNvPr id="47" name="Picture 46" descr="Screen Shot 2013-09-25 at 2.16.56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98307" y="12810855"/>
            <a:ext cx="7390769" cy="5576578"/>
          </a:xfrm>
          <a:prstGeom prst="rect">
            <a:avLst/>
          </a:prstGeom>
        </p:spPr>
      </p:pic>
      <p:sp>
        <p:nvSpPr>
          <p:cNvPr id="48" name="TextBox 47"/>
          <p:cNvSpPr txBox="1"/>
          <p:nvPr/>
        </p:nvSpPr>
        <p:spPr>
          <a:xfrm>
            <a:off x="16745636" y="7181541"/>
            <a:ext cx="7402460" cy="2208536"/>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274320" tIns="274320" rIns="274320" bIns="274320" rtlCol="0" anchor="ctr" anchorCtr="0">
            <a:normAutofit/>
          </a:bodyPr>
          <a:lstStyle/>
          <a:p>
            <a:pPr algn="ctr">
              <a:spcAft>
                <a:spcPts val="0"/>
              </a:spcAft>
            </a:pPr>
            <a:r>
              <a:rPr lang="en-US" sz="4800" b="1" dirty="0" smtClean="0">
                <a:latin typeface="Cambria"/>
                <a:cs typeface="Cambria"/>
              </a:rPr>
              <a:t>Assessments </a:t>
            </a:r>
          </a:p>
        </p:txBody>
      </p:sp>
      <p:pic>
        <p:nvPicPr>
          <p:cNvPr id="50" name="Picture 49" descr="Screen Shot 2013-09-25 at 2.28.02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13770" y="30382431"/>
            <a:ext cx="7413696" cy="5537200"/>
          </a:xfrm>
          <a:prstGeom prst="rect">
            <a:avLst/>
          </a:prstGeom>
        </p:spPr>
      </p:pic>
      <p:sp>
        <p:nvSpPr>
          <p:cNvPr id="51" name="Rectangle 50"/>
          <p:cNvSpPr/>
          <p:nvPr/>
        </p:nvSpPr>
        <p:spPr>
          <a:xfrm>
            <a:off x="16839144" y="35879660"/>
            <a:ext cx="7366459" cy="6863417"/>
          </a:xfrm>
          <a:prstGeom prst="rect">
            <a:avLst/>
          </a:prstGeom>
        </p:spPr>
        <p:txBody>
          <a:bodyPr wrap="square">
            <a:spAutoFit/>
          </a:bodyPr>
          <a:lstStyle/>
          <a:p>
            <a:r>
              <a:rPr lang="en-US" sz="4000" dirty="0" smtClean="0">
                <a:latin typeface="Calibri"/>
                <a:cs typeface="Calibri"/>
              </a:rPr>
              <a:t>All of these innovative initiatives are fully supported by the Instructional Design team at the JHUSON, which provides continuous assistance and resources to faculty, staff, and students, in collaboration with other departments. Faculty and staff consult on a regular basis with this team to ensure courses comply with QM.</a:t>
            </a:r>
            <a:endParaRPr lang="en-US" sz="4000" dirty="0">
              <a:latin typeface="Calibri"/>
              <a:cs typeface="Calibri"/>
            </a:endParaRPr>
          </a:p>
        </p:txBody>
      </p:sp>
      <p:sp>
        <p:nvSpPr>
          <p:cNvPr id="54" name="Rectangle 53"/>
          <p:cNvSpPr/>
          <p:nvPr/>
        </p:nvSpPr>
        <p:spPr>
          <a:xfrm>
            <a:off x="24652698" y="22113428"/>
            <a:ext cx="7366459" cy="17173936"/>
          </a:xfrm>
          <a:prstGeom prst="rect">
            <a:avLst/>
          </a:prstGeom>
        </p:spPr>
        <p:txBody>
          <a:bodyPr wrap="square">
            <a:spAutoFit/>
          </a:bodyPr>
          <a:lstStyle/>
          <a:p>
            <a:pPr algn="ctr"/>
            <a:r>
              <a:rPr lang="en-US" sz="4200" b="1" dirty="0" smtClean="0">
                <a:solidFill>
                  <a:srgbClr val="800000"/>
                </a:solidFill>
                <a:latin typeface="Calibri"/>
                <a:cs typeface="Calibri"/>
              </a:rPr>
              <a:t>Focus on Innovation</a:t>
            </a:r>
          </a:p>
          <a:p>
            <a:r>
              <a:rPr lang="en-US" sz="4000" dirty="0" smtClean="0">
                <a:solidFill>
                  <a:srgbClr val="000000"/>
                </a:solidFill>
                <a:latin typeface="Calibri"/>
                <a:cs typeface="Calibri"/>
              </a:rPr>
              <a:t>The design of templates with compliant information has helped the JHUSON to obtain the QM certification for many courses. It has also helped faculty and staff become more familiar with the rubric and standards. As a result, the overall online/blended experience has been positive for the students. </a:t>
            </a:r>
            <a:endParaRPr lang="en-US" sz="4000" dirty="0">
              <a:solidFill>
                <a:srgbClr val="000000"/>
              </a:solidFill>
              <a:latin typeface="Calibri"/>
              <a:cs typeface="Calibri"/>
            </a:endParaRPr>
          </a:p>
          <a:p>
            <a:pPr algn="ctr"/>
            <a:endParaRPr lang="en-US" sz="4200" dirty="0" smtClean="0">
              <a:solidFill>
                <a:srgbClr val="800000"/>
              </a:solidFill>
              <a:latin typeface="Calibri"/>
              <a:cs typeface="Calibri"/>
            </a:endParaRPr>
          </a:p>
          <a:p>
            <a:pPr algn="ctr"/>
            <a:r>
              <a:rPr lang="en-US" sz="4200" b="1" dirty="0" smtClean="0">
                <a:solidFill>
                  <a:srgbClr val="800000"/>
                </a:solidFill>
                <a:latin typeface="Calibri"/>
                <a:cs typeface="Calibri"/>
              </a:rPr>
              <a:t>Training </a:t>
            </a:r>
            <a:endParaRPr lang="en-US" sz="4200" b="1" dirty="0" smtClean="0">
              <a:latin typeface="Calibri"/>
              <a:cs typeface="Calibri"/>
            </a:endParaRPr>
          </a:p>
          <a:p>
            <a:r>
              <a:rPr lang="en-US" sz="4200" dirty="0" smtClean="0">
                <a:latin typeface="Calibri"/>
                <a:cs typeface="Calibri"/>
              </a:rPr>
              <a:t>The development of an online tutorial and  the instructional support at the JHUSON are addressing more complex issues that faculty and staff face when complying with QM. These tools provide independence to faculty when designing courses. This massive initiative will increase the QM certifications for online/blended courses</a:t>
            </a:r>
          </a:p>
          <a:p>
            <a:pPr algn="ctr"/>
            <a:endParaRPr lang="en-US" sz="4000" b="1" dirty="0">
              <a:latin typeface="Calibri"/>
              <a:cs typeface="Calibri"/>
            </a:endParaRPr>
          </a:p>
          <a:p>
            <a:pPr algn="ctr"/>
            <a:endParaRPr lang="en-US" sz="4000" b="1" dirty="0">
              <a:latin typeface="Calibri"/>
              <a:cs typeface="Calibri"/>
            </a:endParaRPr>
          </a:p>
        </p:txBody>
      </p:sp>
      <p:cxnSp>
        <p:nvCxnSpPr>
          <p:cNvPr id="57" name="Straight Connector 56"/>
          <p:cNvCxnSpPr/>
          <p:nvPr/>
        </p:nvCxnSpPr>
        <p:spPr bwMode="auto">
          <a:xfrm>
            <a:off x="24723524" y="28933365"/>
            <a:ext cx="7262287" cy="3968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TotalTime>
  <Words>699</Words>
  <Application>Microsoft Macintosh PowerPoint</Application>
  <PresentationFormat>Custom</PresentationFormat>
  <Paragraphs>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Manager/>
  <Company>Calvin College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Miguel Nino</cp:lastModifiedBy>
  <cp:revision>52</cp:revision>
  <cp:lastPrinted>2002-12-02T18:20:07Z</cp:lastPrinted>
  <dcterms:created xsi:type="dcterms:W3CDTF">2011-03-15T12:21:07Z</dcterms:created>
  <dcterms:modified xsi:type="dcterms:W3CDTF">2013-09-25T11:50:27Z</dcterms:modified>
  <cp:category/>
</cp:coreProperties>
</file>